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9_E51F0B1F.xml" ContentType="application/vnd.ms-powerpoint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5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3536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27072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20160" userDrawn="1">
          <p15:clr>
            <a:srgbClr val="A4A3A4"/>
          </p15:clr>
        </p15:guide>
        <p15:guide id="6" pos="14136" userDrawn="1">
          <p15:clr>
            <a:srgbClr val="A4A3A4"/>
          </p15:clr>
        </p15:guide>
        <p15:guide id="7" pos="20304" userDrawn="1">
          <p15:clr>
            <a:srgbClr val="A4A3A4"/>
          </p15:clr>
        </p15:guide>
        <p15:guide id="8" pos="20880" userDrawn="1">
          <p15:clr>
            <a:srgbClr val="A4A3A4"/>
          </p15:clr>
        </p15:guide>
        <p15:guide id="9" pos="7344" userDrawn="1">
          <p15:clr>
            <a:srgbClr val="A4A3A4"/>
          </p15:clr>
        </p15:guide>
        <p15:guide id="10" pos="6768" userDrawn="1">
          <p15:clr>
            <a:srgbClr val="A4A3A4"/>
          </p15:clr>
        </p15:guide>
        <p15:guide id="11" orient="horz" pos="32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F6BE88-F526-0C43-D3E1-B2497A44F73F}" name="Athena Dupont" initials="AD" userId="S::a00908776@aggies.usu.edu::7c5f4e33-4348-4392-8258-581116dbd9ea" providerId="AD"/>
  <p188:author id="{58CA9C9B-DB82-BC0F-C967-0B9329882152}" name="Athena Dupont" initials="AD" userId="Athena Dupont" providerId="None"/>
  <p188:author id="{4C52AEB4-A4C0-AC15-5794-24060708F356}" name="Kylie Hansen" initials="KH" userId="S::a02362592@aggies.usu.edu::62e6a231-ea20-4ade-a3db-bc04a6e05c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8F"/>
    <a:srgbClr val="C7F33B"/>
    <a:srgbClr val="009B00"/>
    <a:srgbClr val="AB7942"/>
    <a:srgbClr val="0F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7"/>
    <p:restoredTop sz="94696"/>
  </p:normalViewPr>
  <p:slideViewPr>
    <p:cSldViewPr snapToGrid="0" snapToObjects="1">
      <p:cViewPr varScale="1">
        <p:scale>
          <a:sx n="21" d="100"/>
          <a:sy n="21" d="100"/>
        </p:scale>
        <p:origin x="1160" y="264"/>
      </p:cViewPr>
      <p:guideLst>
        <p:guide pos="13536"/>
        <p:guide pos="576"/>
        <p:guide pos="27072"/>
        <p:guide orient="horz" pos="576"/>
        <p:guide orient="horz" pos="20160"/>
        <p:guide pos="14136"/>
        <p:guide pos="20304"/>
        <p:guide pos="20880"/>
        <p:guide pos="7344"/>
        <p:guide pos="6768"/>
        <p:guide orient="horz" pos="3240"/>
      </p:guideLst>
    </p:cSldViewPr>
  </p:slideViewPr>
  <p:notesTextViewPr>
    <p:cViewPr>
      <p:scale>
        <a:sx n="105" d="100"/>
        <a:sy n="10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9_E51F0B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82E682-219C-094B-85DA-5BEBBC9A7EAC}" authorId="{CCF6BE88-F526-0C43-D3E1-B2497A44F73F}" created="2024-01-11T03:13:43.20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44016927" sldId="265"/>
      <ac:spMk id="81" creationId="{91591261-EE27-0F48-94AD-D389E89908D8}"/>
    </ac:deMkLst>
    <p188:txBody>
      <a:bodyPr/>
      <a:lstStyle/>
      <a:p>
        <a:r>
          <a:rPr lang="en-US"/>
          <a:t>This is looking so clean and easy to understand!!!
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7:51.881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66 258 24575,'0'14'0,"0"1"0,0-4 0,0 1 0,0 0 0,0-2 0,0-2 0,0-1 0,0-1 0,-1-1 0,0 0 0,1-1 0,-2-1 0,1 0 0,0 0 0,1-1 0,0 1 0,0-1 0,0 1 0,3-1 0,-1-4 0,3-2 0,-3-4 0,0-4 0,0-3 0,0-1 0,1 1 0,0 1 0,1 1 0,0 0 0,1 1 0,0 2 0,1 1 0,-1 3 0,-1 3 0,-1 1 0,-1 2 0,0 3 0,-1 4 0,0 4 0,-1 3 0,0 1 0,0 2 0,0 0 0,-1 0 0,-2 2 0,-3 1 0,0 2 0,-1 1 0,1-1 0,0-1 0,0-1 0,1-3 0,0-3 0,2-1 0,2-3 0,0-2 0,0-1 0,0-1 0,0-1 0,1-1 0,0 0 0,0 0 0,0-1 0,0 1 0,0 0 0,0-1 0,0-1 0,0 1 0,0 0 0,6-12 0,-3 4 0,4-11 0,-2 3 0,1-1 0,1 0 0,0 1 0,-1 5 0,-1-2 0,2 0 0,1-2 0,1-1 0,-1 1 0,-1-1 0,0 1 0,0 0 0,-1 2 0,-1 2 0,-2 0 0,0 2 0,0-1 0,-1 1 0,0 2 0,-1-1 0,1 0 0,-2 1 0,1-2 0,-1 1 0,0 0 0,0 0 0,0 1 0,0 0 0,0 1 0,0 1 0,0-1 0,0 1 0,0-1 0,0 0 0,0 1 0,-1-1 0,0 1 0,0-1 0,-1 1 0,1 0 0,0 0 0,-1-1 0,0 1 0,-1 0 0,-2 1 0,-3 0 0,-5 1 0,-3 2 0,-2 2 0,1 4 0,3 2 0,2 1 0,0 0 0,3-2 0,1-1 0,2 0 0,1-3 0,1 0 0,0-1 0,0-1 0,1 0 0,-1 1 0,0 0 0,-1 0 0,1 0 0,0 1 0,1-1 0,1 0 0,1 0 0,1 0 0,0-1 0,0 0 0,0-1 0,3 1 0,-1-1 0,3 0 0,-1 0 0,-1 0 0,0 0 0,-1 1 0,1 0 0,-2 0 0,1 1 0,-1-1 0,0 1 0,0 1 0,-1-1 0,0 1 0,0 0 0,0-1 0,0 1 0,0 0 0,0 1 0,0 0 0,0 0 0,0 0 0,0 0 0,0 0 0,0 1 0,0-1 0,0-1 0,0-2 0,0-14 0,0-5 0,1-3 0,0-1 0,1 6 0,0 1 0,0-2 0,-1 3 0,0 0 0,-1 2 0,0 1 0,0 2 0,0 1 0,0-1 0,0 1 0,0 1 0,0-1 0,0 1 0,0 0 0,0-1 0,0 1 0,0 1 0,0-1 0,0 1 0,0 1 0,0 0 0,0 1 0,-2-2 0,1 2 0,-1-1 0,1 0 0,1 1 0,0-1 0,0 0 0,0 0 0,0 0 0,0-1 0,0-1 0,0 0 0,0-2 0,0 0 0,0-2 0,0-2 0,0-4 0,0-4 0,0-4 0,0-4 0,0 0 0,0 2 0,0 5 0,0 3 0,0 3 0,0 4 0,0 1 0,0 2 0,0 1 0,0 1 0,0 0 0,-1 2 0,-2 9 0,0 5 0,-2 15 0,3 3 0,1 0 0,0-5 0,1-7 0,-1-2 0,0-1 0,0 0 0,-1-2 0,1-2 0,-1 0 0,0-1 0,0-1 0,1-1 0,1 0 0,0-2 0,0-1 0,0 0 0,0-1 0,0 1 0,0-1 0,0 1 0,0 1 0,0 0 0,0 1 0,0 0 0,0 0 0,0 1 0,0 1 0,0 1 0,0 1 0,0 0 0,0 0 0,0 1 0,0-2 0,0 1 0,0-1 0,0-1 0,0 0 0,0-1 0,0 0 0,-1-1 0,0-1 0,0 0 0,1-1 0,0-1 0,0 1 0,0-1 0,0 1 0,0 0 0,0-1 0,0 1 0,0 0 0,0 0 0,0-1 0,0 1 0,0-1 0,0 0 0,0 0 0,0 1 0,0-1 0,0 0 0,0 1 0,0-1 0,0 1 0,0 0 0,0 1 0,0-1 0,0 0 0,0 0 0,0 1 0,0-1 0,0 1 0,0-1 0,0 1 0,0 0 0,0 0 0,0 1 0,0-1 0,0 1 0,1-1 0,0 1 0,-1-2 0,0 1 0,0-1 0,1 1 0,-1-1 0,1 1 0,0-1 0,0 0 0,0-1 0,0 0 0,0 0 0,0 1 0,-1 1 0,1 0 0,0 1 0,0-1 0,-1-1 0,1 0 0,-1 0 0,0-1 0,0-1 0,4-1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8:02.898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0 24575,'9'0'0,"0"0"0,-3 0 0,0 0 0,-1 0 0,0 0 0,-1 0 0,0 0 0,-1 0 0,1 0 0,0 0 0,0 0 0,-1 0 0,1 0 0,-1 0 0,1 0 0,0 0 0,-1 0 0,1 0 0,-1 0 0,0 0 0,1 0 0,0 0 0,1 0 0,0 0 0,-1 0 0,1 0 0,-1 0 0,0 0 0,0 0 0,0 0 0,0 0 0,0 0 0,0 0 0,0 0 0,0 0 0,0 0 0,1 0 0,-1 0 0,0 0 0,1 0 0,-1 0 0,1 0 0,-1 0 0,0 0 0,0 0 0,-1 0 0,0 0 0,0 0 0,0 0 0,0 0 0,0 0 0,-1 1 0,1-1 0,-1 2 0,0 0 0,0 0 0,-1 1 0,0-2 0,0 2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8:10.298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50 31 24575,'-6'-4'0,"1"1"0,3 0 0,-1-1 0,0 1 0,1 0 0,-1 0 0,2 0 0,0 0 0,0 1 0,6 9 0,-3-5 0,5 6 0,-3-4 0,0-1 0,0 1 0,0-3 0,0 1 0,-1-1 0,2 1 0,-1 0 0,-1 0 0,0 0 0,0 0 0,0 0 0,0 0 0,0 0 0,-1-1 0,1 1 0,-1-1 0,1 0 0,-1 0 0,0 1 0,0 0 0,0 0 0,-1 1 0,0-1 0,-1 1 0,-1 0 0,1-1 0,-2 0 0,-1-1 0,0 0 0,0 0 0,0-1 0,0 0 0,0 0 0,0 0 0,0 0 0,1 0 0,-1 0 0,-1 0 0,2 0 0,-1 0 0,0-1 0,1 0 0,-1-1 0,1 1 0,0-1 0,-1 0 0,2 0 0,-1-1 0,0 1 0,0 0 0,1 0 0,-1 0 0,0 0 0,0 0 0,0 0 0,0-1 0,1 1 0,-1 0 0,0 0 0,1-1 0,-1 1 0,0 0 0,0 1 0,1-1 0,-1 0 0,0 0 0,0 0 0,0 0 0,-1 0 0,1 0 0,0-1 0,0 1 0,1-1 0,0 1 0,6 0 0,-1 1 0,5 0 0,-2 1 0,-1 0 0,0 0 0,-2 0 0,0 1 0,0 0 0,0 0 0,0-1 0,0 0 0,1 0 0,-1 0 0,0 0 0,1 0 0,0 0 0,0 0 0,-1 1 0,0 0 0,0 0 0,0 1 0,-1-2 0,0 2 0,1-1 0,-1-1 0,0 1 0,-1 0 0,1 0 0,-1 0 0,1 0 0,0 0 0,0 0 0,0 0 0,-1-1 0,1 1 0,0 0 0,0 0 0,0 1 0,1-1 0,0 0 0,-1 1 0,1-1 0,0 0 0,-1 0 0,0 0 0,1 0 0,-2 0 0,1 1 0,1-2 0,-1 2 0,1 0 0,1-1 0,-1 1 0,1 0 0,0 1 0,1-1 0,0 0 0,-1 1 0,0 0 0,0 0 0,-1-1 0,0 1 0,-1 0 0,1-1 0,-1 1 0,1-1 0,0 1 0,-1-1 0,1 1 0,-1-1 0,0 0 0,1 0 0,-1-1 0,0 1 0,0-1 0,0 1 0,-1-1 0,1 1 0,-1-1 0,1 0 0,-1 1 0,0 0 0,0 0 0,0-1 0,0 1 0,0-1 0,0 1 0,0 0 0,0 0 0,0 0 0,0 1 0,0-1 0,0 1 0,0 0 0,1 0 0,-1-1 0,0 0 0,-1 0 0,1 1 0,1-1 0,-1 0 0,0 1 0,0 0 0,0-1 0,0 1 0,-1-1 0,1-1 0,0 2 0,-1-1 0,1 2 0,-1-3 0,1 1 0,0 0 0,-1 0 0,1 0 0,0 1 0,-1-1 0,1 0 0,1 0 0,-1 0 0,0 1 0,0 0 0,0 0 0,0-1 0,-1 1 0,1-1 0,0 0 0,-1 1 0,1-2 0,0 2 0,0-1 0,0 1 0,0 0 0,0-1 0,1 0 0,-1 1 0,0-1 0,0 0 0,1 0 0,-1 0 0,1 0 0,-1 0 0,-1 0 0,2 1 0,-2-1 0,2 0 0,-2 1 0,1-1 0,0 0 0,-2 1 0,2 0 0,-1-1 0,1 1 0,0-1 0,-1 0 0,0 1 0,1-1 0,-1 0 0,1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4:22.680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277 1 24575,'0'19'0,"0"-1"0,0-6 0,0 1 0,0-2 0,0-2 0,0-1 0,0 0 0,0-1 0,0 0 0,0-1 0,0 0 0,0 0 0,0-2 0,0 1 0,0 2 0,0 0 0,0 0 0,0-1 0,0-1 0,0 1 0,0 0 0,0 2 0,0-1 0,0 0 0,0 0 0,0-1 0,0 1 0,0 1 0,0 0 0,-3 0 0,-2 1 0,-2 1 0,2 0 0,3 1 0,2-1 0,0 0 0,0-1 0,-2 0 0,-1 0 0,-1-1 0,0-1 0,1 1 0,0-1 0,-1 0 0,0 0 0,-2-1 0,-1 1 0,0 0 0,-2 0 0,-1 0 0,-2-2 0,-1-2 0,2 0 0,1-1 0,3 1 0,0 0 0,0-1 0,1-2 0,1 3 0,0-1 0,0 1 0,0-1 0,0 0 0,0 1 0,-1 0 0,0 1 0,0-1 0,1 2 0,1-1 0,0 0 0,0 2 0,0-1 0,1 2 0,-2-1 0,1-1 0,0 1 0,-1-1 0,3 0 0,-3 0 0,2 1 0,-2-1 0,0-2 0,3 0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4:26.296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0 1 24575,'14'11'0,"-1"-1"0,-7-3 0,0-2 0,-2 0 0,1-1 0,-1 1 0,1 0 0,2-2 0,-2 0 0,0 0 0,1-1 0,-1 0 0,2-1 0,-1 1 0,0 1 0,0-1 0,0 1 0,1-1 0,0 1 0,-1 2 0,1-1 0,1-2 0,-2 0 0,0 0 0,-1 0 0,1 1 0,0-1 0,1-1 0,-2 1 0,1 1 0,0-1 0,1 1 0,0-3 0,-1 0 0,-1 0 0,0 0 0,0 3 0,0-2 0,2 3 0,-1-3 0,0-1 0,1 0 0,0 0 0,1 0 0,-1 0 0,-1 0 0,-1 0 0,0 4 0,1-3 0,0 3 0,0-4 0,-1 0 0,-1 0 0,3 0 0,-2 0 0,1 0 0,-1 2 0,-1 1 0,3-1 0,-1 2 0,-1-2 0,-1 1 0,1-1 0,0 1 0,0-1 0,0 1 0,-2 2 0,1-3 0,0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34.116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1 24575,'8'22'0,"1"1"0,2-5 0,-2-1 0,-3-4 0,-2-4 0,0-2 0,0-1 0,1-1 0,-2-1 0,0 1 0,0-1 0,1 2 0,1 1 0,1 1 0,0 1 0,0 0 0,-1 0 0,1 1 0,0 0 0,1 0 0,0 1 0,0-1 0,1 2 0,-1 0 0,1 0 0,-1 0 0,-1 0 0,1 0 0,0 0 0,3 2 0,1 1 0,2 2 0,-1 1 0,0-3 0,0-1 0,0-2 0,0 0 0,0 0 0,0 0 0,0 0 0,0 0 0,0-1 0,0 0 0,0-2 0,0 0 0,0 1 0,0 0 0,2 2 0,-1 0 0,3 1 0,2-1 0,0 1 0,1 0 0,0-1 0,-1 1 0,-1-1 0,-2 0 0,0 1 0,0-1 0,-1 0 0,1-1 0,1-1 0,1 1 0,4 2 0,1 4 0,1 1 0,2 4 0,-2 2 0,-1 1 0,-2 1 0,-2 1 0,0 0 0,-1 0 0,-2 0 0,-1-4 0,-1-3 0,-1-5 0,0-2 0,0-1 0,-2-1 0,-3-3 0,-1-2 0,-4-2 0,0-3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38.566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1 24575,'15'5'0,"-2"1"0,-1 2 0,-1-1 0,-1-1 0,-1 0 0,-2 0 0,0 0 0,-3-1 0,1 0 0,-1 1 0,0-1 0,0 1 0,-2-2 0,1 0 0,-2-1 0,2 0 0,0 1 0,0 0 0,1 1 0,0 0 0,0 2 0,-1-1 0,1 2 0,1 1 0,1 0 0,1 1 0,2 0 0,0 2 0,1 0 0,-1 0 0,-2 0 0,1-2 0,-2-2 0,0-1 0,-1-1 0,0 0 0,-1-1 0,2 1 0,-1 1 0,1 0 0,0 0 0,0 1 0,2 1 0,0 1 0,0 1 0,1-1 0,-2-1 0,-2-2 0,0-1 0,-3-1 0,0-1 0,1 0 0,-2 1 0,1 0 0,-1 0 0,1 0 0,-1 0 0,1 1 0,1 2 0,2 1 0,0 1 0,-1 0 0,0 0 0,0-1 0,1 1 0,0 0 0,0-2 0,-1 0 0,-1-3 0,-1 0 0,0-2 0,0 0 0,-1-1 0,0 1 0,1 0 0,-1 0 0,1 0 0,1 0 0,-1 1 0,0 1 0,0 0 0,0 1 0,-1-1 0,-1-1 0,-1-2 0,-2-7 0,-3-4 0,-4-6 0,-5-4 0,-11-7 0,-5-6 0,-6-2 0,3 3 0,7 9 0,6 3 0,6 7 0,4 2 0,4 4 0,1 1 0,0 1 0,1 2 0,1-1 0,1 0 0,2-1 0,0 1 0,8 8 0,5 5 0,7 10 0,6 5 0,1 2 0,-4-3 0,-4-5 0,-8-8 0,-3-4 0,-1-2 0,1 1 0,0 0 0,1 2 0,1 2 0,1-1 0,-1 0 0,0-1 0,-1-1 0,-1 0 0,-2-1 0,-1-1 0,0-1 0,-1 0 0,1 0 0,-1 0 0,2-1 0,-1 2 0,2 1 0,0-1 0,0 0 0,-1-1 0,-1-2 0,-2-1 0,-1 1 0,2 0 0,-2 2 0,3 1 0,-2-1 0,1-1 0,1 0 0,-1 0 0,0 0 0,0 0 0,0-1 0,0 1 0,-2-1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20.148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2346 1 24575,'-5'22'0,"0"-1"0,-2-4 0,1 0 0,1 0 0,-1 2 0,0-1 0,0-2 0,1-1 0,0-3 0,1-2 0,-1 2 0,1 0 0,-2-2 0,1 1 0,-1-2 0,1 0 0,0 1 0,0-1 0,1 0 0,-1 1 0,1 0 0,0 0 0,0 0 0,-1 2 0,1 1 0,-1 2 0,-1 0 0,1 1 0,-2 1 0,0 0 0,-1 0 0,-1 1 0,1-1 0,1 0 0,1 0 0,1 0 0,-2 0 0,1 1 0,-1-1 0,-1 0 0,0 0 0,0 0 0,0 0 0,1 0 0,-1 1 0,0-3 0,-1 0 0,0 0 0,0 0 0,0 2 0,1 0 0,-1 0 0,0 0 0,0 1 0,-3-1 0,-3 2 0,-6 3 0,-5 5 0,-6 3 0,-3 2 0,0-2 0,2-3 0,3-5 0,4-4 0,4-2 0,2-3 0,3-5 0,0-2 0,2-2 0,0-2 0,0 1 0,0-1 0,0 0 0,0 2 0,0-1 0,-1 1 0,1 0 0,0 1 0,1-1 0,1-1 0,0 1 0,3-2 0,-1 0 0,0 1 0,0-1 0,-2 0 0,2 0 0,1-1 0,-1 2 0,1 0 0,-1 1 0,0-2 0,-2 2 0,-1 1 0,-2 1 0,-1-1 0,0 0 0,-1 0 0,-1-1 0,0 1 0,-4 0 0,1 1 0,0 1 0,-1 0 0,3-1 0,0-2 0,3-1 0,-1-1 0,2 0 0,0 0 0,2 1 0,-1-1 0,-1 1 0,-4-1 0,0 0 0,0-2 0,-2 2 0,0 0 0,-3 3 0,-4-1 0,1 1 0,-1 0 0,1 0 0,1 0 0,1-1 0,3 2 0,0-2 0,0 1 0,1-1 0,-1 0 0,3 0 0,1 0 0,1 0 0,1-1 0,-2 1 0,0 0 0,-2 3 0,-1 0 0,1 1 0,1 0 0,0 1 0,1-3 0,1 1 0,0-1 0,1-1 0,4 2 0,-2-1 0,1 1 0,0 0 0,1 1 0,1 0 0,0 1 0,0-2 0,1 0 0,0-2 0,2 1 0,0-1 0,1 1 0,1 0 0,-1-1 0,0-1 0,1 0 0,-2 0 0,1 2 0,1-1 0,-1 2 0,0-1 0,0 1 0,-1-1 0,1-1 0,1 0 0,1 1 0,0-2 0,4 0 0,1-2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20.155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1952 0 24575,'-11'8'0,"1"0"0,2 0 0,-1 0 0,0 0 0,1-1 0,1-1 0,1 1 0,0-2 0,0-1 0,1 0 0,0 0 0,0 0 0,-1 2 0,1-1 0,-2 0 0,1 0 0,1 1 0,-1-2 0,3 1 0,-1 1 0,-1-1 0,1 1 0,-1 0 0,1-1 0,-1 2 0,0-1 0,0 1 0,1 0 0,0-1 0,1 1 0,-2-1 0,-1-1 0,2 2 0,-2 0 0,1 0 0,1-1 0,-1 0 0,1 0 0,-1 0 0,0 1 0,0-1 0,-1 1 0,2 0 0,0-1 0,0 0 0,1 0 0,0 0 0,0 2 0,0-1 0,0 0 0,0 0 0,-1-1 0,0-1 0,2 1 0,-2 0 0,1 1 0,1 0 0,-2 0 0,0 0 0,0 0 0,-1-1 0,1 1 0,2-1 0,-2 1 0,1 0 0,0 1 0,-1-1 0,1 1 0,-1 0 0,0-1 0,0 0 0,1-1 0,0 0 0,0-1 0,0 2 0,0 0 0,0-1 0,1 0 0,0 0 0,1-1 0,-1 0 0,0 0 0,0 1 0,0 1 0,2 0 0,-1-1 0,-1 1 0,0-1 0,0 1 0,0 1 0,2-1 0,0 0 0,-2 0 0,-1-1 0,1 0 0,1 1 0,1 0 0,-2-1 0,0 1 0,0-1 0,0 1 0,2 1 0,-1 0 0,-2 1 0,1 0 0,0-1 0,-1 0 0,1 0 0,0 1 0,-2 1 0,1 0 0,-1 0 0,0 1 0,-1 0 0,0 0 0,-1-1 0,-1 3 0,-1 0 0,0 0 0,-1 0 0,2-1 0,0 0 0,0 0 0,0 0 0,-1 0 0,-1-1 0,1 1 0,0-1 0,-1 2 0,0 1 0,-1 0 0,-1 0 0,0 1 0,0 0 0,-1 1 0,1-1 0,-2-1 0,0 2 0,0 1 0,-2 0 0,0 0 0,-1-2 0,2 0 0,-1-1 0,0 0 0,0 1 0,0-2 0,2 0 0,-2 0 0,1 0 0,-1-1 0,-4 1 0,-4 2 0,-3 2 0,-3 1 0,2 2 0,4 0 0,1 0 0,2 0 0,4-2 0,1-1 0,2-2 0,2-2 0,0-3 0,2-1 0,1-1 0,0 1 0,1-1 0,1 0 0,0-1 0,2 1 0,-1-2 0,1 0 0,0-3 0,0 1 0,2 1 0,0-1 0,1 0 0,-1-2 0,0 0 0,0 2 0,-1 0 0,1 1 0,-1-2 0,-1 0 0,1 1 0,-1 0 0,-1 0 0,-1-1 0,0-1 0,-2-2 0,1 0 0,-2 0 0,-1 0 0,-2 0 0,-2 0 0,-4 0 0,-7 0 0,-9 0 0,-11 3 0,-12 3 0,-7 4 0,0 3 0,6-1 0,11-3 0,12-3 0,9-2 0,8-2 0,5 0 0,5-1 0,2-1 0,0 1 0,0 3 0,-1 0 0,0 1 0,1 1 0,-1 0 0,0 1 0,-2 0 0,-1 2 0,0 0 0,0 0 0,1 1 0,0 1 0,-1 0 0,-1-1 0,-1-2 0,1 1 0,2-1 0,1-2 0,4-2 0,2-3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20.156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402 1 24575,'-10'25'0,"-3"0"0,-4 2 0,-4 0 0,0 1 0,-6 9 0,-2 2 0,0-1 0,2 0 0,3-9 0,2-2 0,1-2 0,2-2 0,1-2 0,1-1 0,2-3 0,0-1 0,2 1 0,2 0 0,0 1 0,1-2 0,4-4 0,2-2 0,2-4 0,2-1 0,0-1 0,0-1 0,0 1 0,2-2 0,1 0 0,2-1 0,3-1 0,0 0 0,0 0 0,0 1 0,-3 3 0,0 1 0,-1 2 0,0 0 0,0-1 0,-1 0 0,-1 0 0,1-1 0,-1 1 0,1-2 0,0-1 0,1-1 0,1-2 0,1 0 0,-2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20.157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1 24575,'0'15'0,"0"1"0,2 0 0,3 2 0,4 3 0,2 0 0,1-4 0,-1-4 0,-3-5 0,1-2 0,1 0 0,2 0 0,0 0 0,0 1 0,-2 1 0,3-1 0,-1-1 0,0 0 0,3 0 0,1 2 0,1 0 0,0 1 0,2-2 0,3 1 0,2 0 0,1-1 0,1 0 0,2 0 0,0 1 0,2 1 0,-2 0 0,0 0 0,2 0 0,2 0 0,1 1 0,0 0 0,-1 1 0,-1-1 0,-1-1 0,1 1 0,-4-1 0,-2 0 0,-5-2 0,-3 0 0,3-1 0,0-2 0,2 3 0,1-2 0,-1 0 0,3 1 0,-3 1 0,2 2 0,2 4 0,6 3 0,9 5 0,9 6 0,3 6 0,1 3 0,-6 0 0,-12-7 0,-9-5 0,-8-2 0,-2-4 0,-2 1 0,-3-3 0,-5-3 0,-3-3 0,-1 1 0,0 0 0,0 0 0,0 1 0,-1-1 0,1 0 0,0 1 0,-1-1 0,1 0 0,-1 0 0,0-1 0,0-1 0,-2 1 0,0 1 0,0 1 0,0-1 0,0 2 0,0 2 0,2 0 0,1 2 0,-1 1 0,1-1 0,-1 0 0,0 0 0,2 0 0,-1 3 0,-1 0 0,2-1 0,-2 0 0,1-4 0,-2-2 0,-1 0 0,0-1 0,0-1 0,2 0 0,1 0 0,-1-1 0,0-1 0,-2-1 0,0-1 0,2 0 0,0-1 0,0 0 0,1-2 0,-1-6 0,2-2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6:49.866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2346 1 24575,'-5'22'0,"0"-1"0,-2-4 0,1 0 0,1 0 0,-1 2 0,0-1 0,0-2 0,1-1 0,0-3 0,1-2 0,-1 2 0,1 0 0,-2-2 0,1 1 0,-1-2 0,1 0 0,0 1 0,0-1 0,1 0 0,-1 1 0,1 0 0,0 0 0,0 0 0,-1 2 0,1 1 0,-1 2 0,-1 0 0,1 1 0,-2 1 0,0 0 0,-1 0 0,-1 1 0,1-1 0,1 0 0,1 0 0,1 0 0,-2 0 0,1 1 0,-1-1 0,-1 0 0,0 0 0,0 0 0,0 0 0,1 0 0,-1 1 0,0-3 0,-1 0 0,0 0 0,0 0 0,0 2 0,1 0 0,-1 0 0,0 0 0,0 1 0,-3-1 0,-3 2 0,-6 3 0,-5 5 0,-6 3 0,-3 2 0,0-2 0,2-3 0,3-5 0,4-4 0,4-2 0,2-3 0,3-5 0,0-2 0,2-2 0,0-2 0,0 1 0,0-1 0,0 0 0,0 2 0,0-1 0,-1 1 0,1 0 0,0 1 0,1-1 0,1-1 0,0 1 0,3-2 0,-1 0 0,0 1 0,0-1 0,-2 0 0,2 0 0,1-1 0,-1 2 0,1 0 0,-1 1 0,0-2 0,-2 2 0,-1 1 0,-2 1 0,-1-1 0,0 0 0,-1 0 0,-1-1 0,0 1 0,-4 0 0,1 1 0,0 1 0,-1 0 0,3-1 0,0-2 0,3-1 0,-1-1 0,2 0 0,0 0 0,2 1 0,-1-1 0,-1 1 0,-4-1 0,0 0 0,0-2 0,-2 2 0,0 0 0,-3 3 0,-4-1 0,1 1 0,-1 0 0,1 0 0,1 0 0,1-1 0,3 2 0,0-2 0,0 1 0,1-1 0,-1 0 0,3 0 0,1 0 0,1 0 0,1-1 0,-2 1 0,0 0 0,-2 3 0,-1 0 0,1 1 0,1 0 0,0 1 0,1-3 0,1 1 0,0-1 0,1-1 0,4 2 0,-2-1 0,1 1 0,0 0 0,1 1 0,1 0 0,0 1 0,0-2 0,1 0 0,0-2 0,2 1 0,0-1 0,1 1 0,1 0 0,-1-1 0,0-1 0,1 0 0,-2 0 0,1 2 0,1-1 0,-1 2 0,0-1 0,0 1 0,-1-1 0,1-1 0,1 0 0,1 1 0,0-2 0,4 0 0,1-2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20.149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0 1 24575,'0'28'0,"0"0"0,0-8 0,0 0 0,0-3 0,0 0 0,0 1 0,0-1 0,0 1 0,0-1 0,0 1 0,0 2 0,0 0 0,0-1 0,0 0 0,0-2 0,0 0 0,0 0 0,0 0 0,0 0 0,0-1 0,2-2 0,0 0 0,1-1 0,-2 2 0,1-2 0,1 1 0,0 1 0,1 0 0,-1 2 0,1-2 0,-1 0 0,0 0 0,1 1 0,0 1 0,0 0 0,0-2 0,0-2 0,-1-1 0,0-1 0,-1 0 0,0 0 0,1-2 0,-1 0 0,1 0 0,0 2 0,-1 0 0,1 0 0,-1 1 0,-2-1 0,2-1 0,0-1 0,1 2 0,1 0 0,-2 1 0,0 0 0,-1 1 0,1 1 0,0-1 0,0-1 0,0 1 0,-2 0 0,0 3 0,0 0 0,0 0 0,1-2 0,1 1 0,0-2 0,1 0 0,-2 0 0,-1-2 0,0 0 0,0 0 0,0-2 0,0 2 0,0-1 0,0 0 0,0-1 0,0-1 0,0 0 0,0-1 0,0 0 0,0 0 0,0 1 0,0-1 0,0 1 0,0 0 0,0 0 0,0 1 0,0 0 0,0 0 0,0-1 0,0 0 0,0 0 0,0 2 0,0 1 0,0 0 0,-2 0 0,0 0 0,-1 1 0,-1 1 0,2 1 0,-1 1 0,0 2 0,0-1 0,-1-1 0,-1 0 0,1 0 0,-1 1 0,1 1 0,-2 0 0,2 0 0,-1 0 0,0 0 0,1 0 0,-1 1 0,1-2 0,-1-1 0,1-1 0,0 0 0,2-1 0,1 0 0,-1-2 0,0-1 0,0 0 0,0-2 0,2 0 0,0 1 0,0 1 0,0 1 0,0 0 0,0-1 0,0 1 0,0 0 0,0 2 0,0-1 0,-2 1 0,-1 0 0,1 0 0,0 1 0,2-2 0,0 0 0,0 1 0,0-1 0,0 1 0,0 0 0,0-1 0,0 0 0,0 1 0,0 2 0,0 0 0,0 0 0,0 0 0,0 0 0,0 3 0,0 8 0,0 4 0,0 6 0,0 0 0,0-3 0,0-4 0,0-5 0,0-3 0,0-5 0,0-3 0,0-3 0,0-3 0,0-1 0,0-1 0,0 0 0,0 1 0,0-2 0,0 3 0,0-2 0,0 0 0,2 1 0,0 1 0,2 8 0,1 7 0,0 7 0,2 7 0,-2 2 0,0-2 0,0-5 0,-3-6 0,2-6 0,-2-3 0,0-3 0,2-4 0,-2-1 0,1-2 0,0-3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20.150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1 418 24575,'18'-10'0,"0"-1"0,-1-3 0,0 1 0,1-1 0,1 0 0,1-1 0,-3-1 0,0 2 0,-4 1 0,-2 3 0,2-1 0,-2 1 0,2-1 0,-1-1 0,0 0 0,0 1 0,-1-1 0,-1 2 0,0 0 0,-1 1 0,1 1 0,-2-1 0,0 0 0,0 1 0,-1 2 0,1 0 0,0 3 0,1-1 0,0 1 0,1 0 0,-1-1 0,0 1 0,2-1 0,1 0 0,1 0 0,1-2 0,1 1 0,0-1 0,3 2 0,-1 0 0,2 0 0,1-1 0,0 1 0,1 0 0,0-1 0,1 2 0,5-1 0,2 0 0,3-1 0,0-2 0,-2 3 0,-2 0 0,-3 0 0,0 2 0,-3 0 0,-2 1 0,-1 1 0,-2 0 0,3 0 0,0 0 0,0 0 0,0 0 0,0 0 0,4 0 0,3 0 0,2 0 0,0 0 0,0 1 0,0 1 0,1 2 0,-3 1 0,0 0 0,-2-1 0,-2 1 0,0 1 0,-1 0 0,-1 1 0,1 0 0,-1 1 0,-1-2 0,-2 2 0,0-1 0,-3-2 0,-1 1 0,1 0 0,-1 0 0,1 0 0,0 0 0,0 0 0,1 1 0,1 1 0,1 1 0,-1-1 0,-2 0 0,-1 0 0,-2-2 0,-1 0 0,0 0 0,0 1 0,-2 0 0,0-1 0,0 0 0,0-2 0,-1 1 0,0-1 0,1 0 0,-1 1 0,2-1 0,0 0 0,1 0 0,0 0 0,-1 0 0,1 0 0,-1 1 0,0-2 0,0 0 0,-2-1 0,-2-1 0,1 1 0,-1 1 0,0-1 0,2 0 0,0 1 0,3 0 0,4 0 0,1-1 0,1 2 0,0-2 0,1 1 0,-3 1 0,-1-2 0,-3 0 0,-3-1 0,0-1 0,0 0 0,0 0 0,0 0 0,-1 0 0,-1 1 0,-2 0 0,1 1 0,-1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20.151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236 1 24575,'0'14'0,"0"2"0,0 0 0,-2 1 0,0 1 0,-1-1 0,-1 0 0,2 0 0,-1-2 0,-1 0 0,2-2 0,0-2 0,-1 2 0,1 0 0,0 0 0,-1 1 0,0-2 0,1 0 0,0 0 0,-1 2 0,0-1 0,0 0 0,-1-1 0,2 0 0,-1-1 0,0 1 0,-1 0 0,0-1 0,-1 1 0,1 0 0,0 0 0,-1 1 0,1 1 0,-2-1 0,0 0 0,0 0 0,0 1 0,1 0 0,-1 1 0,1-1 0,0 2 0,0 1 0,1 0 0,-1 0 0,1 0 0,-1 0 0,1 1 0,0-1 0,0 0 0,0-1 0,0-1 0,2 0 0,-2 0 0,1 1 0,0 1 0,-1-2 0,2-1 0,0 1 0,-1 1 0,0 3 0,1 2 0,-2 2 0,2 1 0,0 1 0,-1 2 0,0 0 0,1-1 0,0 1 0,1-2 0,1-1 0,0-1 0,-2-2 0,0-2 0,-1-2 0,2 1 0,1-1 0,0 0 0,0 0 0,0 0 0,0-1 0,0-2 0,0-3 0,0-2 0,0-1 0,0 0 0,0 0 0,0 2 0,0-1 0,0 0 0,0 0 0,0 1 0,0 0 0,0 0 0,0 0 0,0 0 0,0 1 0,0 0 0,0 0 0,0 0 0,0 0 0,0 1 0,0-2 0,0 2 0,0-2 0,0 0 0,0 1 0,0-1 0,0 1 0,0 1 0,0 0 0,0 2 0,0 0 0,0 1 0,0 0 0,0 1 0,0 1 0,0 0 0,0 0 0,0 0 0,0 0 0,0 0 0,0-1 0,0-1 0,0-2 0,0 0 0,0 0 0,1-2 0,1 1 0,0 0 0,0 3 0,-2 2 0,0 2 0,0 3 0,0 0 0,0 0 0,0 0 0,0-1 0,0-1 0,0-3 0,0-5 0,0-4 0,2-4 0,2-2 0,2-3 0,4-1 0,-5 1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20.152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0 132 24575,'7'-2'0,"-1"1"0,-4 0 0,1 0 0,0 0 0,0 1 0,1-1 0,0 1 0,0-1 0,0-1 0,0 2 0,0-1 0,0-1 0,0 1 0,0 1 0,-1-1 0,1 1 0,0-1 0,0 0 0,0 0 0,0 0 0,0 0 0,-1 1 0,1-2 0,-1 1 0,1 0 0,0-1 0,-1 1 0,1-1 0,-1 1 0,1-1 0,0 1 0,0-2 0,0 1 0,0-1 0,0 0 0,0-1 0,0 1 0,0-1 0,1 0 0,-1 0 0,0 1 0,-1-1 0,0 1 0,-1 0 0,0-1 0,-2 0 0,0 0 0,0 1 0,0-2 0,0 1 0,0 0 0,-2 0 0,-2 0 0,-1 0 0,-2 0 0,1 1 0,0 1 0,1-1 0,-1 1 0,1 1 0,0 0 0,0 1 0,0 0 0,1 0 0,-2 0 0,2 0 0,-1 0 0,2 0 0,0 0 0,0 0 0,1 0 0,5 5 0,-1-1 0,4 3 0,-2-2 0,0-1 0,0 0 0,0 0 0,-1-1 0,2 0 0,-1-1 0,0 1 0,1 0 0,-2-1 0,1 1 0,0-1 0,0 0 0,0 0 0,1 0 0,0-1 0,1 1 0,-1-2 0,0 1 0,0 0 0,0 0 0,0 0 0,0 1 0,-1-1 0,1 2 0,-1-1 0,1 0 0,-1 0 0,0 1 0,-1-1 0,0 0 0,0 0 0,1 0 0,-2 1 0,2 0 0,0 0 0,0 2 0,1 0 0,0 1 0,0-1 0,1 0 0,0 1 0,-1-1 0,0 1 0,-1 0 0,-1 0 0,1 1 0,0-1 0,0 0 0,0 0 0,-1 1 0,0-1 0,1 0 0,-1-1 0,-1 1 0,0-1 0,0 1 0,0 0 0,0 0 0,-1 0 0,1-1 0,0 0 0,-1 1 0,1 0 0,0 0 0,0 1 0,0 1 0,-1 1 0,1 1 0,-1 0 0,2 1 0,-1 1 0,1 1 0,0 2 0,1 0 0,-1 1 0,1 1 0,-1-1 0,0 1 0,1 0 0,-1-1 0,-1-2 0,0-1 0,-1-3 0,1-1 0,-1-1 0,0 0 0,0 0 0,1-1 0,-2 0 0,1 0 0,0 1 0,0 0 0,-1 0 0,2 0 0,-1 0 0,0-1 0,0-1 0,-1-1 0,0 0 0,0-1 0,1-1 0,0 0 0,-1-1 0,1 2 0,-1-2 0,1 2 0,0-1 0,0-1 0,0 1 0,0-1 0,0 1 0,0-1 0,0 1 0,-1 0 0,0 0 0,0 1 0,0-2 0,1 1 0,0 0 0,0 0 0,-1 2 0,0 0 0,0 0 0,0 2 0,0 0 0,0 2 0,0 1 0,0 1 0,0-1 0,0 0 0,0 0 0,0-1 0,0 0 0,0-1 0,0 0 0,-1 0 0,0-1 0,-1 0 0,-1-1 0,0 0 0,1 0 0,-1 1 0,0 1 0,-1 2 0,0 1 0,-1 0 0,1 0 0,0 1 0,0-2 0,0 0 0,0-1 0,1-1 0,0-1 0,0 0 0,-1 0 0,1 1 0,0 1 0,-1-1 0,-1 2 0,-2 1 0,0 1 0,-2-1 0,0 1 0,-1 0 0,-1-1 0,0 0 0,0 0 0,0 1 0,-2 1 0,0-1 0,0 1 0,-1 0 0,1 2 0,0 0 0,1-1 0,2-1 0,2-2 0,2-1 0,1-2 0,2-1 0,-1 0 0,1 2 0,-1-1 0,0 1 0,1 0 0,-1 0 0,1 2 0,-3 3 0,-1 6 0,-3 6 0,-1 4 0,0 0 0,1-4 0,4-5 0,2-7 0,3-5 0,0-2 0,0 0 0,1 0 0,0 3 0,-1 2 0,0 3 0,0 1 0,0-1 0,0 0 0,0-2 0,0-1 0,1-1 0,0 0 0,0 1 0,0 2 0,0 2 0,0 1 0,0 2 0,0 0 0,0 0 0,0-1 0,0 0 0,0-2 0,0-1 0,0 0 0,0 0 0,0-1 0,0-1 0,0-2 0,1-1 0,0-2 0,1-1 0,0 0 0,0-1 0,1 0 0,-1-1 0,1-1 0,-1-1 0,0-1 0,1 0 0,-1-1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20.153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0 24575,'9'0'0,"0"0"0,-3 0 0,0 0 0,-1 0 0,0 0 0,-1 0 0,0 0 0,-1 0 0,1 0 0,0 0 0,0 0 0,-1 0 0,1 0 0,-1 0 0,1 0 0,0 0 0,-1 0 0,1 0 0,-1 0 0,0 0 0,1 0 0,0 0 0,1 0 0,0 0 0,-1 0 0,1 0 0,-1 0 0,0 0 0,0 0 0,0 0 0,0 0 0,0 0 0,0 0 0,0 0 0,0 0 0,0 0 0,1 0 0,-1 0 0,0 0 0,1 0 0,-1 0 0,1 0 0,-1 0 0,0 0 0,0 0 0,-1 0 0,0 0 0,0 0 0,0 0 0,0 0 0,0 0 0,-1 1 0,1-1 0,-1 2 0,0 0 0,0 0 0,-1 1 0,0-2 0,0 2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20.154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50 31 24575,'-6'-4'0,"1"1"0,3 0 0,-1-1 0,0 1 0,1 0 0,-1 0 0,2 0 0,0 0 0,0 1 0,6 9 0,-3-5 0,5 6 0,-3-4 0,0-1 0,0 1 0,0-3 0,0 1 0,-1-1 0,2 1 0,-1 0 0,-1 0 0,0 0 0,0 0 0,0 0 0,0 0 0,0 0 0,-1-1 0,1 1 0,-1-1 0,1 0 0,-1 0 0,0 1 0,0 0 0,0 0 0,-1 1 0,0-1 0,-1 1 0,-1 0 0,1-1 0,-2 0 0,-1-1 0,0 0 0,0 0 0,0-1 0,0 0 0,0 0 0,0 0 0,0 0 0,1 0 0,-1 0 0,-1 0 0,2 0 0,-1 0 0,0-1 0,1 0 0,-1-1 0,1 1 0,0-1 0,-1 0 0,2 0 0,-1-1 0,0 1 0,0 0 0,1 0 0,-1 0 0,0 0 0,0 0 0,0 0 0,0-1 0,1 1 0,-1 0 0,0 0 0,1-1 0,-1 1 0,0 0 0,0 1 0,1-1 0,-1 0 0,0 0 0,0 0 0,0 0 0,-1 0 0,1 0 0,0-1 0,0 1 0,1-1 0,0 1 0,6 0 0,-1 1 0,5 0 0,-2 1 0,-1 0 0,0 0 0,-2 0 0,0 1 0,0 0 0,0 0 0,0-1 0,0 0 0,1 0 0,-1 0 0,0 0 0,1 0 0,0 0 0,0 0 0,-1 1 0,0 0 0,0 0 0,0 1 0,-1-2 0,0 2 0,1-1 0,-1-1 0,0 1 0,-1 0 0,1 0 0,-1 0 0,1 0 0,0 0 0,0 0 0,0 0 0,-1-1 0,1 1 0,0 0 0,0 0 0,0 1 0,1-1 0,0 0 0,-1 1 0,1-1 0,0 0 0,-1 0 0,0 0 0,1 0 0,-2 0 0,1 1 0,1-2 0,-1 2 0,1 0 0,1-1 0,-1 1 0,1 0 0,0 1 0,1-1 0,0 0 0,-1 1 0,0 0 0,0 0 0,-1-1 0,0 1 0,-1 0 0,1-1 0,-1 1 0,1-1 0,0 1 0,-1-1 0,1 1 0,-1-1 0,0 0 0,1 0 0,-1-1 0,0 1 0,0-1 0,0 1 0,-1-1 0,1 1 0,-1-1 0,1 0 0,-1 1 0,0 0 0,0 0 0,0-1 0,0 1 0,0-1 0,0 1 0,0 0 0,0 0 0,0 0 0,0 1 0,0-1 0,0 1 0,0 0 0,1 0 0,-1-1 0,0 0 0,-1 0 0,1 1 0,1-1 0,-1 0 0,0 1 0,0 0 0,0-1 0,0 1 0,-1-1 0,1-1 0,0 2 0,-1-1 0,1 2 0,-1-3 0,1 1 0,0 0 0,-1 0 0,1 0 0,0 1 0,-1-1 0,1 0 0,1 0 0,-1 0 0,0 1 0,0 0 0,0 0 0,0-1 0,-1 1 0,1-1 0,0 0 0,-1 1 0,1-2 0,0 2 0,0-1 0,0 1 0,0 0 0,0-1 0,1 0 0,-1 1 0,0-1 0,0 0 0,1 0 0,-1 0 0,1 0 0,-1 0 0,-1 0 0,2 1 0,-2-1 0,2 0 0,-2 1 0,1-1 0,0 0 0,-2 1 0,2 0 0,-1-1 0,1 1 0,0-1 0,-1 0 0,0 1 0,1-1 0,-1 0 0,1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3:52.148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1 45 24575,'41'-2'0,"-5"-3"0,-6-2 0,-7-1 0,-4 2 0,-1 2 0,-3 2 0,0 1 0,-1-1 0,-2 1 0,0-1 0,-1 1 0,-2-1 0,0 1 0,-1 1 0,0 0 0,1 0 0,2 0 0,1 0 0,1 0 0,-1 0 0,0 0 0,0 0 0,0 0 0,0 0 0,2 0 0,1 0 0,3 1 0,3 3 0,-1 2 0,2 4 0,-2-1 0,-2-1 0,-3-2 0,-3-3 0,-3 0 0,-1-1 0,-2-1 0,-1 1 0,0-1 0,0 1 0,0 0 0,0 1 0,2-2 0,1 3 0,6 3 0,3 6 0,3 6 0,1 3 0,-3-1 0,-2-2 0,-2-2 0,-1-3 0,-1-1 0,0-1 0,0 0 0,-1 0 0,-1 0 0,0 0 0,-1 0 0,2 0 0,-1 0 0,1 0 0,2 1 0,4 2 0,2 4 0,4 2 0,0 1 0,-3-2 0,-3-4 0,-4-2 0,-4-3 0,-3-3 0,-3 0 0,-2 2 0,5 22 0,3-3 0,7 18 0,-1-14 0,0-6 0,-2-5 0,-3-5 0,-2-5 0,-3-1 0,-1-4 0,1 0 0,0 0 0,1 2 0,0 2 0,1 0 0,3 3 0,1 4 0,0 4 0,3 6 0,-1 1 0,1 1 0,0 3 0,1 6 0,5 6 0,-2-6 0,-5-9 0,-6-12 0,-5-5 0,5 13 0,6 7 0,2 4 0,-1-4 0,-4-11 0,-3-3 0,-1-3 0,0 0 0,0-2 0,-1-1 0,1-1 0,-2 0 0,0 0 0,0-1 0,-3-2 0,1-2 0,-2-3 0,2 6 0,7 5 0,8 10 0,5 1 0,6 6 0,-1-3 0,-1 0 0,-1-1 0,-6-5 0,-1-1 0,-4-3 0,-3-3 0,-4-3 0,-2-2 0,-1-2 0,-1-2 0,0-2 0,0 1 0,-1 15 0,0 19 0,3 21 0,3 9 0,6-2 0,0-7 0,-1-10 0,0-8 0,-1-9 0,3-7 0,1-6 0,2-1 0,4-2 0,1 0 0,3 1 0,0-1 0,1 0 0,-1 0 0,3 1 0,0 3 0,0 0 0,-1-1 0,-2-1 0,1 0 0,-1-2 0,3 0 0,0 0 0,0-1 0,1 3 0,-1-1 0,2 0 0,-2-1 0,-4-3 0,-3-1 0,-6-2 0,-2 0 0,-3 0 0,-2-2 0,-3-3 0,-2-1 0,0-3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03.765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104 1 24575,'0'28'0,"0"9"0,0 8 0,1 4 0,1-3 0,0-5 0,2-2 0,-2-4 0,-1-2 0,1-5 0,-2-6 0,0-4 0,0-3 0,0-2 0,0-1 0,0 0 0,0-1 0,0 1 0,0 1 0,1-1 0,1 0 0,-1 1 0,0 4 0,-1 2 0,0 3 0,0-1 0,0-3 0,0-2 0,0 0 0,0 2 0,-2 13 0,-4 16 0,-6 15 0,-4 19 0,0-7 0,4-12 0,5-14 0,2-17 0,2-2 0,0-3 0,-2-4 0,2-2 0,-1-3 0,2 0 0,0 1 0,-1 0 0,-1-1 0,3 0 0,0-2 0,1 2 0,0 0 0,0-1 0,0 1 0,0-2 0,0 3 0,0 1 0,0 2 0,0 0 0,0-2 0,0-1 0,0 1 0,0-1 0,0 1 0,0 0 0,0-2 0,0 0 0,0-1 0,0-2 0,0 0 0,0-4 0,-2 2 0,0 1 0,0 16 0,-1 19 0,1 23 0,-1 3 0,2-15 0,0-17 0,1-21 0,0-2 0,0-4 0,0-1 0,2 1 0,2 0 0,2 2 0,2 2 0,-1 2 0,1 2 0,1 2 0,1 6 0,2 4 0,1 3 0,1 1 0,0-6 0,-1-5 0,-2-5 0,-1-5 0,-2 0 0,-1-1 0,0-1 0,0 1 0,1-1 0,0-1 0,-1 1 0,-1 0 0,1-1 0,-2 0 0,1 0 0,0 1 0,0 1 0,0-1 0,-1 1 0,0 0 0,0-1 0,-1 1 0,0-1 0,0-1 0,1 0 0,-2-1 0,1 0 0,0 1 0,0-1 0,0 0 0,0 0 0,0 0 0,1 1 0,1 4 0,-2 1 0,1 2 0,0 1 0,0-1 0,0 0 0,0-1 0,-1 0 0,0-3 0,0-1 0,0 0 0,-1 2 0,0 3 0,0 2 0,0 2 0,-2 1 0,1 0 0,-1 2 0,3 1 0,-1 2 0,-1-3 0,1-3 0,-1-2 0,0-1 0,1 0 0,-1-1 0,0-2 0,-2-1 0,0 1 0,0-1 0,0 1 0,0 1 0,0 0 0,0 1 0,0-1 0,0-1 0,0-1 0,0 1 0,0 0 0,0 0 0,0 0 0,0-1 0,0 0 0,0-2 0,0-1 0,0-3 0,0-4 0,0-1 0,0-1 0,0 0 0,0 2 0,0 0 0,0-1 0,0-1 0,0-3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10.149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1 24575,'0'22'0,"0"9"0,0 12 0,0 2 0,3-6 0,2-12 0,2-9 0,1-3 0,1 1 0,1 1 0,1-2 0,0 3 0,-2-3 0,-1 0 0,-1-2 0,1 1 0,2 0 0,0 3 0,2 1 0,-1 1 0,0 0 0,-2-1 0,-2-1 0,-1-3 0,-3-2 0,2 0 0,-1 1 0,1 0 0,2 3 0,4 1 0,5 2 0,4 0 0,3 0 0,0-1 0,-1-2 0,-3-1 0,-1-2 0,-3-1 0,1 0 0,-2 0 0,2 1 0,2-1 0,-1 1 0,2-1 0,-3 1 0,1-1 0,0 2 0,-1 0 0,1 1 0,-1-1 0,-2-2 0,0 0 0,0 1 0,0 3 0,0 1 0,0 2 0,-2 0 0,1 0 0,-2-2 0,-1-1 0,-4 0 0,0 0 0,-3 1 0,-1 2 0,2 5 0,-2 2 0,0 1 0,1-4 0,-1-5 0,1-4 0,1-3 0,1-3 0,0-1 0,1-1 0,2 0 0,1 2 0,2 0 0,3 1 0,3 1 0,2-2 0,2 0 0,-1-1 0,-5 0 0,-1 0 0,-2 0 0,0-1 0,-1-1 0,-1 0 0,-2-1 0,-2 0 0,0 0 0,-1-2 0,0 1 0,-2-3 0,-1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12.132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1451 0 24575,'-12'9'0,"-4"4"0,-3 5 0,-3 1 0,1-3 0,-2-1 0,1-2 0,-2 2 0,-1-3 0,0-1 0,-2-1 0,-1-1 0,-3 1 0,-2-2 0,-1-1 0,-1 0 0,1-3 0,1 0 0,0 0 0,0-3 0,-3 1 0,0-2 0,-1 0 0,-1 0 0,-2 0 0,-3 0 0,-5 0 0,-7 0 0,-8 0 0,-6 0 0,-4 0 0,5 0 0,9 0 0,10 0 0,13 0 0,10 0 0,8 0 0,5 0 0,1 0 0,-1 0 0,-1 0 0,2 0 0,1 1 0,2 2 0,1 3 0,0 2 0,0 1 0,2 0 0,0 1 0,2-1 0,2-2 0,1-1 0,1-1 0,0-2 0,0-1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6:58.730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1952 0 24575,'-11'8'0,"1"0"0,2 0 0,-1 0 0,0 0 0,1-1 0,1-1 0,1 1 0,0-2 0,0-1 0,1 0 0,0 0 0,0 0 0,-1 2 0,1-1 0,-2 0 0,1 0 0,1 1 0,-1-2 0,3 1 0,-1 1 0,-1-1 0,1 1 0,-1 0 0,1-1 0,-1 2 0,0-1 0,0 1 0,1 0 0,0-1 0,1 1 0,-2-1 0,-1-1 0,2 2 0,-2 0 0,1 0 0,1-1 0,-1 0 0,1 0 0,-1 0 0,0 1 0,0-1 0,-1 1 0,2 0 0,0-1 0,0 0 0,1 0 0,0 0 0,0 2 0,0-1 0,0 0 0,0 0 0,-1-1 0,0-1 0,2 1 0,-2 0 0,1 1 0,1 0 0,-2 0 0,0 0 0,0 0 0,-1-1 0,1 1 0,2-1 0,-2 1 0,1 0 0,0 1 0,-1-1 0,1 1 0,-1 0 0,0-1 0,0 0 0,1-1 0,0 0 0,0-1 0,0 2 0,0 0 0,0-1 0,1 0 0,0 0 0,1-1 0,-1 0 0,0 0 0,0 1 0,0 1 0,2 0 0,-1-1 0,-1 1 0,0-1 0,0 1 0,0 1 0,2-1 0,0 0 0,-2 0 0,-1-1 0,1 0 0,1 1 0,1 0 0,-2-1 0,0 1 0,0-1 0,0 1 0,2 1 0,-1 0 0,-2 1 0,1 0 0,0-1 0,-1 0 0,1 0 0,0 1 0,-2 1 0,1 0 0,-1 0 0,0 1 0,-1 0 0,0 0 0,-1-1 0,-1 3 0,-1 0 0,0 0 0,-1 0 0,2-1 0,0 0 0,0 0 0,0 0 0,-1 0 0,-1-1 0,1 1 0,0-1 0,-1 2 0,0 1 0,-1 0 0,-1 0 0,0 1 0,0 0 0,-1 1 0,1-1 0,-2-1 0,0 2 0,0 1 0,-2 0 0,0 0 0,-1-2 0,2 0 0,-1-1 0,0 0 0,0 1 0,0-2 0,2 0 0,-2 0 0,1 0 0,-1-1 0,-4 1 0,-4 2 0,-3 2 0,-3 1 0,2 2 0,4 0 0,1 0 0,2 0 0,4-2 0,1-1 0,2-2 0,2-2 0,0-3 0,2-1 0,1-1 0,0 1 0,1-1 0,1 0 0,0-1 0,2 1 0,-1-2 0,1 0 0,0-3 0,0 1 0,2 1 0,0-1 0,1 0 0,-1-2 0,0 0 0,0 2 0,-1 0 0,1 1 0,-1-2 0,-1 0 0,1 1 0,-1 0 0,-1 0 0,-1-1 0,0-1 0,-2-2 0,1 0 0,-2 0 0,-1 0 0,-2 0 0,-2 0 0,-4 0 0,-7 0 0,-9 0 0,-11 3 0,-12 3 0,-7 4 0,0 3 0,6-1 0,11-3 0,12-3 0,9-2 0,8-2 0,5 0 0,5-1 0,2-1 0,0 1 0,0 3 0,-1 0 0,0 1 0,1 1 0,-1 0 0,0 1 0,-2 0 0,-1 2 0,0 0 0,0 0 0,1 1 0,0 1 0,-1 0 0,-1-1 0,-1-2 0,1 1 0,2-1 0,1-2 0,4-2 0,2-3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16.615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187 51 24575,'-1'10'0,"-1"-2"0,-2-3 0,-2-1 0,0 1 0,0 2 0,-3 1 0,0 1 0,-1 0 0,1-1 0,0-1 0,0 1 0,0 0 0,-1-1 0,1 0 0,1-2 0,0 0 0,1 0 0,0-1 0,0-1 0,3 1 0,0-2 0,4 0 0,8-3 0,0-2 0,7-3 0,-4-1 0,0 0 0,-2-1 0,-2 1 0,-1 0 0,0 0 0,0 1 0,0 0 0,0 2 0,-2-1 0,0 2 0,-1-1 0,-2 1 0,1 0 0,0-1 0,-1 0 0,1-1 0,-1 1 0,1 1 0,-1 0 0,1 1 0,-1-1 0,1-1 0,1 0 0,0-1 0,1-1 0,-1 1 0,0-2 0,0 1 0,1-1 0,-1 2 0,-1 0 0,1 1 0,0-1 0,0 1 0,-1 0 0,1 1 0,-2 1 0,-5 10 0,-2 0 0,-6 5 0,0-2 0,-1-1 0,0 2 0,0-1 0,1-1 0,3-3 0,3 0 0,0-2 0,1 0 0,1-2 0,0 0 0,0 1 0,0-1 0,1 1 0,1-1 0,0 0 0,0 0 0,1 0 0,-2 0 0,1 1 0,-1 0 0,0 0 0,0-1 0,0 1 0,1 0 0,0-1 0,-1 1 0,1-1 0,0 1 0,-1 1 0,0 0 0,0 2 0,0 0 0,0 1 0,-1 0 0,1 1 0,0-3 0,0 1 0,0-1 0,0-1 0,1-1 0,0-1 0,2 0 0,0 0 0,0 0 0,0 0 0,0 1 0,0 0 0,0 2 0,0 0 0,0 1 0,0-1 0,0-1 0,0-1 0,0 0 0,0 0 0,1-2 0,3-1 0,-1-1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19.182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2439 1 24575,'-15'45'0,"-20"20"0,-17 19 0,20-34 0,-2 0 0,0-2 0,0-1 0,3-2 0,1-1 0,-25 39 0,8-12 0,7-11 0,6-11 0,6-10 0,-1 0 0,-2 2 0,-4 8 0,-2 6 0,3 0 0,5 2 0,4-3 0,4 0 0,1-3 0,1-3 0,0-4 0,-1-5 0,-3-3 0,-7 0 0,-10 1 0,-9 5 0,-6 4 0,0 1 0,2-1 0,4-4 0,3-5 0,-2-5 0,-2-5 0,-3-4 0,-1-4 0,1-3 0,1-2 0,2-1 0,1 1 0,-1 1 0,-4 6 0,-2 4 0,0 5 0,1 2 0,7 1 0,3 1 0,8-2 0,6-3 0,5 0 0,4-3 0,2-1 0,4-2 0,1 0 0,1-1 0,-1-1 0,0 1 0,1 0 0,1 1 0,0 2 0,-3 5 0,-4 6 0,-5 8 0,-4 3 0,2-5 0,5-7 0,7-10 0,6-8 0,3-6 0,3-3 0,0-2 0,-1 0 0,-1 2 0,-1-2 0,2 1 0,3-3 0,3-2 0,3-1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22.032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0 224 24575,'79'0'0,"-21"0"0,7 0 0,25 0 0,7 0 0,-24 0 0,3 0 0,1 0 0,11 0 0,3 0 0,-2 0-346,-3 1 1,-2-1 0,-1-1 345,-6 0 0,-2 0 0,-1-2 0,28-2 0,-6-5 135,-14-2 1,-3-5-136,0-1 0,0-3 94,-1-1 1,-1 1-95,-1 1 0,-2 2 0,-8 4 0,-3 2 0,-11 3 0,-4 1 523,23 0-523,-31 5 53,-18 3-53,6 0 0,24 0 0,41 0 0,-29 0 0,3 0 0,5-1 0,2 2 0,-2-2 0,-1 2 0,-7 1 0,-1 3 0,-9 1 0,-1 2 0,-3 3 0,-2 2 0,1 2 0,0 2 0,4 2 0,1 1 0,5 1 0,2 2 0,1 0 0,1 2 0,2 2 0,-1 1 0,-2 0 0,-3-2 0,-7-1 0,-3-1 0,23 12 0,-31-18 0,-18-6 0,-3 6 0,11 28 0,9 20 0,-1 9 0,-5-4 0,-9-21 0,-3-11 0,-3-10 0,-3-8 0,-3-7 0,-1-3 0,1-3 0,3 0 0,7 2 0,6 1 0,8 1 0,3 0 0,0-1 0,-6-3 0,-7-2 0,-7-2 0,-10-3 0,-3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23.749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0 24575,'70'0'0,"18"0"0,-23 1 0,5 1 0,8 0 0,1 1 0,6 4 0,1 2 0,1 3 0,-1 3 0,-6 2 0,-2 3 0,-2 1 0,-3 2 0,-4 0 0,-2 1 0,-2 2 0,-2 1 0,-3 1 0,-1 1 0,-2 1 0,-2 3 0,2 3 0,-1 3 0,0 5 0,-1 2 0,5 6 0,0 2 0,-1 2 0,0 0 0,-3 0 0,-1-1 0,-5-4 0,-1-2 0,-8-8 0,-1-3 0,28 20 0,-14-22 0,-4-13 0,4-5 0,6-3 0,5-4 0,1-2 0,-2-3 0,-4 0 0,1 2 0,-1-1 0,-1 1 0,-8-1 0,-13-2 0,-12 0 0,-9-2 0,-8 0 0,-3 0 0,-4-2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26.948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1043 1 24575,'-3'34'0,"-3"0"0,-2 3 0,-1-6 0,1-6 0,2-6 0,1-3 0,0-2 0,0 0 0,-1 0 0,1-1 0,1 1 0,0-3 0,1 0 0,-1-1 0,1 0 0,-1 2 0,2 0 0,0-1 0,0 0 0,0-1 0,-1-1 0,0 1 0,1 0 0,0 1 0,-1 1 0,-2 0 0,0 2 0,0 2 0,-1 4 0,-2 4 0,-2 1 0,-2 3 0,-1 2 0,-2 2 0,0 2 0,-1 0 0,-1-1 0,0-1 0,0-3 0,-3 1 0,-2 1 0,-2 2 0,-1 2 0,1-1 0,1-1 0,1 0 0,-1-1 0,1 2 0,0 0 0,0-1 0,-1 0 0,-1 0 0,0 0 0,1 0 0,1 0 0,3-2 0,-1-1 0,1 1 0,0 2 0,0 2 0,1 0 0,1 1 0,0-1 0,1 0 0,-2-1 0,1-2 0,2 0 0,0-2 0,2 4 0,1 2 0,1 4 0,2 1 0,0 1 0,0-1 0,-2-1 0,-1-3 0,0-6 0,1-5 0,1-4 0,3-3 0,0 1 0,1-1 0,0 1 0,2 0 0,-1 0 0,2 1 0,0 2 0,2 3 0,1 0 0,0 1 0,-2-3 0,0-6 0,-1-3 0,0-1 0,0 0 0,0 0 0,2-2 0,0-4 0,1-3 0,0-4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48.015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1 24575,'13'21'0,"2"0"0,7 0 0,3-1 0,5 1 0,12 4 0,6 0 0,4 0 0,-4-3 0,-8-4 0,-3-1 0,-3-1 0,0 1 0,1 0 0,0 0 0,4 2 0,1 1 0,-3 0 0,-4-3 0,-9-4 0,-6-5 0,11-3 0,16 1 0,22 3 0,13 5 0,-3 3 0,-7 0 0,-8-2 0,-6 1 0,-5-1 0,-6-2 0,-10-2 0,-11-5 0,-9-2 0,-7-2 0,-1 0 0,8-1 0,14 1 0,19 7 0,17 6 0,5 6 0,-1 2 0,-9-3 0,-13-2 0,-5-1 0,-6-1 0,-5-2 0,-2-1 0,-5-1 0,-6-4 0,-1-3 0,20-5 0,26-3 0,34-4 0,-33 4 0,2-1 0,-6 1 0,-2 0 0,-5 1 0,-4 1 0,22 4 0,-31 4 0,-6 3 0,-7 5 0,-2 0 0,-2 0 0,0-1 0,0 2 0,0 1 0,1 1 0,-2-1 0,-2-2 0,-3-2 0,0-1 0,-1 1 0,4 2 0,1 1 0,1 1 0,0-2 0,-3-1 0,-2-2 0,-2-1 0,-1-2 0,-1-1 0,-1-2 0,0-1 0,-1 0 0,-1 0 0,-1-1 0,0 1 0,1-1 0,1 1 0,2-1 0,1 2 0,5-1 0,5 2 0,5 0 0,2 1 0,-2 0 0,-6-1 0,-5-1 0,-6-1 0,-4-1 0,-3-1 0,-3-2 0,-1 1 0,2-2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50.948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1 332 24575,'20'-5'0,"8"-5"0,13-8 0,12-7 0,7 0 0,6-2 0,4 1 0,2 0 0,-4 0 0,-9 4 0,-13 6 0,-11 5 0,-9 4 0,-3 1 0,-2 1 0,2 0 0,3 0 0,8 0 0,11-2 0,8 0 0,5-1 0,-2 1 0,-6 1 0,-8 2 0,-8 3 0,-6 1 0,-5 0 0,-2 0 0,-1 0 0,1 0 0,0 0 0,2 0 0,0 0 0,-2 0 0,2 0 0,3 0 0,7 0 0,6-2 0,2-1 0,1-1 0,1-1 0,1 2 0,2 0 0,-2 2 0,-5 1 0,-5 0 0,-6 0 0,-3 0 0,-4 0 0,-2 0 0,-4 0 0,-2 0 0,-1 0 0,0 1 0,0 1 0,0-1 0,0 2 0,0-2 0,-2 1 0,-2 0 0,-4 0 0,-3-1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53.581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1 582 24575,'61'-7'0,"6"-6"0,14-8 0,-1-3 0,-6 0 0,-10 1 0,-5 0 0,-7-2 0,-1 1 0,-7 0 0,-6 1 0,-5 4 0,-5 0 0,-1 0 0,0-1 0,1-3 0,-1 1 0,0 0 0,3 2 0,4 1 0,11 0 0,12 1 0,8 0 0,4 3 0,-3 2 0,-6 2 0,-5 3 0,-4 1 0,-4 2 0,2-1 0,1 1 0,3-1 0,0 1 0,-2-2 0,-1 0 0,-3 2 0,-1 0 0,-2 1 0,-3 2 0,-3 0 0,-7 2 0,-5 0 0,1 0 0,1 0 0,3 0 0,0 0 0,-3 0 0,0 0 0,-3 2 0,-2 1 0,-2 0 0,-2 1 0,-1 0 0,0-1 0,-3 0 0,-1 0 0,-2 0 0,-4-2 0,-3 1 0,-3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4:55.615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1 24575,'0'13'0,"0"9"0,0 15 0,0 10 0,0 16 0,0 0 0,1-7 0,1-4 0,3-11 0,4-1 0,0-2 0,0-4 0,-1-8 0,-1-6 0,-2-5 0,1-4 0,0-2 0,1 0 0,0 0 0,3 1 0,0 1 0,3-1 0,1 1 0,2 1 0,-1-1 0,-1-1 0,-1 0 0,-2-2 0,-1 1 0,1 0 0,0 1 0,1 2 0,0-2 0,0 0 0,0-2 0,-3-1 0,-3-1 0,-1-2 0,-2 0 0,0-1 0,-1-2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0:05.064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324 1 24575,'0'10'0,"-1"-1"0,-1-1 0,-1 0 0,1-1 0,0 0 0,0-1 0,-2 2 0,1 1 0,-1 1 0,1-1 0,1 1 0,-1-2 0,1 1 0,0-2 0,-1 0 0,-1 0 0,0-1 0,0 0 0,-1 1 0,0 0 0,0 1 0,2-1 0,-1 1 0,0 0 0,0-1 0,-1 0 0,1-1 0,-1 1 0,0 1 0,-2 2 0,-2 1 0,1 0 0,-1-1 0,3-2 0,1-1 0,2-1 0,1-3 0,0 1 0,-2-1 0,1 0 0,1 2 0,-1-2 0,1 2 0,0-1 0,0 0 0,-1 1 0,0 0 0,-1 2 0,-1 1 0,1 1 0,0 0 0,1-3 0,-1-1 0,1-3 0,1-3 0,0-8 0,6-8 0,4-11 0,5-4 0,2 0 0,-5 5 0,-4 6 0,-4 6 0,-2 4 0,0 2 0,0 2 0,0 1 0,0 0 0,0-1 0,0-2 0,0-3 0,1-1 0,2 0 0,1 1 0,-1 2 0,1 1 0,-1 0 0,-1 1 0,0 2 0,-2 3 0,0 14 0,0 1 0,-2 20 0,-4 1 0,-4 5 0,-3 2 0,-1-5 0,1-3 0,2-4 0,2-7 0,3-4 0,0 1 0,1 0 0,0 0 0,-1-1 0,-1-2 0,0 0 0,1-2 0,0-1 0,1-2 0,0 0 0,0 2 0,-1-1 0,1-1 0,-1-1 0,1-1 0,0 0 0,-2 1 0,2 0 0,1-3 0,0-2 0,2-3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7:00.949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402 1 24575,'-10'25'0,"-3"0"0,-4 2 0,-4 0 0,0 1 0,-6 9 0,-2 2 0,0-1 0,2 0 0,3-9 0,2-2 0,1-2 0,2-2 0,1-2 0,1-1 0,2-3 0,0-1 0,2 1 0,2 0 0,0 1 0,1-2 0,4-4 0,2-2 0,2-4 0,2-1 0,0-1 0,0-1 0,0 1 0,2-2 0,1 0 0,2-1 0,3-1 0,0 0 0,0 0 0,0 1 0,-3 3 0,0 1 0,-1 2 0,0 0 0,0-1 0,-1 0 0,-1 0 0,1-1 0,-1 1 0,1-2 0,0-1 0,1-1 0,1-2 0,1 0 0,-2 0 0,-1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1:24.183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264 0 24575,'-8'5'0,"0"0"0,3-1 0,2 0 0,1-1 0,0 0 0,1-1 0,-2 1 0,0-1 0,1 1 0,-1-1 0,-1 1 0,0 0 0,1 0 0,0 1 0,1-1 0,-1 0 0,1 1 0,-1 0 0,-1 0 0,0 0 0,0 0 0,0-1 0,-1 0 0,2 0 0,-1 0 0,-1 0 0,1 1 0,-1 1 0,1-1 0,0 1 0,-1 0 0,1 0 0,0 0 0,0-1 0,1-1 0,1 0 0,-1 0 0,-1 0 0,-1 2 0,0-1 0,2 0 0,0-1 0,0 0 0,0 0 0,-2-1 0,2 0 0,0 0 0,0 0 0,-1 0 0,0 1 0,0-1 0,-1 2 0,0-2 0,1 1 0,1-1 0,0-1 0,1 1 0,-1-2 0,0 0 0,-1 0 0,1 3 0,0 1 0,-1 1 0,1-1 0,0-1 0,-1 0 0,1 0 0,0 0 0,-1-1 0,1-1 0,0 0 0,1 2 0,0 2 0,2-1 0,0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1:30.898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0 125 24575,'35'1'0,"-3"4"0,3 2 0,-1 3 0,3 2 0,8 0 0,8 0 0,8 2 0,9-1 0,1 0 0,0-1 0,-3-1 0,-6-1 0,-5 1 0,-5-2 0,-3-2 0,-4 0 0,7-3 0,9-1 0,13-1 0,12-2 0,3-1 0,-1-4 0,-8-4 0,-10-4 0,-11-1 0,-6 1 0,-7 1 0,1-1 0,-1 0 0,-2 0 0,0 1 0,-2 1 0,-2 0 0,-3 1 0,-1-1 0,2-1 0,1-2 0,-1 0 0,-3 0 0,-1 0 0,0 2 0,4-1 0,0 0 0,1 2 0,0 1 0,-7 4 0,-2 2 0,-5 2 0,-1 2 0,1 0 0,-1 0 0,-2 0 0,-2 0 0,-2 0 0,-2 0 0,0 0 0,-1 0 0,-2 0 0,-1 0 0,0 0 0,0 0 0,2 1 0,-2 0 0,-2 1 0,-3 0 0,-2 0 0,-1 0 0,0 0 0,1 0 0,1-1 0,0 1 0,0 0 0,-1-1 0,-1-1 0,0 0 0,-2 2 0,1-1 0,-1 1 0,0-1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1:39.113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0 24575,'6'46'0,"10"24"0,-3-21 0,1 3 0,6 7 0,0 2 0,2 0 0,0 0 0,0 5 0,-1 0 0,-1-4 0,-1-2 0,-4-7 0,-1-2 0,10 32 0,-6-28 0,-1-6 0,-1-5 0,2-3 0,3-2 0,5-1 0,6-2 0,8 2 0,7 2 0,2 0 0,-2-3 0,-3-6 0,-2-4 0,0-2 0,-3-1 0,-2-1 0,-6-3 0,-2-3 0,0-2 0,4 1 0,8 0 0,10 1 0,7 1 0,8 0 0,1 0 0,0 2 0,-4 2 0,-6 0 0,-4 1 0,-10-2 0,-8-3 0,-8-2 0,-8-1 0,0-2 0,3 0 0,5 1 0,8 4 0,3 3 0,5 3 0,-1 2 0,0-2 0,-5 1 0,-4-3 0,-6 0 0,-4-3 0,-3-3 0,-4 0 0,-2-2 0,-3-2 0,-4-5 0,-3-4 0,-2-4 0,-1-2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1:42.030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299 0 24575,'-10'11'0,"1"-1"0,2 1 0,0-2 0,3-2 0,0-1 0,0 0 0,1-1 0,1 1 0,-2-1 0,1 0 0,1 0 0,-1-1 0,1 0 0,-1 1 0,-2 0 0,0 0 0,-1-1 0,0 1 0,0 0 0,-1 1 0,-2 1 0,0-1 0,1 1 0,2-1 0,0 0 0,0-1 0,0-2 0,1 0 0,1 1 0,-2-1 0,1 1 0,-1 0 0,0 0 0,-1 1 0,0 2 0,0-1 0,2 0 0,0 0 0,0 0 0,1 1 0,-1 0 0,0 0 0,1 1 0,-2 1 0,0-2 0,-1 1 0,0-3 0,2 0 0,0-1 0,1-1 0,2 1 0,-1-1 0,2 0 0,-1 0 0,0-1 0,1 0 0,-1 1 0,-1-1 0,-1 1 0,4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07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2346 1 24575,'-5'22'0,"0"-1"0,-2-4 0,1 0 0,1 0 0,-1 2 0,0-1 0,0-2 0,1-1 0,0-3 0,1-2 0,-1 2 0,1 0 0,-2-2 0,1 1 0,-1-2 0,1 0 0,0 1 0,0-1 0,1 0 0,-1 1 0,1 0 0,0 0 0,0 0 0,-1 2 0,1 1 0,-1 2 0,-1 0 0,1 1 0,-2 1 0,0 0 0,-1 0 0,-1 1 0,1-1 0,1 0 0,1 0 0,1 0 0,-2 0 0,1 1 0,-1-1 0,-1 0 0,0 0 0,0 0 0,0 0 0,1 0 0,-1 1 0,0-3 0,-1 0 0,0 0 0,0 0 0,0 2 0,1 0 0,-1 0 0,0 0 0,0 1 0,-3-1 0,-3 2 0,-6 3 0,-5 5 0,-6 3 0,-3 2 0,0-2 0,2-3 0,3-5 0,4-4 0,4-2 0,2-3 0,3-5 0,0-2 0,2-2 0,0-2 0,0 1 0,0-1 0,0 0 0,0 2 0,0-1 0,-1 1 0,1 0 0,0 1 0,1-1 0,1-1 0,0 1 0,3-2 0,-1 0 0,0 1 0,0-1 0,-2 0 0,2 0 0,1-1 0,-1 2 0,1 0 0,-1 1 0,0-2 0,-2 2 0,-1 1 0,-2 1 0,-1-1 0,0 0 0,-1 0 0,-1-1 0,0 1 0,-4 0 0,1 1 0,0 1 0,-1 0 0,3-1 0,0-2 0,3-1 0,-1-1 0,2 0 0,0 0 0,2 1 0,-1-1 0,-1 1 0,-4-1 0,0 0 0,0-2 0,-2 2 0,0 0 0,-3 3 0,-4-1 0,1 1 0,-1 0 0,1 0 0,1 0 0,1-1 0,3 2 0,0-2 0,0 1 0,1-1 0,-1 0 0,3 0 0,1 0 0,1 0 0,1-1 0,-2 1 0,0 0 0,-2 3 0,-1 0 0,1 1 0,1 0 0,0 1 0,1-3 0,1 1 0,0-1 0,1-1 0,4 2 0,-2-1 0,1 1 0,0 0 0,1 1 0,1 0 0,0 1 0,0-2 0,1 0 0,0-2 0,2 1 0,0-1 0,1 1 0,1 0 0,-1-1 0,0-1 0,1 0 0,-2 0 0,1 2 0,1-1 0,-1 2 0,0-1 0,0 1 0,-1-1 0,1-1 0,1 0 0,1 1 0,0-2 0,4 0 0,1-2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14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1952 0 24575,'-11'8'0,"1"0"0,2 0 0,-1 0 0,0 0 0,1-1 0,1-1 0,1 1 0,0-2 0,0-1 0,1 0 0,0 0 0,0 0 0,-1 2 0,1-1 0,-2 0 0,1 0 0,1 1 0,-1-2 0,3 1 0,-1 1 0,-1-1 0,1 1 0,-1 0 0,1-1 0,-1 2 0,0-1 0,0 1 0,1 0 0,0-1 0,1 1 0,-2-1 0,-1-1 0,2 2 0,-2 0 0,1 0 0,1-1 0,-1 0 0,1 0 0,-1 0 0,0 1 0,0-1 0,-1 1 0,2 0 0,0-1 0,0 0 0,1 0 0,0 0 0,0 2 0,0-1 0,0 0 0,0 0 0,-1-1 0,0-1 0,2 1 0,-2 0 0,1 1 0,1 0 0,-2 0 0,0 0 0,0 0 0,-1-1 0,1 1 0,2-1 0,-2 1 0,1 0 0,0 1 0,-1-1 0,1 1 0,-1 0 0,0-1 0,0 0 0,1-1 0,0 0 0,0-1 0,0 2 0,0 0 0,0-1 0,1 0 0,0 0 0,1-1 0,-1 0 0,0 0 0,0 1 0,0 1 0,2 0 0,-1-1 0,-1 1 0,0-1 0,0 1 0,0 1 0,2-1 0,0 0 0,-2 0 0,-1-1 0,1 0 0,1 1 0,1 0 0,-2-1 0,0 1 0,0-1 0,0 1 0,2 1 0,-1 0 0,-2 1 0,1 0 0,0-1 0,-1 0 0,1 0 0,0 1 0,-2 1 0,1 0 0,-1 0 0,0 1 0,-1 0 0,0 0 0,-1-1 0,-1 3 0,-1 0 0,0 0 0,-1 0 0,2-1 0,0 0 0,0 0 0,0 0 0,-1 0 0,-1-1 0,1 1 0,0-1 0,-1 2 0,0 1 0,-1 0 0,-1 0 0,0 1 0,0 0 0,-1 1 0,1-1 0,-2-1 0,0 2 0,0 1 0,-2 0 0,0 0 0,-1-2 0,2 0 0,-1-1 0,0 0 0,0 1 0,0-2 0,2 0 0,-2 0 0,1 0 0,-1-1 0,-4 1 0,-4 2 0,-3 2 0,-3 1 0,2 2 0,4 0 0,1 0 0,2 0 0,4-2 0,1-1 0,2-2 0,2-2 0,0-3 0,2-1 0,1-1 0,0 1 0,1-1 0,1 0 0,0-1 0,2 1 0,-1-2 0,1 0 0,0-3 0,0 1 0,2 1 0,0-1 0,1 0 0,-1-2 0,0 0 0,0 2 0,-1 0 0,1 1 0,-1-2 0,-1 0 0,1 1 0,-1 0 0,-1 0 0,-1-1 0,0-1 0,-2-2 0,1 0 0,-2 0 0,-1 0 0,-2 0 0,-2 0 0,-4 0 0,-7 0 0,-9 0 0,-11 3 0,-12 3 0,-7 4 0,0 3 0,6-1 0,11-3 0,12-3 0,9-2 0,8-2 0,5 0 0,5-1 0,2-1 0,0 1 0,0 3 0,-1 0 0,0 1 0,1 1 0,-1 0 0,0 1 0,-2 0 0,-1 2 0,0 0 0,0 0 0,1 1 0,0 1 0,-1 0 0,-1-1 0,-1-2 0,1 1 0,2-1 0,1-2 0,4-2 0,2-3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15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402 1 24575,'-10'25'0,"-3"0"0,-4 2 0,-4 0 0,0 1 0,-6 9 0,-2 2 0,0-1 0,2 0 0,3-9 0,2-2 0,1-2 0,2-2 0,1-2 0,1-1 0,2-3 0,0-1 0,2 1 0,2 0 0,0 1 0,1-2 0,4-4 0,2-2 0,2-4 0,2-1 0,0-1 0,0-1 0,0 1 0,2-2 0,1 0 0,2-1 0,3-1 0,0 0 0,0 0 0,0 1 0,-3 3 0,0 1 0,-1 2 0,0 0 0,0-1 0,-1 0 0,-1 0 0,1-1 0,-1 1 0,1-2 0,0-1 0,1-1 0,1-2 0,1 0 0,-2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16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1 24575,'0'15'0,"0"1"0,2 0 0,3 2 0,4 3 0,2 0 0,1-4 0,-1-4 0,-3-5 0,1-2 0,1 0 0,2 0 0,0 0 0,0 1 0,-2 1 0,3-1 0,-1-1 0,0 0 0,3 0 0,1 2 0,1 0 0,0 1 0,2-2 0,3 1 0,2 0 0,1-1 0,1 0 0,2 0 0,0 1 0,2 1 0,-2 0 0,0 0 0,2 0 0,2 0 0,1 1 0,0 0 0,-1 1 0,-1-1 0,-1-1 0,1 1 0,-4-1 0,-2 0 0,-5-2 0,-3 0 0,3-1 0,0-2 0,2 3 0,1-2 0,-1 0 0,3 1 0,-3 1 0,2 2 0,2 4 0,6 3 0,9 5 0,9 6 0,3 6 0,1 3 0,-6 0 0,-12-7 0,-9-5 0,-8-2 0,-2-4 0,-2 1 0,-3-3 0,-5-3 0,-3-3 0,-1 1 0,0 0 0,0 0 0,0 1 0,-1-1 0,1 0 0,0 1 0,-1-1 0,1 0 0,-1 0 0,0-1 0,0-1 0,-2 1 0,0 1 0,0 1 0,0-1 0,0 2 0,0 2 0,2 0 0,1 2 0,-1 1 0,1-1 0,-1 0 0,0 0 0,2 0 0,-1 3 0,-1 0 0,2-1 0,-2 0 0,1-4 0,-2-2 0,-1 0 0,0-1 0,0-1 0,2 0 0,1 0 0,-1-1 0,0-1 0,-2-1 0,0-1 0,2 0 0,0-1 0,0 0 0,1-2 0,-1-6 0,2-2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08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0 1 24575,'0'28'0,"0"0"0,0-8 0,0 0 0,0-3 0,0 0 0,0 1 0,0-1 0,0 1 0,0-1 0,0 1 0,0 2 0,0 0 0,0-1 0,0 0 0,0-2 0,0 0 0,0 0 0,0 0 0,0 0 0,0-1 0,2-2 0,0 0 0,1-1 0,-2 2 0,1-2 0,1 1 0,0 1 0,1 0 0,-1 2 0,1-2 0,-1 0 0,0 0 0,1 1 0,0 1 0,0 0 0,0-2 0,0-2 0,-1-1 0,0-1 0,-1 0 0,0 0 0,1-2 0,-1 0 0,1 0 0,0 2 0,-1 0 0,1 0 0,-1 1 0,-2-1 0,2-1 0,0-1 0,1 2 0,1 0 0,-2 1 0,0 0 0,-1 1 0,1 1 0,0-1 0,0-1 0,0 1 0,-2 0 0,0 3 0,0 0 0,0 0 0,1-2 0,1 1 0,0-2 0,1 0 0,-2 0 0,-1-2 0,0 0 0,0 0 0,0-2 0,0 2 0,0-1 0,0 0 0,0-1 0,0-1 0,0 0 0,0-1 0,0 0 0,0 0 0,0 1 0,0-1 0,0 1 0,0 0 0,0 0 0,0 1 0,0 0 0,0 0 0,0-1 0,0 0 0,0 0 0,0 2 0,0 1 0,0 0 0,-2 0 0,0 0 0,-1 1 0,-1 1 0,2 1 0,-1 1 0,0 2 0,0-1 0,-1-1 0,-1 0 0,1 0 0,-1 1 0,1 1 0,-2 0 0,2 0 0,-1 0 0,0 0 0,1 0 0,-1 1 0,1-2 0,-1-1 0,1-1 0,0 0 0,2-1 0,1 0 0,-1-2 0,0-1 0,0 0 0,0-2 0,2 0 0,0 1 0,0 1 0,0 1 0,0 0 0,0-1 0,0 1 0,0 0 0,0 2 0,0-1 0,-2 1 0,-1 0 0,1 0 0,0 1 0,2-2 0,0 0 0,0 1 0,0-1 0,0 1 0,0 0 0,0-1 0,0 0 0,0 1 0,0 2 0,0 0 0,0 0 0,0 0 0,0 0 0,0 3 0,0 8 0,0 4 0,0 6 0,0 0 0,0-3 0,0-4 0,0-5 0,0-3 0,0-5 0,0-3 0,0-3 0,0-3 0,0-1 0,0-1 0,0 0 0,0 1 0,0-2 0,0 3 0,0-2 0,0 0 0,2 1 0,0 1 0,2 8 0,1 7 0,0 7 0,2 7 0,-2 2 0,0-2 0,0-5 0,-3-6 0,2-6 0,-2-3 0,0-3 0,2-4 0,-2-1 0,1-2 0,0-3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09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1 418 24575,'18'-10'0,"0"-1"0,-1-3 0,0 1 0,1-1 0,1 0 0,1-1 0,-3-1 0,0 2 0,-4 1 0,-2 3 0,2-1 0,-2 1 0,2-1 0,-1-1 0,0 0 0,0 1 0,-1-1 0,-1 2 0,0 0 0,-1 1 0,1 1 0,-2-1 0,0 0 0,0 1 0,-1 2 0,1 0 0,0 3 0,1-1 0,0 1 0,1 0 0,-1-1 0,0 1 0,2-1 0,1 0 0,1 0 0,1-2 0,1 1 0,0-1 0,3 2 0,-1 0 0,2 0 0,1-1 0,0 1 0,1 0 0,0-1 0,1 2 0,5-1 0,2 0 0,3-1 0,0-2 0,-2 3 0,-2 0 0,-3 0 0,0 2 0,-3 0 0,-2 1 0,-1 1 0,-2 0 0,3 0 0,0 0 0,0 0 0,0 0 0,0 0 0,4 0 0,3 0 0,2 0 0,0 0 0,0 1 0,0 1 0,1 2 0,-3 1 0,0 0 0,-2-1 0,-2 1 0,0 1 0,-1 0 0,-1 1 0,1 0 0,-1 1 0,-1-2 0,-2 2 0,0-1 0,-3-2 0,-1 1 0,1 0 0,-1 0 0,1 0 0,0 0 0,0 0 0,1 1 0,1 1 0,1 1 0,-1-1 0,-2 0 0,-1 0 0,-2-2 0,-1 0 0,0 0 0,0 1 0,-2 0 0,0-1 0,0 0 0,0-2 0,-1 1 0,0-1 0,1 0 0,-1 1 0,2-1 0,0 0 0,1 0 0,0 0 0,-1 0 0,1 0 0,-1 1 0,0-2 0,0 0 0,-2-1 0,-2-1 0,1 1 0,-1 1 0,0-1 0,2 0 0,0 1 0,3 0 0,4 0 0,1-1 0,1 2 0,0-2 0,1 1 0,-3 1 0,-1-2 0,-3 0 0,-3-1 0,0-1 0,0 0 0,0 0 0,0 0 0,-1 0 0,-1 1 0,-2 0 0,1 1 0,-1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7:04.185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1 24575,'0'15'0,"0"1"0,2 0 0,3 2 0,4 3 0,2 0 0,1-4 0,-1-4 0,-3-5 0,1-2 0,1 0 0,2 0 0,0 0 0,0 1 0,-2 1 0,3-1 0,-1-1 0,0 0 0,3 0 0,1 2 0,1 0 0,0 1 0,2-2 0,3 1 0,2 0 0,1-1 0,1 0 0,2 0 0,0 1 0,2 1 0,-2 0 0,0 0 0,2 0 0,2 0 0,1 1 0,0 0 0,-1 1 0,-1-1 0,-1-1 0,1 1 0,-4-1 0,-2 0 0,-5-2 0,-3 0 0,3-1 0,0-2 0,2 3 0,1-2 0,-1 0 0,3 1 0,-3 1 0,2 2 0,2 4 0,6 3 0,9 5 0,9 6 0,3 6 0,1 3 0,-6 0 0,-12-7 0,-9-5 0,-8-2 0,-2-4 0,-2 1 0,-3-3 0,-5-3 0,-3-3 0,-1 1 0,0 0 0,0 0 0,0 1 0,-1-1 0,1 0 0,0 1 0,-1-1 0,1 0 0,-1 0 0,0-1 0,0-1 0,-2 1 0,0 1 0,0 1 0,0-1 0,0 2 0,0 2 0,2 0 0,1 2 0,-1 1 0,1-1 0,-1 0 0,0 0 0,2 0 0,-1 3 0,-1 0 0,2-1 0,-2 0 0,1-4 0,-2-2 0,-1 0 0,0-1 0,0-1 0,2 0 0,1 0 0,-1-1 0,0-1 0,-2-1 0,0-1 0,2 0 0,0-1 0,0 0 0,1-2 0,-1-6 0,2-2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10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236 1 24575,'0'14'0,"0"2"0,0 0 0,-2 1 0,0 1 0,-1-1 0,-1 0 0,2 0 0,-1-2 0,-1 0 0,2-2 0,0-2 0,-1 2 0,1 0 0,0 0 0,-1 1 0,0-2 0,1 0 0,0 0 0,-1 2 0,0-1 0,0 0 0,-1-1 0,2 0 0,-1-1 0,0 1 0,-1 0 0,0-1 0,-1 1 0,1 0 0,0 0 0,-1 1 0,1 1 0,-2-1 0,0 0 0,0 0 0,0 1 0,1 0 0,-1 1 0,1-1 0,0 2 0,0 1 0,1 0 0,-1 0 0,1 0 0,-1 0 0,1 1 0,0-1 0,0 0 0,0-1 0,0-1 0,2 0 0,-2 0 0,1 1 0,0 1 0,-1-2 0,2-1 0,0 1 0,-1 1 0,0 3 0,1 2 0,-2 2 0,2 1 0,0 1 0,-1 2 0,0 0 0,1-1 0,0 1 0,1-2 0,1-1 0,0-1 0,-2-2 0,0-2 0,-1-2 0,2 1 0,1-1 0,0 0 0,0 0 0,0 0 0,0-1 0,0-2 0,0-3 0,0-2 0,0-1 0,0 0 0,0 0 0,0 2 0,0-1 0,0 0 0,0 0 0,0 1 0,0 0 0,0 0 0,0 0 0,0 0 0,0 1 0,0 0 0,0 0 0,0 0 0,0 0 0,0 1 0,0-2 0,0 2 0,0-2 0,0 0 0,0 1 0,0-1 0,0 1 0,0 1 0,0 0 0,0 2 0,0 0 0,0 1 0,0 0 0,0 1 0,0 1 0,0 0 0,0 0 0,0 0 0,0 0 0,0 0 0,0-1 0,0-1 0,0-2 0,0 0 0,0 0 0,1-2 0,1 1 0,0 0 0,0 3 0,-2 2 0,0 2 0,0 3 0,0 0 0,0 0 0,0 0 0,0-1 0,0-1 0,0-3 0,0-5 0,0-4 0,2-4 0,2-2 0,2-3 0,4-1 0,-5 1 0,1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11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0 132 24575,'7'-2'0,"-1"1"0,-4 0 0,1 0 0,0 0 0,0 1 0,1-1 0,0 1 0,0-1 0,0-1 0,0 2 0,0-1 0,0-1 0,0 1 0,0 1 0,-1-1 0,1 1 0,0-1 0,0 0 0,0 0 0,0 0 0,0 0 0,-1 1 0,1-2 0,-1 1 0,1 0 0,0-1 0,-1 1 0,1-1 0,-1 1 0,1-1 0,0 1 0,0-2 0,0 1 0,0-1 0,0 0 0,0-1 0,0 1 0,0-1 0,1 0 0,-1 0 0,0 1 0,-1-1 0,0 1 0,-1 0 0,0-1 0,-2 0 0,0 0 0,0 1 0,0-2 0,0 1 0,0 0 0,-2 0 0,-2 0 0,-1 0 0,-2 0 0,1 1 0,0 1 0,1-1 0,-1 1 0,1 1 0,0 0 0,0 1 0,0 0 0,1 0 0,-2 0 0,2 0 0,-1 0 0,2 0 0,0 0 0,0 0 0,1 0 0,5 5 0,-1-1 0,4 3 0,-2-2 0,0-1 0,0 0 0,0 0 0,-1-1 0,2 0 0,-1-1 0,0 1 0,1 0 0,-2-1 0,1 1 0,0-1 0,0 0 0,0 0 0,1 0 0,0-1 0,1 1 0,-1-2 0,0 1 0,0 0 0,0 0 0,0 0 0,0 1 0,-1-1 0,1 2 0,-1-1 0,1 0 0,-1 0 0,0 1 0,-1-1 0,0 0 0,0 0 0,1 0 0,-2 1 0,2 0 0,0 0 0,0 2 0,1 0 0,0 1 0,0-1 0,1 0 0,0 1 0,-1-1 0,0 1 0,-1 0 0,-1 0 0,1 1 0,0-1 0,0 0 0,0 0 0,-1 1 0,0-1 0,1 0 0,-1-1 0,-1 1 0,0-1 0,0 1 0,0 0 0,0 0 0,-1 0 0,1-1 0,0 0 0,-1 1 0,1 0 0,0 0 0,0 1 0,0 1 0,-1 1 0,1 1 0,-1 0 0,2 1 0,-1 1 0,1 1 0,0 2 0,1 0 0,-1 1 0,1 1 0,-1-1 0,0 1 0,1 0 0,-1-1 0,-1-2 0,0-1 0,-1-3 0,1-1 0,-1-1 0,0 0 0,0 0 0,1-1 0,-2 0 0,1 0 0,0 1 0,0 0 0,-1 0 0,2 0 0,-1 0 0,0-1 0,0-1 0,-1-1 0,0 0 0,0-1 0,1-1 0,0 0 0,-1-1 0,1 2 0,-1-2 0,1 2 0,0-1 0,0-1 0,0 1 0,0-1 0,0 1 0,0-1 0,0 1 0,-1 0 0,0 0 0,0 1 0,0-2 0,1 1 0,0 0 0,0 0 0,-1 2 0,0 0 0,0 0 0,0 2 0,0 0 0,0 2 0,0 1 0,0 1 0,0-1 0,0 0 0,0 0 0,0-1 0,0 0 0,0-1 0,0 0 0,-1 0 0,0-1 0,-1 0 0,-1-1 0,0 0 0,1 0 0,-1 1 0,0 1 0,-1 2 0,0 1 0,-1 0 0,1 0 0,0 1 0,0-2 0,0 0 0,0-1 0,1-1 0,0-1 0,0 0 0,-1 0 0,1 1 0,0 1 0,-1-1 0,-1 2 0,-2 1 0,0 1 0,-2-1 0,0 1 0,-1 0 0,-1-1 0,0 0 0,0 0 0,0 1 0,-2 1 0,0-1 0,0 1 0,-1 0 0,1 2 0,0 0 0,1-1 0,2-1 0,2-2 0,2-1 0,1-2 0,2-1 0,-1 0 0,1 2 0,-1-1 0,0 1 0,1 0 0,-1 0 0,1 2 0,-3 3 0,-1 6 0,-3 6 0,-1 4 0,0 0 0,1-4 0,4-5 0,2-7 0,3-5 0,0-2 0,0 0 0,1 0 0,0 3 0,-1 2 0,0 3 0,0 1 0,0-1 0,0 0 0,0-2 0,0-1 0,1-1 0,0 0 0,0 1 0,0 2 0,0 2 0,0 1 0,0 2 0,0 0 0,0 0 0,0-1 0,0 0 0,0-2 0,0-1 0,0 0 0,0 0 0,0-1 0,0-1 0,0-2 0,1-1 0,0-2 0,1-1 0,0 0 0,0-1 0,1 0 0,-1-1 0,1-1 0,-1-1 0,0-1 0,1 0 0,-1-1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12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0 24575,'9'0'0,"0"0"0,-3 0 0,0 0 0,-1 0 0,0 0 0,-1 0 0,0 0 0,-1 0 0,1 0 0,0 0 0,0 0 0,-1 0 0,1 0 0,-1 0 0,1 0 0,0 0 0,-1 0 0,1 0 0,-1 0 0,0 0 0,1 0 0,0 0 0,1 0 0,0 0 0,-1 0 0,1 0 0,-1 0 0,0 0 0,0 0 0,0 0 0,0 0 0,0 0 0,0 0 0,0 0 0,0 0 0,0 0 0,1 0 0,-1 0 0,0 0 0,1 0 0,-1 0 0,1 0 0,-1 0 0,0 0 0,0 0 0,-1 0 0,0 0 0,0 0 0,0 0 0,0 0 0,0 0 0,-1 1 0,1-1 0,-1 2 0,0 0 0,0 0 0,-1 1 0,0-2 0,0 2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13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50 31 24575,'-6'-4'0,"1"1"0,3 0 0,-1-1 0,0 1 0,1 0 0,-1 0 0,2 0 0,0 0 0,0 1 0,6 9 0,-3-5 0,5 6 0,-3-4 0,0-1 0,0 1 0,0-3 0,0 1 0,-1-1 0,2 1 0,-1 0 0,-1 0 0,0 0 0,0 0 0,0 0 0,0 0 0,0 0 0,-1-1 0,1 1 0,-1-1 0,1 0 0,-1 0 0,0 1 0,0 0 0,0 0 0,-1 1 0,0-1 0,-1 1 0,-1 0 0,1-1 0,-2 0 0,-1-1 0,0 0 0,0 0 0,0-1 0,0 0 0,0 0 0,0 0 0,0 0 0,1 0 0,-1 0 0,-1 0 0,2 0 0,-1 0 0,0-1 0,1 0 0,-1-1 0,1 1 0,0-1 0,-1 0 0,2 0 0,-1-1 0,0 1 0,0 0 0,1 0 0,-1 0 0,0 0 0,0 0 0,0 0 0,0-1 0,1 1 0,-1 0 0,0 0 0,1-1 0,-1 1 0,0 0 0,0 1 0,1-1 0,-1 0 0,0 0 0,0 0 0,0 0 0,-1 0 0,1 0 0,0-1 0,0 1 0,1-1 0,0 1 0,6 0 0,-1 1 0,5 0 0,-2 1 0,-1 0 0,0 0 0,-2 0 0,0 1 0,0 0 0,0 0 0,0-1 0,0 0 0,1 0 0,-1 0 0,0 0 0,1 0 0,0 0 0,0 0 0,-1 1 0,0 0 0,0 0 0,0 1 0,-1-2 0,0 2 0,1-1 0,-1-1 0,0 1 0,-1 0 0,1 0 0,-1 0 0,1 0 0,0 0 0,0 0 0,0 0 0,-1-1 0,1 1 0,0 0 0,0 0 0,0 1 0,1-1 0,0 0 0,-1 1 0,1-1 0,0 0 0,-1 0 0,0 0 0,1 0 0,-2 0 0,1 1 0,1-2 0,-1 2 0,1 0 0,1-1 0,-1 1 0,1 0 0,0 1 0,1-1 0,0 0 0,-1 1 0,0 0 0,0 0 0,-1-1 0,0 1 0,-1 0 0,1-1 0,-1 1 0,1-1 0,0 1 0,-1-1 0,1 1 0,-1-1 0,0 0 0,1 0 0,-1-1 0,0 1 0,0-1 0,0 1 0,-1-1 0,1 1 0,-1-1 0,1 0 0,-1 1 0,0 0 0,0 0 0,0-1 0,0 1 0,0-1 0,0 1 0,0 0 0,0 0 0,0 0 0,0 1 0,0-1 0,0 1 0,0 0 0,1 0 0,-1-1 0,0 0 0,-1 0 0,1 1 0,1-1 0,-1 0 0,0 1 0,0 0 0,0-1 0,0 1 0,-1-1 0,1-1 0,0 2 0,-1-1 0,1 2 0,-1-3 0,1 1 0,0 0 0,-1 0 0,1 0 0,0 1 0,-1-1 0,1 0 0,1 0 0,-1 0 0,0 1 0,0 0 0,0 0 0,0-1 0,-1 1 0,1-1 0,0 0 0,-1 1 0,1-2 0,0 2 0,0-1 0,0 1 0,0 0 0,0-1 0,1 0 0,-1 1 0,0-1 0,0 0 0,1 0 0,-1 0 0,1 0 0,-1 0 0,-1 0 0,2 1 0,-2-1 0,2 0 0,-2 1 0,1-1 0,0 0 0,-2 1 0,2 0 0,-1-1 0,1 1 0,0-1 0,-1 0 0,0 1 0,1-1 0,-1 0 0,1 0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194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1 45 24575,'41'-2'0,"-5"-3"0,-6-2 0,-7-1 0,-4 2 0,-1 2 0,-3 2 0,0 1 0,-1-1 0,-2 1 0,0-1 0,-1 1 0,-2-1 0,0 1 0,-1 1 0,0 0 0,1 0 0,2 0 0,1 0 0,1 0 0,-1 0 0,0 0 0,0 0 0,0 0 0,0 0 0,2 0 0,1 0 0,3 1 0,3 3 0,-1 2 0,2 4 0,-2-1 0,-2-1 0,-3-2 0,-3-3 0,-3 0 0,-1-1 0,-2-1 0,-1 1 0,0-1 0,0 1 0,0 0 0,0 1 0,2-2 0,1 3 0,6 3 0,3 6 0,3 6 0,1 3 0,-3-1 0,-2-2 0,-2-2 0,-1-3 0,-1-1 0,0-1 0,0 0 0,-1 0 0,-1 0 0,0 0 0,-1 0 0,2 0 0,-1 0 0,1 0 0,2 1 0,4 2 0,2 4 0,4 2 0,0 1 0,-3-2 0,-3-4 0,-4-2 0,-4-3 0,-3-3 0,-3 0 0,-2 2 0,5 22 0,3-3 0,7 18 0,-1-14 0,0-6 0,-2-5 0,-3-5 0,-2-5 0,-3-1 0,-1-4 0,1 0 0,0 0 0,1 2 0,0 2 0,1 0 0,3 3 0,1 4 0,0 4 0,3 6 0,-1 1 0,1 1 0,0 3 0,1 6 0,5 6 0,-2-6 0,-5-9 0,-6-12 0,-5-5 0,5 13 0,6 7 0,2 4 0,-1-4 0,-4-11 0,-3-3 0,-1-3 0,0 0 0,0-2 0,-1-1 0,1-1 0,-2 0 0,0 0 0,0-1 0,-3-2 0,1-2 0,-2-3 0,2 6 0,7 5 0,8 10 0,5 1 0,6 6 0,-1-3 0,-1 0 0,-1-1 0,-6-5 0,-1-1 0,-4-3 0,-3-3 0,-4-3 0,-2-2 0,-1-2 0,-1-2 0,0-2 0,0 1 0,-1 15 0,0 19 0,3 21 0,3 9 0,6-2 0,0-7 0,-1-10 0,0-8 0,-1-9 0,3-7 0,1-6 0,2-1 0,4-2 0,1 0 0,3 1 0,0-1 0,1 0 0,-1 0 0,3 1 0,0 3 0,0 0 0,-1-1 0,-2-1 0,1 0 0,-1-2 0,3 0 0,0 0 0,0-1 0,1 3 0,-1-1 0,2 0 0,-2-1 0,-4-3 0,-3-1 0,-6-2 0,-2 0 0,-3 0 0,-2-2 0,-3-3 0,-2-1 0,0-3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195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104 1 24575,'0'28'0,"0"9"0,0 8 0,1 4 0,1-3 0,0-5 0,2-2 0,-2-4 0,-1-2 0,1-5 0,-2-6 0,0-4 0,0-3 0,0-2 0,0-1 0,0 0 0,0-1 0,0 1 0,0 1 0,1-1 0,1 0 0,-1 1 0,0 4 0,-1 2 0,0 3 0,0-1 0,0-3 0,0-2 0,0 0 0,0 2 0,-2 13 0,-4 16 0,-6 15 0,-4 19 0,0-7 0,4-12 0,5-14 0,2-17 0,2-2 0,0-3 0,-2-4 0,2-2 0,-1-3 0,2 0 0,0 1 0,-1 0 0,-1-1 0,3 0 0,0-2 0,1 2 0,0 0 0,0-1 0,0 1 0,0-2 0,0 3 0,0 1 0,0 2 0,0 0 0,0-2 0,0-1 0,0 1 0,0-1 0,0 1 0,0 0 0,0-2 0,0 0 0,0-1 0,0-2 0,0 0 0,0-4 0,-2 2 0,0 1 0,0 16 0,-1 19 0,1 23 0,-1 3 0,2-15 0,0-17 0,1-21 0,0-2 0,0-4 0,0-1 0,2 1 0,2 0 0,2 2 0,2 2 0,-1 2 0,1 2 0,1 2 0,1 6 0,2 4 0,1 3 0,1 1 0,0-6 0,-1-5 0,-2-5 0,-1-5 0,-2 0 0,-1-1 0,0-1 0,0 1 0,1-1 0,0-1 0,-1 1 0,-1 0 0,1-1 0,-2 0 0,1 0 0,0 1 0,0 1 0,0-1 0,-1 1 0,0 0 0,0-1 0,-1 1 0,0-1 0,0-1 0,1 0 0,-2-1 0,1 0 0,0 1 0,0-1 0,0 0 0,0 0 0,0 0 0,1 1 0,1 4 0,-2 1 0,1 2 0,0 1 0,0-1 0,0 0 0,0-1 0,-1 0 0,0-3 0,0-1 0,0 0 0,-1 2 0,0 3 0,0 2 0,0 2 0,-2 1 0,1 0 0,-1 2 0,3 1 0,-1 2 0,-1-3 0,1-3 0,-1-2 0,0-1 0,1 0 0,-1-1 0,0-2 0,-2-1 0,0 1 0,0-1 0,0 1 0,0 1 0,0 0 0,0 1 0,0-1 0,0-1 0,0-1 0,0 1 0,0 0 0,0 0 0,0 0 0,0-1 0,0 0 0,0-2 0,0-1 0,0-3 0,0-4 0,0-1 0,0-1 0,0 0 0,0 2 0,0 0 0,0-1 0,0-1 0,0-3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00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1 24575,'0'22'0,"0"9"0,0 12 0,0 2 0,3-6 0,2-12 0,2-9 0,1-3 0,1 1 0,1 1 0,1-2 0,0 3 0,-2-3 0,-1 0 0,-1-2 0,1 1 0,2 0 0,0 3 0,2 1 0,-1 1 0,0 0 0,-2-1 0,-2-1 0,-1-3 0,-3-2 0,2 0 0,-1 1 0,1 0 0,2 3 0,4 1 0,5 2 0,4 0 0,3 0 0,0-1 0,-1-2 0,-3-1 0,-1-2 0,-3-1 0,1 0 0,-2 0 0,2 1 0,2-1 0,-1 1 0,2-1 0,-3 1 0,1-1 0,0 2 0,-1 0 0,1 1 0,-1-1 0,-2-2 0,0 0 0,0 1 0,0 3 0,0 1 0,0 2 0,-2 0 0,1 0 0,-2-2 0,-1-1 0,-4 0 0,0 0 0,-3 1 0,-1 2 0,2 5 0,-2 2 0,0 1 0,1-4 0,-1-5 0,1-4 0,1-3 0,1-3 0,0-1 0,1-1 0,2 0 0,1 2 0,2 0 0,3 1 0,3 1 0,2-2 0,2 0 0,-1-1 0,-5 0 0,-1 0 0,-2 0 0,0-1 0,-1-1 0,-1 0 0,-2-1 0,-2 0 0,0 0 0,-1-2 0,0 1 0,-2-3 0,-1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01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1451 0 24575,'-12'9'0,"-4"4"0,-3 5 0,-3 1 0,1-3 0,-2-1 0,1-2 0,-2 2 0,-1-3 0,0-1 0,-2-1 0,-1-1 0,-3 1 0,-2-2 0,-1-1 0,-1 0 0,1-3 0,1 0 0,0 0 0,0-3 0,-3 1 0,0-2 0,-1 0 0,-1 0 0,-2 0 0,-3 0 0,-5 0 0,-7 0 0,-8 0 0,-6 0 0,-4 0 0,5 0 0,9 0 0,10 0 0,13 0 0,10 0 0,8 0 0,5 0 0,1 0 0,-1 0 0,-1 0 0,2 0 0,1 1 0,2 2 0,1 3 0,0 2 0,0 1 0,2 0 0,0 1 0,2-1 0,2-2 0,1-1 0,1-1 0,0-2 0,0-1 0,0-1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02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187 51 24575,'-1'10'0,"-1"-2"0,-2-3 0,-2-1 0,0 1 0,0 2 0,-3 1 0,0 1 0,-1 0 0,1-1 0,0-1 0,0 1 0,0 0 0,-1-1 0,1 0 0,1-2 0,0 0 0,1 0 0,0-1 0,0-1 0,3 1 0,0-2 0,4 0 0,8-3 0,0-2 0,7-3 0,-4-1 0,0 0 0,-2-1 0,-2 1 0,-1 0 0,0 0 0,0 1 0,0 0 0,0 2 0,-2-1 0,0 2 0,-1-1 0,-2 1 0,1 0 0,0-1 0,-1 0 0,1-1 0,-1 1 0,1 1 0,-1 0 0,1 1 0,-1-1 0,1-1 0,1 0 0,0-1 0,1-1 0,-1 1 0,0-2 0,0 1 0,1-1 0,-1 2 0,-1 0 0,1 1 0,0-1 0,0 1 0,-1 0 0,1 1 0,-2 1 0,-5 10 0,-2 0 0,-6 5 0,0-2 0,-1-1 0,0 2 0,0-1 0,1-1 0,3-3 0,3 0 0,0-2 0,1 0 0,1-2 0,0 0 0,0 1 0,0-1 0,1 1 0,1-1 0,0 0 0,0 0 0,1 0 0,-2 0 0,1 1 0,-1 0 0,0 0 0,0-1 0,0 1 0,1 0 0,0-1 0,-1 1 0,1-1 0,0 1 0,-1 1 0,0 0 0,0 2 0,0 0 0,0 1 0,-1 0 0,1 1 0,0-3 0,0 1 0,0-1 0,0-1 0,1-1 0,0-1 0,2 0 0,0 0 0,0 0 0,0 0 0,0 1 0,0 0 0,0 2 0,0 0 0,0 1 0,0-1 0,0-1 0,0-1 0,0 0 0,0 0 0,1-2 0,3-1 0,-1-1 0,1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03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2439 1 24575,'-15'45'0,"-20"20"0,-17 19 0,20-34 0,-2 0 0,0-2 0,0-1 0,3-2 0,1-1 0,-25 39 0,8-12 0,7-11 0,6-11 0,6-10 0,-1 0 0,-2 2 0,-4 8 0,-2 6 0,3 0 0,5 2 0,4-3 0,4 0 0,1-3 0,1-3 0,0-4 0,-1-5 0,-3-3 0,-7 0 0,-10 1 0,-9 5 0,-6 4 0,0 1 0,2-1 0,4-4 0,3-5 0,-2-5 0,-2-5 0,-3-4 0,-1-4 0,1-3 0,1-2 0,2-1 0,1 1 0,-1 1 0,-4 6 0,-2 4 0,0 5 0,1 2 0,7 1 0,3 1 0,8-2 0,6-3 0,5 0 0,4-3 0,2-1 0,4-2 0,1 0 0,1-1 0,-1-1 0,0 1 0,1 0 0,1 1 0,0 2 0,-3 5 0,-4 6 0,-5 8 0,-4 3 0,2-5 0,5-7 0,7-10 0,6-8 0,3-6 0,3-3 0,0-2 0,-1 0 0,-1 2 0,-1-2 0,2 1 0,3-3 0,3-2 0,3-1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7:18.480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0 1 24575,'0'28'0,"0"0"0,0-8 0,0 0 0,0-3 0,0 0 0,0 1 0,0-1 0,0 1 0,0-1 0,0 1 0,0 2 0,0 0 0,0-1 0,0 0 0,0-2 0,0 0 0,0 0 0,0 0 0,0 0 0,0-1 0,2-2 0,0 0 0,1-1 0,-2 2 0,1-2 0,1 1 0,0 1 0,1 0 0,-1 2 0,1-2 0,-1 0 0,0 0 0,1 1 0,0 1 0,0 0 0,0-2 0,0-2 0,-1-1 0,0-1 0,-1 0 0,0 0 0,1-2 0,-1 0 0,1 0 0,0 2 0,-1 0 0,1 0 0,-1 1 0,-2-1 0,2-1 0,0-1 0,1 2 0,1 0 0,-2 1 0,0 0 0,-1 1 0,1 1 0,0-1 0,0-1 0,0 1 0,-2 0 0,0 3 0,0 0 0,0 0 0,1-2 0,1 1 0,0-2 0,1 0 0,-2 0 0,-1-2 0,0 0 0,0 0 0,0-2 0,0 2 0,0-1 0,0 0 0,0-1 0,0-1 0,0 0 0,0-1 0,0 0 0,0 0 0,0 1 0,0-1 0,0 1 0,0 0 0,0 0 0,0 1 0,0 0 0,0 0 0,0-1 0,0 0 0,0 0 0,0 2 0,0 1 0,0 0 0,-2 0 0,0 0 0,-1 1 0,-1 1 0,2 1 0,-1 1 0,0 2 0,0-1 0,-1-1 0,-1 0 0,1 0 0,-1 1 0,1 1 0,-2 0 0,2 0 0,-1 0 0,0 0 0,1 0 0,-1 1 0,1-2 0,-1-1 0,1-1 0,0 0 0,2-1 0,1 0 0,-1-2 0,0-1 0,0 0 0,0-2 0,2 0 0,0 1 0,0 1 0,0 1 0,0 0 0,0-1 0,0 1 0,0 0 0,0 2 0,0-1 0,-2 1 0,-1 0 0,1 0 0,0 1 0,2-2 0,0 0 0,0 1 0,0-1 0,0 1 0,0 0 0,0-1 0,0 0 0,0 1 0,0 2 0,0 0 0,0 0 0,0 0 0,0 0 0,0 3 0,0 8 0,0 4 0,0 6 0,0 0 0,0-3 0,0-4 0,0-5 0,0-3 0,0-5 0,0-3 0,0-3 0,0-3 0,0-1 0,0-1 0,0 0 0,0 1 0,0-2 0,0 3 0,0-2 0,0 0 0,2 1 0,0 1 0,2 8 0,1 7 0,0 7 0,2 7 0,-2 2 0,0-2 0,0-5 0,-3-6 0,2-6 0,-2-3 0,0-3 0,2-4 0,-2-1 0,1-2 0,0-3 0,0-1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04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0 224 24575,'79'0'0,"-21"0"0,7 0 0,25 0 0,7 0 0,-24 0 0,3 0 0,1 0 0,11 0 0,3 0 0,-2 0-346,-3 1 1,-2-1 0,-1-1 345,-6 0 0,-2 0 0,-1-2 0,28-2 0,-6-5 135,-14-2 1,-3-5-136,0-1 0,0-3 94,-1-1 1,-1 1-95,-1 1 0,-2 2 0,-8 4 0,-3 2 0,-11 3 0,-4 1 523,23 0-523,-31 5 53,-18 3-53,6 0 0,24 0 0,41 0 0,-29 0 0,3 0 0,5-1 0,2 2 0,-2-2 0,-1 2 0,-7 1 0,-1 3 0,-9 1 0,-1 2 0,-3 3 0,-2 2 0,1 2 0,0 2 0,4 2 0,1 1 0,5 1 0,2 2 0,1 0 0,1 2 0,2 2 0,-1 1 0,-2 0 0,-3-2 0,-7-1 0,-3-1 0,23 12 0,-31-18 0,-18-6 0,-3 6 0,11 28 0,9 20 0,-1 9 0,-5-4 0,-9-21 0,-3-11 0,-3-10 0,-3-8 0,-3-7 0,-1-3 0,1-3 0,3 0 0,7 2 0,6 1 0,8 1 0,3 0 0,0-1 0,-6-3 0,-7-2 0,-7-2 0,-10-3 0,-3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05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0 24575,'70'0'0,"18"0"0,-23 1 0,5 1 0,8 0 0,1 1 0,6 4 0,1 2 0,1 3 0,-1 3 0,-6 2 0,-2 3 0,-2 1 0,-3 2 0,-4 0 0,-2 1 0,-2 2 0,-2 1 0,-3 1 0,-1 1 0,-2 1 0,-2 3 0,2 3 0,-1 3 0,0 5 0,-1 2 0,5 6 0,0 2 0,-1 2 0,0 0 0,-3 0 0,-1-1 0,-5-4 0,-1-2 0,-8-8 0,-1-3 0,28 20 0,-14-22 0,-4-13 0,4-5 0,6-3 0,5-4 0,1-2 0,-2-3 0,-4 0 0,1 2 0,-1-1 0,-1 1 0,-8-1 0,-13-2 0,-12 0 0,-9-2 0,-8 0 0,-3 0 0,-4-2 0,-2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206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1043 1 24575,'-3'34'0,"-3"0"0,-2 3 0,-1-6 0,1-6 0,2-6 0,1-3 0,0-2 0,0 0 0,-1 0 0,1-1 0,1 1 0,0-3 0,1 0 0,-1-1 0,1 0 0,-1 2 0,2 0 0,0-1 0,0 0 0,0-1 0,-1-1 0,0 1 0,1 0 0,0 1 0,-1 1 0,-2 0 0,0 2 0,0 2 0,-1 4 0,-2 4 0,-2 1 0,-2 3 0,-1 2 0,-2 2 0,0 2 0,-1 0 0,-1-1 0,0-1 0,0-3 0,-3 1 0,-2 1 0,-2 2 0,-1 2 0,1-1 0,1-1 0,1 0 0,-1-1 0,1 2 0,0 0 0,0-1 0,-1 0 0,-1 0 0,0 0 0,1 0 0,1 0 0,3-2 0,-1-1 0,1 1 0,0 2 0,0 2 0,1 0 0,1 1 0,0-1 0,1 0 0,-2-1 0,1-2 0,2 0 0,0-2 0,2 4 0,1 2 0,1 4 0,2 1 0,0 1 0,0-1 0,-2-1 0,-1-3 0,0-6 0,1-5 0,1-4 0,3-3 0,0 1 0,1-1 0,0 1 0,2 0 0,-1 0 0,2 1 0,0 2 0,2 3 0,1 0 0,0 1 0,-2-3 0,0-6 0,-1-3 0,0-1 0,0 0 0,0 0 0,2-2 0,0-4 0,1-3 0,0-4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196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1 24575,'13'21'0,"2"0"0,7 0 0,3-1 0,5 1 0,12 4 0,6 0 0,4 0 0,-4-3 0,-8-4 0,-3-1 0,-3-1 0,0 1 0,1 0 0,0 0 0,4 2 0,1 1 0,-3 0 0,-4-3 0,-9-4 0,-6-5 0,11-3 0,16 1 0,22 3 0,13 5 0,-3 3 0,-7 0 0,-8-2 0,-6 1 0,-5-1 0,-6-2 0,-10-2 0,-11-5 0,-9-2 0,-7-2 0,-1 0 0,8-1 0,14 1 0,19 7 0,17 6 0,5 6 0,-1 2 0,-9-3 0,-13-2 0,-5-1 0,-6-1 0,-5-2 0,-2-1 0,-5-1 0,-6-4 0,-1-3 0,20-5 0,26-3 0,34-4 0,-33 4 0,2-1 0,-6 1 0,-2 0 0,-5 1 0,-4 1 0,22 4 0,-31 4 0,-6 3 0,-7 5 0,-2 0 0,-2 0 0,0-1 0,0 2 0,0 1 0,1 1 0,-2-1 0,-2-2 0,-3-2 0,0-1 0,-1 1 0,4 2 0,1 1 0,1 1 0,0-2 0,-3-1 0,-2-2 0,-2-1 0,-1-2 0,-1-1 0,-1-2 0,0-1 0,-1 0 0,-1 0 0,-1-1 0,0 1 0,1-1 0,1 1 0,2-1 0,1 2 0,5-1 0,5 2 0,5 0 0,2 1 0,-2 0 0,-6-1 0,-5-1 0,-6-1 0,-4-1 0,-3-1 0,-3-2 0,-1 1 0,2-2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197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1 332 24575,'20'-5'0,"8"-5"0,13-8 0,12-7 0,7 0 0,6-2 0,4 1 0,2 0 0,-4 0 0,-9 4 0,-13 6 0,-11 5 0,-9 4 0,-3 1 0,-2 1 0,2 0 0,3 0 0,8 0 0,11-2 0,8 0 0,5-1 0,-2 1 0,-6 1 0,-8 2 0,-8 3 0,-6 1 0,-5 0 0,-2 0 0,-1 0 0,1 0 0,0 0 0,2 0 0,0 0 0,-2 0 0,2 0 0,3 0 0,7 0 0,6-2 0,2-1 0,1-1 0,1-1 0,1 2 0,2 0 0,-2 2 0,-5 1 0,-5 0 0,-6 0 0,-3 0 0,-4 0 0,-2 0 0,-4 0 0,-2 0 0,-1 0 0,0 1 0,0 1 0,0-1 0,0 2 0,0-2 0,-2 1 0,-2 0 0,-4 0 0,-3-1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198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1 582 24575,'61'-7'0,"6"-6"0,14-8 0,-1-3 0,-6 0 0,-10 1 0,-5 0 0,-7-2 0,-1 1 0,-7 0 0,-6 1 0,-5 4 0,-5 0 0,-1 0 0,0-1 0,1-3 0,-1 1 0,0 0 0,3 2 0,4 1 0,11 0 0,12 1 0,8 0 0,4 3 0,-3 2 0,-6 2 0,-5 3 0,-4 1 0,-4 2 0,2-1 0,1 1 0,3-1 0,0 1 0,-2-2 0,-1 0 0,-3 2 0,-1 0 0,-2 1 0,-3 2 0,-3 0 0,-7 2 0,-5 0 0,1 0 0,1 0 0,3 0 0,0 0 0,-3 0 0,0 0 0,-3 2 0,-2 1 0,-2 0 0,-2 1 0,-1 0 0,0-1 0,-3 0 0,-1 0 0,-2 0 0,-4-2 0,-3 1 0,-3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08:13.199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1 1 24575,'0'13'0,"0"9"0,0 15 0,0 10 0,0 16 0,0 0 0,1-7 0,1-4 0,3-11 0,4-1 0,0-2 0,0-4 0,-1-8 0,-1-6 0,-2-5 0,1-4 0,0-2 0,1 0 0,0 0 0,3 1 0,0 1 0,3-1 0,1 1 0,2 1 0,-1-1 0,-1-1 0,-1 0 0,-2-2 0,-1 1 0,1 0 0,0 1 0,1 2 0,0-2 0,0 0 0,0-2 0,-3-1 0,-3-1 0,-1-2 0,-2 0 0,0-1 0,-1-2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1:27.164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2314 1 24575,'-27'11'0,"-6"7"0,-8 6 0,2 2 0,8-6 0,5-3 0,2-2 0,-1 0 0,-3 2 0,0 0 0,1 1 0,0-1 0,-1-1 0,-4 1 0,-2 2 0,0-1 0,1-1 0,1-2 0,1 2 0,0 1 0,-1-1 0,3 1 0,0-2 0,-1 1 0,0 1 0,-4 2 0,-3 1 0,-3 0 0,-1 1 0,1-2 0,0 0 0,1 0 0,0-2 0,1 0 0,-2-2 0,3-1 0,1 1 0,1 1 0,-2 3 0,-6 6 0,-9 11 0,-6 9 0,2 4 0,5 0 0,10-6 0,8-5 0,9-4 0,3-4 0,6-4 0,1-2 0,1-2 0,1-3 0,-3 1 0,-2 0 0,-3 2 0,-6 3 0,-1 2 0,-1 0 0,-3 0 0,-1 0 0,-3 0 0,-3 0 0,-2-3 0,-1-3 0,0-1 0,1-2 0,4-1 0,5 0 0,7-5 0,4-2 0,6-5 0,3-3 0,3-1 0,2 0 0,3 0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1:33.480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2921 168 24575,'-58'0'0,"-11"-1"0,-19-3 0,38 0 0,0-2 0,-47-11 0,4-8 0,12-1 0,5 2 0,-5 2 0,3 6 0,0 5 0,3 4 0,5 4 0,1 2 0,2 1 0,5 0 0,5 0 0,5 0 0,4 3 0,1 5 0,-3 5 0,-2 4 0,-4 0 0,-1 1 0,3-1 0,2 0 0,3 0 0,1 0 0,-1 0 0,1 1 0,4 0 0,3 1 0,-4-1 0,-9 2 0,-9 2 0,-10 2 0,0 1 0,1-1 0,4-1 0,5-1 0,4-3 0,8-1 0,6-5 0,5-2 0,5-4 0,1-3 0,3-1 0,4 0 0,5-1 0,9 1 0,8-3 0,3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1:36.297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2583 0 24575,'0'41'0,"0"18"0,0 22 0,0 8 0,0-10 0,0-14 0,0-1 0,0-3 0,-2-1 0,0-2 0,-3-11 0,-4 0 0,0 2 0,-4-2 0,-4 1 0,-1-2 0,-5-1 0,-3-1 0,-2-1 0,-3-2 0,-1 0 0,-1-2 0,-3 1 0,0 0 0,-4 2 0,-1 1 0,-1 3 0,-3 3 0,-1 2 0,2-2 0,4-3 0,5-4 0,7-3 0,2-2 0,2-1 0,1 1 0,1 3 0,0 3 0,0 5 0,-1 7 0,0 9 0,-4 12 0,-4 8 0,0 3 0,1-5 0,8-15 0,6-19 0,7-17 0,5-15 0,0-4 0,-7 3 0,-11 10 0,-17 14 0,-17 14 0,-16 8 0,31-28 0,-2 0 0,-3-1 0,0 0 0,-1-2 0,-1-1 0,3-1 0,0-2 0,-39 19 0,10-7 0,6-6 0,4-7 0,-1-2 0,2-5 0,2-4 0,3-5 0,3-2 0,-1 0 0,-2 0 0,-1 1 0,5 0 0,8-1 0,12-1 0,12-1 0,7 0 0,4 0 0,1 1 0,0 0 0,3-1 0,2 0 0,4-2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7:22.630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1 418 24575,'18'-10'0,"0"-1"0,-1-3 0,0 1 0,1-1 0,1 0 0,1-1 0,-3-1 0,0 2 0,-4 1 0,-2 3 0,2-1 0,-2 1 0,2-1 0,-1-1 0,0 0 0,0 1 0,-1-1 0,-1 2 0,0 0 0,-1 1 0,1 1 0,-2-1 0,0 0 0,0 1 0,-1 2 0,1 0 0,0 3 0,1-1 0,0 1 0,1 0 0,-1-1 0,0 1 0,2-1 0,1 0 0,1 0 0,1-2 0,1 1 0,0-1 0,3 2 0,-1 0 0,2 0 0,1-1 0,0 1 0,1 0 0,0-1 0,1 2 0,5-1 0,2 0 0,3-1 0,0-2 0,-2 3 0,-2 0 0,-3 0 0,0 2 0,-3 0 0,-2 1 0,-1 1 0,-2 0 0,3 0 0,0 0 0,0 0 0,0 0 0,0 0 0,4 0 0,3 0 0,2 0 0,0 0 0,0 1 0,0 1 0,1 2 0,-3 1 0,0 0 0,-2-1 0,-2 1 0,0 1 0,-1 0 0,-1 1 0,1 0 0,-1 1 0,-1-2 0,-2 2 0,0-1 0,-3-2 0,-1 1 0,1 0 0,-1 0 0,1 0 0,0 0 0,0 0 0,1 1 0,1 1 0,1 1 0,-1-1 0,-2 0 0,-1 0 0,-2-2 0,-1 0 0,0 0 0,0 1 0,-2 0 0,0-1 0,0 0 0,0-2 0,-1 1 0,0-1 0,1 0 0,-1 1 0,2-1 0,0 0 0,1 0 0,0 0 0,-1 0 0,1 0 0,-1 1 0,0-2 0,0 0 0,-2-1 0,-2-1 0,1 1 0,-1 1 0,0-1 0,2 0 0,0 1 0,3 0 0,4 0 0,1-1 0,1 2 0,0-2 0,1 1 0,-3 1 0,-1-2 0,-3 0 0,-3-1 0,0-1 0,0 0 0,0 0 0,0 0 0,-1 0 0,-1 1 0,-2 0 0,1 1 0,-1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1:45.732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0 24575,'0'23'0,"0"19"0,0 28 0,0 20 0,0-38 0,2 2 0,0-3 0,1-1 0,8 36 0,7-8 0,3-14 0,4 0 0,2 5 0,1-5 0,3-1 0,-3-6 0,-1-9 0,2-5 0,0-5 0,4-1 0,5 2 0,1 1 0,1 3 0,-2 2 0,-4 3 0,-4 1 0,-4-2 0,-6 0 0,0-4 0,0-2 0,1-1 0,2-1 0,0 0 0,0-3 0,-3-3 0,-3-7 0,-4-5 0,-3-5 0,1-2 0,4-1 0,5 0 0,4-1 0,1-2 0,-3 1 0,-7-4 0,-5-2 0,-5-1 0,-1-3 0,-1-1 0,0 0 0,1 1 0,1 1 0,0 0 0,2-1 0,0 0 0,-1-1 0,-3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1:50.696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1 24575,'30'3'0,"-1"5"0,2 3 0,-6 4 0,-4 3 0,-4-2 0,-4-1 0,-3-2 0,-2-4 0,-2 0 0,-2 0 0,0-2 0,-1-1 0,0 0 0,1 2 0,1 1 0,0 3 0,0 0 0,1 2 0,0 2 0,3 3 0,2 3 0,0 5 0,3 2 0,0 0 0,1 1 0,0 1 0,1-1 0,-1-3 0,0-2 0,0-3 0,1 0 0,0-3 0,1 2 0,1-3 0,-1 0 0,1 0 0,4-1 0,3 3 0,3 2 0,3 2 0,1 1 0,-2-1 0,-1-1 0,0 1 0,1 0 0,1 2 0,0 0 0,2 2 0,1 0 0,2-2 0,2 2 0,1-1 0,2-2 0,-2-3 0,-2-4 0,-3-2 0,-5 0 0,0-1 0,0 0 0,-1-2 0,-1-1 0,-2-2 0,-4-2 0,0 1 0,-2-1 0,-2-1 0,-1 0 0,-2 0 0,-1 0 0,-4-2 0,-2-2 0,-4-1 0,-2 0 0,-1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1:53.513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35 0 24575,'16'8'0,"-1"1"0,-4 4 0,-1-2 0,-2-2 0,-2-3 0,-3-3 0,-1-1 0,1 0 0,-1 1 0,0 0 0,1-1 0,-1 1 0,2 0 0,1 1 0,1 0 0,1 1 0,0 2 0,1 1 0,-1 1 0,0 1 0,2 0 0,0 1 0,0-1 0,1 1 0,-1-2 0,-1-1 0,1-1 0,-3-2 0,1 0 0,-1-2 0,-2 0 0,-1 0 0,-2-2 0,-9 1 0,-1-2 0,-4 0 0,3-2 0,0-2 0,-2-3 0,-1-2 0,-1-1 0,-2-1 0,-1-1 0,-1 1 0,0 0 0,1 0 0,3 2 0,2 0 0,1 0 0,3 2 0,2 1 0,2-1 0,0 1 0,1 1 0,1 1 0,0 0 0,0 2 0,0-1 0,-1 2 0,1-3 0,-1 1 0,0 1 0,2 1 0,-1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9:56.250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28 3596 24575,'0'-18'0,"0"2"0,3 8 0,2 2 0,0-1 0,0 0 0,0 0 0,-1-2 0,-1 2 0,2 1 0,-2-2 0,1 1 0,0 0 0,-1-1 0,0 0 0,1 2 0,-1-1 0,0 2 0,1 1 0,0-2 0,1 2 0,1-2 0,1 0 0,2 1 0,-1 0 0,0-1 0,-1 0 0,0 0 0,0 1 0,0 1 0,-2 0 0,-1 0 0,1 1 0,-2-2 0,0-2 0,1 1 0,-1-1 0,2 2 0,0 1 0,1-1 0,0 1 0,0 1 0,0-2 0,-1 0 0,2-1 0,-1-3 0,0 1 0,0 1 0,0 1 0,0 1 0,0 0 0,-1 0 0,-1-1 0,-1 0 0,0 0 0,0-1 0,0 0 0,-1 0 0,1 1 0,0-1 0,0 0 0,0-1 0,-3 0 0,0 0 0,0 1 0,0-1 0,0 1 0,0 1 0,0 0 0,0-1 0,0-1 0,0 0 0,0 0 0,0 1 0,0-1 0,0-1 0,0 1 0,0-1 0,0 2 0,0-1 0,0 0 0,0 0 0,0 0 0,0 0 0,0-1 0,0 0 0,0 1 0,0-1 0,0 0 0,0-1 0,0 1 0,0 1 0,0 0 0,0 0 0,0 0 0,0-2 0,0 0 0,0-2 0,0-2 0,0 1 0,0 1 0,0 1 0,0 1 0,0 0 0,0 0 0,0 0 0,0 0 0,0 0 0,0-1 0,0 0 0,0 0 0,0 2 0,0 1 0,0 1 0,0-2 0,0 0 0,0-1 0,0 0 0,0 2 0,0 0 0,0 0 0,0 0 0,2-1 0,2 0 0,-1 0 0,-1 0 0,-2 0 0,0 1 0,0 1 0,0 1 0,0 0 0,0 0 0,0 0 0,0 0 0,0 0 0,0-1 0,0 1 0,0-1 0,0 1 0,0 0 0,0-1 0,0 0 0,0 0 0,0-1 0,0 0 0,0 0 0,0 0 0,0-2 0,0 1 0,0-1 0,0 0 0,0 0 0,0-3 0,0 0 0,0-1 0,0-2 0,0 1 0,0-1 0,0-1 0,0 2 0,0 0 0,0-2 0,0 1 0,0-1 0,0-1 0,0 0 0,0 0 0,0-3 0,0 3 0,0-2 0,0-1 0,0 1 0,0-1 0,0 0 0,0 3 0,0-3 0,0 1 0,0 2 0,0 0 0,0 0 0,0 0 0,0 0 0,0 1 0,0 2 0,0 0 0,0 2 0,0 0 0,0 1 0,0-1 0,0 0 0,0-1 0,0 0 0,0 0 0,-3-2 0,-1-2 0,1 0 0,-2-6 0,2-5 0,-1-3 0,1-2 0,3-4 0,0-2 0,0-6 0,-3-3 0,0-2 0,-2 0 0,-1 3 0,2 1 0,-2 4 0,1 3 0,0 5 0,-1 5 0,3 2 0,0 4 0,-1 2 0,1 1 0,0 2 0,-3 1 0,3 0 0,-3 2 0,0-1 0,0 0 0,1-1 0,0 0 0,-1 3 0,0-2 0,-1-1 0,0 0 0,-2-3 0,2 3 0,0-2 0,-2 1 0,2 1 0,-2-2 0,-1 1 0,-2-2 0,-2 2 0,3-1 0,2-1 0,0 3 0,0-3 0,0 3 0,3 2 0,3 3 0,2 2 0,1 1 0,-2 1 0,-2-3 0,1 1 0,0-1 0,3-2 0,0 1 0,0-2 0,0-1 0,-2 0 0,-2-3 0,1-1 0,0 0 0,3-1 0,0 2 0,0-1 0,0-1 0,0 0 0,0-3 0,-2 0 0,-2 0 0,1 3 0,0 3 0,3 3 0,0 5 0,0 2 0,0 3 0,0-1 0,0 0 0,11 14 0,-5-4 0,9 13 0,-3-6 0,1 2 0,1-1 0,0 1 0,-3-2 0,-1-1 0,-2 1 0,0-3 0,-2-1 0,-1-2 0,-1-1 0,0-2 0,-1 4 0,2-4 0,-2 4 0,0-3 0,1 0 0,1 3 0,0-2 0,2 2 0,-2-2 0,0 1 0,0-1 0,2-1 0,0 2 0,1-2 0,0 1 0,0 1 0,0 1 0,-1 0 0,-1 1 0,0-1 0,2-3 0,-1 2 0,0 1 0,1 0 0,-1 2 0,2 0 0,2-1 0,4 4 0,6 2 0,3 0 0,0 4 0,3-2 0,1-1 0,4 0 0,-1-2 0,-3-1 0,0-1 0,-4-2 0,0-2 0,0-2 0,-1-2 0,-2 1 0,-1 0 0,-1 0 0,0 3 0,0-3 0,0 2 0,0 1 0,0 0 0,-1 2 0,0-1 0,-2 0 0,2 1 0,0 2 0,-1 0 0,1 0 0,0-1 0,2 1 0,0 2 0,-1 2 0,-4-2 0,-1-1 0,-1-2 0,-4-1 0,0-1 0,-2 2 0,-1-1 0,0 1 0,-1 0 0,1 1 0,0-1 0,1 0 0,-1-1 0,-1 1 0,0 0 0,1 2 0,0-1 0,-2 1 0,1-1 0,0 0 0,1 0 0,2-1 0,-1 1 0,-1-2 0,0 0 0,-2 0 0,1-1 0,-1 0 0,-2-2 0,2 1 0,-1 0 0,0 1 0,0-1 0,-3 2 0,2-3 0,0 1 0,1 0 0,0 1 0,-2 1 0,-1-1 0,0 0 0,0 0 0,0-1 0,0 0 0,0-1 0,0 1 0,0 2 0,0 1 0,0-1 0,0 0 0,0-3 0,2 0 0,1 0 0,2-2 0,0 1 0,0 0 0,0-1 0,0 2 0,3-2 0,-1 3 0,1 0 0,-5-3 0,-1-1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19:58.799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1 1 24575,'32'0'0,"-2"0"0,-6 0 0,0 0 0,1 0 0,5 0 0,5 0 0,7 0 0,10 0 0,7 0 0,8 0 0,4 0 0,-5 0 0,-5 0 0,-7 0 0,-4 0 0,-3 0 0,-2 0 0,-3 2 0,-2 4 0,-2 3 0,2 3 0,-1 1 0,-3-1 0,-1 1 0,-4-1 0,0-1 0,4 1 0,0 0 0,0 0 0,-1 0 0,-3-3 0,-3 0 0,0-3 0,-3 1 0,-1-1 0,0 0 0,1 0 0,-1-3 0,1-1 0,3-2 0,0 2 0,0 1 0,-2 0 0,-2 0 0,1-2 0,-1-1 0,0 0 0,-2 0 0,-2 0 0,-5 0 0,-3 0 0,-7 0 0,-1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20:00.968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1203 1 24575,'-25'4'0,"2"7"0,4 6 0,-6 7 0,-15 13 0,-8 3 0,-2 3 0,5-2 0,11-12 0,4-1 0,5-3 0,1-2 0,6-4 0,1-1 0,1-3 0,0-1 0,0 3 0,-2-2 0,0 1 0,3-1 0,1-3 0,4-1 0,0 0 0,2-1 0,-2-1 0,-1-1 0,-1-2 0,-1 0 0,-1-1 0,-2-2 0,-3 2 0,-2-1 0,-7 2 0,-5 3 0,-4 1 0,-5 3 0,0 1 0,1 0 0,0-1 0,6-3 0,6 0 0,5 0 0,3 0 0,2 2 0,-2 0 0,1 1 0,2-1 0,0 0 0,3-1 0,3-1 0,1 0 0,3-2 0,3-2 0,2-1 0,15-1 0,8-4 0,-4 0 0,1-3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9:20:03.767"/>
    </inkml:context>
    <inkml:brush xml:id="br0">
      <inkml:brushProperty name="width" value="0.2" units="cm"/>
      <inkml:brushProperty name="height" value="0.2" units="cm"/>
      <inkml:brushProperty name="color" value="#FAFCE5"/>
    </inkml:brush>
  </inkml:definitions>
  <inkml:trace contextRef="#ctx0" brushRef="#br0">2963 0 24575,'-53'0'0,"-3"0"0,-8 0 0,-5 0 0,1 0 0,8 0 0,9 0 0,10 0 0,7 0 0,2 0 0,0 0 0,-1 0 0,-2 0 0,0 0 0,-2 0 0,-3 0 0,-2 0 0,-1 0 0,-4 0 0,-3 2 0,0 4 0,4 1 0,3 2 0,7 1 0,0 0 0,4 2 0,0 0 0,-3 2 0,-1 2 0,-1 4 0,-3 3 0,-4 3 0,-5 0 0,-7 1 0,-6 1 0,-4-1 0,-5 4 0,-3 1 0,-2 0 0,0 3 0,4-3 0,6 0 0,4-2 0,3-3 0,3 0 0,1-3 0,1-4 0,2-3 0,5-3 0,5 0 0,2-5 0,1 0 0,0-3 0,0-3 0,0 0 0,-1-1 0,-1 2 0,3-1 0,4-1 0,4-2 0,6 0 0,2 0 0,4 0 0,4 0 0,4 0 0,2 0 0,4 0-820,33 0 1,-21 0 0,24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7:30.416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236 1 24575,'0'14'0,"0"2"0,0 0 0,-2 1 0,0 1 0,-1-1 0,-1 0 0,2 0 0,-1-2 0,-1 0 0,2-2 0,0-2 0,-1 2 0,1 0 0,0 0 0,-1 1 0,0-2 0,1 0 0,0 0 0,-1 2 0,0-1 0,0 0 0,-1-1 0,2 0 0,-1-1 0,0 1 0,-1 0 0,0-1 0,-1 1 0,1 0 0,0 0 0,-1 1 0,1 1 0,-2-1 0,0 0 0,0 0 0,0 1 0,1 0 0,-1 1 0,1-1 0,0 2 0,0 1 0,1 0 0,-1 0 0,1 0 0,-1 0 0,1 1 0,0-1 0,0 0 0,0-1 0,0-1 0,2 0 0,-2 0 0,1 1 0,0 1 0,-1-2 0,2-1 0,0 1 0,-1 1 0,0 3 0,1 2 0,-2 2 0,2 1 0,0 1 0,-1 2 0,0 0 0,1-1 0,0 1 0,1-2 0,1-1 0,0-1 0,-2-2 0,0-2 0,-1-2 0,2 1 0,1-1 0,0 0 0,0 0 0,0 0 0,0-1 0,0-2 0,0-3 0,0-2 0,0-1 0,0 0 0,0 0 0,0 2 0,0-1 0,0 0 0,0 0 0,0 1 0,0 0 0,0 0 0,0 0 0,0 0 0,0 1 0,0 0 0,0 0 0,0 0 0,0 0 0,0 1 0,0-2 0,0 2 0,0-2 0,0 0 0,0 1 0,0-1 0,0 1 0,0 1 0,0 0 0,0 2 0,0 0 0,0 1 0,0 0 0,0 1 0,0 1 0,0 0 0,0 0 0,0 0 0,0 0 0,0 0 0,0-1 0,0-1 0,0-2 0,0 0 0,0 0 0,1-2 0,1 1 0,0 0 0,0 3 0,-2 2 0,0 2 0,0 3 0,0 0 0,0 0 0,0 0 0,0-1 0,0-1 0,0-3 0,0-5 0,0-4 0,2-4 0,2-2 0,2-3 0,4-1 0,-5 1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8:58:00.198"/>
    </inkml:context>
    <inkml:brush xml:id="br0">
      <inkml:brushProperty name="width" value="0.1" units="cm"/>
      <inkml:brushProperty name="height" value="0.1" units="cm"/>
      <inkml:brushProperty name="color" value="#FAFCE5"/>
    </inkml:brush>
  </inkml:definitions>
  <inkml:trace contextRef="#ctx0" brushRef="#br0">0 132 24575,'7'-2'0,"-1"1"0,-4 0 0,1 0 0,0 0 0,0 1 0,1-1 0,0 1 0,0-1 0,0-1 0,0 2 0,0-1 0,0-1 0,0 1 0,0 1 0,-1-1 0,1 1 0,0-1 0,0 0 0,0 0 0,0 0 0,0 0 0,-1 1 0,1-2 0,-1 1 0,1 0 0,0-1 0,-1 1 0,1-1 0,-1 1 0,1-1 0,0 1 0,0-2 0,0 1 0,0-1 0,0 0 0,0-1 0,0 1 0,0-1 0,1 0 0,-1 0 0,0 1 0,-1-1 0,0 1 0,-1 0 0,0-1 0,-2 0 0,0 0 0,0 1 0,0-2 0,0 1 0,0 0 0,-2 0 0,-2 0 0,-1 0 0,-2 0 0,1 1 0,0 1 0,1-1 0,-1 1 0,1 1 0,0 0 0,0 1 0,0 0 0,1 0 0,-2 0 0,2 0 0,-1 0 0,2 0 0,0 0 0,0 0 0,1 0 0,5 5 0,-1-1 0,4 3 0,-2-2 0,0-1 0,0 0 0,0 0 0,-1-1 0,2 0 0,-1-1 0,0 1 0,1 0 0,-2-1 0,1 1 0,0-1 0,0 0 0,0 0 0,1 0 0,0-1 0,1 1 0,-1-2 0,0 1 0,0 0 0,0 0 0,0 0 0,0 1 0,-1-1 0,1 2 0,-1-1 0,1 0 0,-1 0 0,0 1 0,-1-1 0,0 0 0,0 0 0,1 0 0,-2 1 0,2 0 0,0 0 0,0 2 0,1 0 0,0 1 0,0-1 0,1 0 0,0 1 0,-1-1 0,0 1 0,-1 0 0,-1 0 0,1 1 0,0-1 0,0 0 0,0 0 0,-1 1 0,0-1 0,1 0 0,-1-1 0,-1 1 0,0-1 0,0 1 0,0 0 0,0 0 0,-1 0 0,1-1 0,0 0 0,-1 1 0,1 0 0,0 0 0,0 1 0,0 1 0,-1 1 0,1 1 0,-1 0 0,2 1 0,-1 1 0,1 1 0,0 2 0,1 0 0,-1 1 0,1 1 0,-1-1 0,0 1 0,1 0 0,-1-1 0,-1-2 0,0-1 0,-1-3 0,1-1 0,-1-1 0,0 0 0,0 0 0,1-1 0,-2 0 0,1 0 0,0 1 0,0 0 0,-1 0 0,2 0 0,-1 0 0,0-1 0,0-1 0,-1-1 0,0 0 0,0-1 0,1-1 0,0 0 0,-1-1 0,1 2 0,-1-2 0,1 2 0,0-1 0,0-1 0,0 1 0,0-1 0,0 1 0,0-1 0,0 1 0,-1 0 0,0 0 0,0 1 0,0-2 0,1 1 0,0 0 0,0 0 0,-1 2 0,0 0 0,0 0 0,0 2 0,0 0 0,0 2 0,0 1 0,0 1 0,0-1 0,0 0 0,0 0 0,0-1 0,0 0 0,0-1 0,0 0 0,-1 0 0,0-1 0,-1 0 0,-1-1 0,0 0 0,1 0 0,-1 1 0,0 1 0,-1 2 0,0 1 0,-1 0 0,1 0 0,0 1 0,0-2 0,0 0 0,0-1 0,1-1 0,0-1 0,0 0 0,-1 0 0,1 1 0,0 1 0,-1-1 0,-1 2 0,-2 1 0,0 1 0,-2-1 0,0 1 0,-1 0 0,-1-1 0,0 0 0,0 0 0,0 1 0,-2 1 0,0-1 0,0 1 0,-1 0 0,1 2 0,0 0 0,1-1 0,2-1 0,2-2 0,2-1 0,1-2 0,2-1 0,-1 0 0,1 2 0,-1-1 0,0 1 0,1 0 0,-1 0 0,1 2 0,-3 3 0,-1 6 0,-3 6 0,-1 4 0,0 0 0,1-4 0,4-5 0,2-7 0,3-5 0,0-2 0,0 0 0,1 0 0,0 3 0,-1 2 0,0 3 0,0 1 0,0-1 0,0 0 0,0-2 0,0-1 0,1-1 0,0 0 0,0 1 0,0 2 0,0 2 0,0 1 0,0 2 0,0 0 0,0 0 0,0-1 0,0 0 0,0-2 0,0-1 0,0 0 0,0 0 0,0-1 0,0-1 0,0-2 0,1-1 0,0-2 0,1-1 0,0 0 0,0-1 0,1 0 0,-1-1 0,1-1 0,-1-1 0,0-1 0,1 0 0,-1-1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284D0-50F2-D64B-8044-CA2CD9EAA405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1E70-C4DC-A140-99E4-0C17B258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hero Better Poster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1E70-C4DC-A140-99E4-0C17B258F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2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 Better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FF8EB3-2542-0A4C-AD08-A531CB96CE4E}"/>
              </a:ext>
            </a:extLst>
          </p:cNvPr>
          <p:cNvSpPr/>
          <p:nvPr userDrawn="1"/>
        </p:nvSpPr>
        <p:spPr>
          <a:xfrm>
            <a:off x="9053567" y="38163"/>
            <a:ext cx="25784066" cy="32918400"/>
          </a:xfrm>
          <a:prstGeom prst="rect">
            <a:avLst/>
          </a:prstGeom>
          <a:solidFill>
            <a:srgbClr val="0F243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9">
            <a:extLst>
              <a:ext uri="{FF2B5EF4-FFF2-40B4-BE49-F238E27FC236}">
                <a16:creationId xmlns:a16="http://schemas.microsoft.com/office/drawing/2014/main" id="{B6387B71-E814-D74C-A562-F4CADFB56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142839" y="30175199"/>
            <a:ext cx="11605521" cy="1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er B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80043F-FC17-CB4F-95B7-7E1F3ACDA97F}"/>
              </a:ext>
            </a:extLst>
          </p:cNvPr>
          <p:cNvSpPr/>
          <p:nvPr userDrawn="1"/>
        </p:nvSpPr>
        <p:spPr>
          <a:xfrm>
            <a:off x="14996158" y="0"/>
            <a:ext cx="28895042" cy="329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BC2B6-F796-AD45-9099-CB7199DFA69D}"/>
              </a:ext>
            </a:extLst>
          </p:cNvPr>
          <p:cNvSpPr/>
          <p:nvPr userDrawn="1"/>
        </p:nvSpPr>
        <p:spPr>
          <a:xfrm>
            <a:off x="-1" y="0"/>
            <a:ext cx="14996161" cy="32918400"/>
          </a:xfrm>
          <a:prstGeom prst="rect">
            <a:avLst/>
          </a:prstGeom>
          <a:solidFill>
            <a:srgbClr val="0F243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9">
            <a:extLst>
              <a:ext uri="{FF2B5EF4-FFF2-40B4-BE49-F238E27FC236}">
                <a16:creationId xmlns:a16="http://schemas.microsoft.com/office/drawing/2014/main" id="{C16CA098-7688-4845-B436-36720CD42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95318" y="30087479"/>
            <a:ext cx="11605521" cy="1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hero B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2953E31-1342-7E45-8E21-E3B6B930DC67}"/>
              </a:ext>
            </a:extLst>
          </p:cNvPr>
          <p:cNvSpPr/>
          <p:nvPr userDrawn="1"/>
        </p:nvSpPr>
        <p:spPr>
          <a:xfrm>
            <a:off x="11708345" y="-27478"/>
            <a:ext cx="32182855" cy="11720885"/>
          </a:xfrm>
          <a:custGeom>
            <a:avLst/>
            <a:gdLst>
              <a:gd name="connsiteX0" fmla="*/ 0 w 32111079"/>
              <a:gd name="connsiteY0" fmla="*/ 0 h 11720885"/>
              <a:gd name="connsiteX1" fmla="*/ 32111079 w 32111079"/>
              <a:gd name="connsiteY1" fmla="*/ 0 h 11720885"/>
              <a:gd name="connsiteX2" fmla="*/ 32111079 w 32111079"/>
              <a:gd name="connsiteY2" fmla="*/ 10587281 h 11720885"/>
              <a:gd name="connsiteX3" fmla="*/ 30977475 w 32111079"/>
              <a:gd name="connsiteY3" fmla="*/ 11720885 h 11720885"/>
              <a:gd name="connsiteX4" fmla="*/ 1061828 w 32111079"/>
              <a:gd name="connsiteY4" fmla="*/ 11720885 h 11720885"/>
              <a:gd name="connsiteX5" fmla="*/ 17308 w 32111079"/>
              <a:gd name="connsiteY5" fmla="*/ 11028531 h 11720885"/>
              <a:gd name="connsiteX6" fmla="*/ 0 w 32111079"/>
              <a:gd name="connsiteY6" fmla="*/ 10981241 h 11720885"/>
              <a:gd name="connsiteX7" fmla="*/ 0 w 32111079"/>
              <a:gd name="connsiteY7" fmla="*/ 0 h 1172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11079" h="11720885">
                <a:moveTo>
                  <a:pt x="0" y="0"/>
                </a:moveTo>
                <a:lnTo>
                  <a:pt x="32111079" y="0"/>
                </a:lnTo>
                <a:lnTo>
                  <a:pt x="32111079" y="10587281"/>
                </a:lnTo>
                <a:cubicBezTo>
                  <a:pt x="32111079" y="11213353"/>
                  <a:pt x="31603547" y="11720885"/>
                  <a:pt x="30977475" y="11720885"/>
                </a:cubicBezTo>
                <a:lnTo>
                  <a:pt x="1061828" y="11720885"/>
                </a:lnTo>
                <a:cubicBezTo>
                  <a:pt x="592274" y="11720885"/>
                  <a:pt x="189399" y="11435398"/>
                  <a:pt x="17308" y="11028531"/>
                </a:cubicBezTo>
                <a:lnTo>
                  <a:pt x="0" y="10981241"/>
                </a:lnTo>
                <a:lnTo>
                  <a:pt x="0" y="0"/>
                </a:lnTo>
                <a:close/>
              </a:path>
            </a:pathLst>
          </a:custGeom>
          <a:solidFill>
            <a:srgbClr val="0F243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DDCBA0-D825-7343-AF62-E64FE01DDAFF}"/>
              </a:ext>
            </a:extLst>
          </p:cNvPr>
          <p:cNvSpPr/>
          <p:nvPr userDrawn="1"/>
        </p:nvSpPr>
        <p:spPr>
          <a:xfrm>
            <a:off x="0" y="0"/>
            <a:ext cx="11708345" cy="329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D1F9ACEC-ECB5-364C-9C7C-BE5921AD0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338" y="29141656"/>
            <a:ext cx="9673661" cy="28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hero m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BD29EA-1972-C248-92C4-EAB619C6B72D}"/>
              </a:ext>
            </a:extLst>
          </p:cNvPr>
          <p:cNvSpPr/>
          <p:nvPr userDrawn="1"/>
        </p:nvSpPr>
        <p:spPr>
          <a:xfrm>
            <a:off x="0" y="0"/>
            <a:ext cx="28433486" cy="329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403D38-D978-AB48-A22E-BC312669A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86880" y="29559138"/>
            <a:ext cx="12478097" cy="19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4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tional po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31A0E-8B40-D04E-9860-CC4D35EB642D}"/>
              </a:ext>
            </a:extLst>
          </p:cNvPr>
          <p:cNvSpPr/>
          <p:nvPr userDrawn="1"/>
        </p:nvSpPr>
        <p:spPr>
          <a:xfrm>
            <a:off x="-1" y="0"/>
            <a:ext cx="43891201" cy="63692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D50F2F4D-5376-F849-968E-893B29288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34352" y="860004"/>
            <a:ext cx="3442447" cy="43795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57342-1A8B-B14A-8ED4-AC4289B3BB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1364" y="0"/>
            <a:ext cx="0" cy="6400800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7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tional po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D5B9FE-11A4-7346-B31F-F5D4F9043379}"/>
              </a:ext>
            </a:extLst>
          </p:cNvPr>
          <p:cNvSpPr/>
          <p:nvPr userDrawn="1"/>
        </p:nvSpPr>
        <p:spPr>
          <a:xfrm>
            <a:off x="0" y="0"/>
            <a:ext cx="43891200" cy="329458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DCAE2-24B1-6B43-90D2-B77D4F0D085B}"/>
              </a:ext>
            </a:extLst>
          </p:cNvPr>
          <p:cNvSpPr/>
          <p:nvPr userDrawn="1"/>
        </p:nvSpPr>
        <p:spPr>
          <a:xfrm rot="5400000">
            <a:off x="20103058" y="9157741"/>
            <a:ext cx="3685081" cy="438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9">
            <a:extLst>
              <a:ext uri="{FF2B5EF4-FFF2-40B4-BE49-F238E27FC236}">
                <a16:creationId xmlns:a16="http://schemas.microsoft.com/office/drawing/2014/main" id="{0B44EB41-9264-9540-86C4-9F32D61AD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0120" y="30175199"/>
            <a:ext cx="11605521" cy="1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9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tional po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E7A548-8FA4-5C4B-AD71-E0A031E22648}"/>
              </a:ext>
            </a:extLst>
          </p:cNvPr>
          <p:cNvSpPr/>
          <p:nvPr userDrawn="1"/>
        </p:nvSpPr>
        <p:spPr>
          <a:xfrm rot="5400000">
            <a:off x="17915240" y="-17915235"/>
            <a:ext cx="8060720" cy="438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C2643E-5FC8-A444-9424-93DB0CBCE779}"/>
              </a:ext>
            </a:extLst>
          </p:cNvPr>
          <p:cNvGrpSpPr/>
          <p:nvPr userDrawn="1"/>
        </p:nvGrpSpPr>
        <p:grpSpPr>
          <a:xfrm>
            <a:off x="0" y="6655145"/>
            <a:ext cx="43891200" cy="2342397"/>
            <a:chOff x="0" y="6497913"/>
            <a:chExt cx="43891200" cy="2499630"/>
          </a:xfrm>
          <a:solidFill>
            <a:schemeClr val="bg2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1CB6447-2BCB-7547-AC74-241D0E4BC7E9}"/>
                </a:ext>
              </a:extLst>
            </p:cNvPr>
            <p:cNvSpPr/>
            <p:nvPr/>
          </p:nvSpPr>
          <p:spPr>
            <a:xfrm>
              <a:off x="0" y="6742587"/>
              <a:ext cx="43891200" cy="2254956"/>
            </a:xfrm>
            <a:prstGeom prst="roundRect">
              <a:avLst>
                <a:gd name="adj" fmla="val 378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5B1CD86-A629-2A48-8FBA-5A99A978E5B0}"/>
                </a:ext>
              </a:extLst>
            </p:cNvPr>
            <p:cNvSpPr/>
            <p:nvPr/>
          </p:nvSpPr>
          <p:spPr>
            <a:xfrm>
              <a:off x="0" y="6497913"/>
              <a:ext cx="43891200" cy="1499926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</a:endParaRPr>
            </a:p>
          </p:txBody>
        </p:sp>
      </p:grp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F6A838-21FD-5A44-AF76-857B0EC31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00" y="7366328"/>
            <a:ext cx="10972800" cy="10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4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7ECA4-2C3A-7546-B9B9-C9C5A89F4660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029D-74ED-0041-825B-5872D363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5" r:id="rId4"/>
    <p:sldLayoutId id="2147483664" r:id="rId5"/>
    <p:sldLayoutId id="2147483661" r:id="rId6"/>
    <p:sldLayoutId id="2147483662" r:id="rId7"/>
    <p:sldLayoutId id="2147483668" r:id="rId8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png"/><Relationship Id="rId117" Type="http://schemas.openxmlformats.org/officeDocument/2006/relationships/image" Target="../media/image46.png"/><Relationship Id="rId21" Type="http://schemas.openxmlformats.org/officeDocument/2006/relationships/customXml" Target="../ink/ink8.xml"/><Relationship Id="rId42" Type="http://schemas.openxmlformats.org/officeDocument/2006/relationships/customXml" Target="../ink/ink21.xml"/><Relationship Id="rId47" Type="http://schemas.openxmlformats.org/officeDocument/2006/relationships/customXml" Target="../ink/ink26.xml"/><Relationship Id="rId63" Type="http://schemas.openxmlformats.org/officeDocument/2006/relationships/customXml" Target="../ink/ink34.xml"/><Relationship Id="rId68" Type="http://schemas.openxmlformats.org/officeDocument/2006/relationships/image" Target="../media/image33.png"/><Relationship Id="rId84" Type="http://schemas.openxmlformats.org/officeDocument/2006/relationships/customXml" Target="../ink/ink45.xml"/><Relationship Id="rId89" Type="http://schemas.openxmlformats.org/officeDocument/2006/relationships/customXml" Target="../ink/ink50.xml"/><Relationship Id="rId112" Type="http://schemas.openxmlformats.org/officeDocument/2006/relationships/customXml" Target="../ink/ink70.xml"/><Relationship Id="rId16" Type="http://schemas.openxmlformats.org/officeDocument/2006/relationships/image" Target="../media/image12.png"/><Relationship Id="rId107" Type="http://schemas.openxmlformats.org/officeDocument/2006/relationships/image" Target="../media/image41.png"/><Relationship Id="rId11" Type="http://schemas.openxmlformats.org/officeDocument/2006/relationships/customXml" Target="../ink/ink3.xml"/><Relationship Id="rId32" Type="http://schemas.openxmlformats.org/officeDocument/2006/relationships/image" Target="../media/image20.png"/><Relationship Id="rId37" Type="http://schemas.openxmlformats.org/officeDocument/2006/relationships/customXml" Target="../ink/ink16.xml"/><Relationship Id="rId53" Type="http://schemas.openxmlformats.org/officeDocument/2006/relationships/customXml" Target="../ink/ink29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42.xml"/><Relationship Id="rId102" Type="http://schemas.openxmlformats.org/officeDocument/2006/relationships/customXml" Target="../ink/ink63.xml"/><Relationship Id="rId123" Type="http://schemas.openxmlformats.org/officeDocument/2006/relationships/image" Target="../media/image49.png"/><Relationship Id="rId5" Type="http://schemas.microsoft.com/office/2007/relationships/hdphoto" Target="../media/hdphoto1.wdp"/><Relationship Id="rId90" Type="http://schemas.openxmlformats.org/officeDocument/2006/relationships/customXml" Target="../ink/ink51.xml"/><Relationship Id="rId95" Type="http://schemas.openxmlformats.org/officeDocument/2006/relationships/customXml" Target="../ink/ink56.xml"/><Relationship Id="rId22" Type="http://schemas.openxmlformats.org/officeDocument/2006/relationships/image" Target="../media/image15.png"/><Relationship Id="rId27" Type="http://schemas.openxmlformats.org/officeDocument/2006/relationships/customXml" Target="../ink/ink11.xml"/><Relationship Id="rId43" Type="http://schemas.openxmlformats.org/officeDocument/2006/relationships/customXml" Target="../ink/ink22.xml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7.xml"/><Relationship Id="rId113" Type="http://schemas.openxmlformats.org/officeDocument/2006/relationships/image" Target="../media/image44.png"/><Relationship Id="rId118" Type="http://schemas.openxmlformats.org/officeDocument/2006/relationships/customXml" Target="../ink/ink73.xml"/><Relationship Id="rId80" Type="http://schemas.openxmlformats.org/officeDocument/2006/relationships/image" Target="../media/image39.png"/><Relationship Id="rId85" Type="http://schemas.openxmlformats.org/officeDocument/2006/relationships/customXml" Target="../ink/ink46.xml"/><Relationship Id="rId12" Type="http://schemas.openxmlformats.org/officeDocument/2006/relationships/image" Target="../media/image10.png"/><Relationship Id="rId17" Type="http://schemas.openxmlformats.org/officeDocument/2006/relationships/customXml" Target="../ink/ink6.xml"/><Relationship Id="rId33" Type="http://schemas.openxmlformats.org/officeDocument/2006/relationships/customXml" Target="../ink/ink14.xml"/><Relationship Id="rId38" Type="http://schemas.openxmlformats.org/officeDocument/2006/relationships/customXml" Target="../ink/ink17.xml"/><Relationship Id="rId59" Type="http://schemas.openxmlformats.org/officeDocument/2006/relationships/customXml" Target="../ink/ink32.xml"/><Relationship Id="rId103" Type="http://schemas.openxmlformats.org/officeDocument/2006/relationships/customXml" Target="../ink/ink64.xml"/><Relationship Id="rId108" Type="http://schemas.openxmlformats.org/officeDocument/2006/relationships/customXml" Target="../ink/ink68.xml"/><Relationship Id="rId124" Type="http://schemas.openxmlformats.org/officeDocument/2006/relationships/customXml" Target="../ink/ink76.xml"/><Relationship Id="rId54" Type="http://schemas.openxmlformats.org/officeDocument/2006/relationships/image" Target="../media/image26.png"/><Relationship Id="rId70" Type="http://schemas.openxmlformats.org/officeDocument/2006/relationships/image" Target="../media/image34.png"/><Relationship Id="rId75" Type="http://schemas.openxmlformats.org/officeDocument/2006/relationships/customXml" Target="../ink/ink40.xml"/><Relationship Id="rId91" Type="http://schemas.openxmlformats.org/officeDocument/2006/relationships/customXml" Target="../ink/ink52.xml"/><Relationship Id="rId96" Type="http://schemas.openxmlformats.org/officeDocument/2006/relationships/customXml" Target="../ink/ink5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23" Type="http://schemas.openxmlformats.org/officeDocument/2006/relationships/customXml" Target="../ink/ink9.xml"/><Relationship Id="rId28" Type="http://schemas.openxmlformats.org/officeDocument/2006/relationships/image" Target="../media/image18.png"/><Relationship Id="rId49" Type="http://schemas.openxmlformats.org/officeDocument/2006/relationships/customXml" Target="../ink/ink27.xml"/><Relationship Id="rId114" Type="http://schemas.openxmlformats.org/officeDocument/2006/relationships/customXml" Target="../ink/ink71.xml"/><Relationship Id="rId119" Type="http://schemas.openxmlformats.org/officeDocument/2006/relationships/image" Target="../media/image47.png"/><Relationship Id="rId44" Type="http://schemas.openxmlformats.org/officeDocument/2006/relationships/customXml" Target="../ink/ink23.xml"/><Relationship Id="rId60" Type="http://schemas.openxmlformats.org/officeDocument/2006/relationships/image" Target="../media/image29.png"/><Relationship Id="rId65" Type="http://schemas.openxmlformats.org/officeDocument/2006/relationships/customXml" Target="../ink/ink35.xml"/><Relationship Id="rId81" Type="http://schemas.openxmlformats.org/officeDocument/2006/relationships/customXml" Target="../ink/ink43.xml"/><Relationship Id="rId86" Type="http://schemas.openxmlformats.org/officeDocument/2006/relationships/customXml" Target="../ink/ink47.xml"/><Relationship Id="rId13" Type="http://schemas.openxmlformats.org/officeDocument/2006/relationships/customXml" Target="../ink/ink4.xml"/><Relationship Id="rId18" Type="http://schemas.openxmlformats.org/officeDocument/2006/relationships/image" Target="../media/image13.png"/><Relationship Id="rId39" Type="http://schemas.openxmlformats.org/officeDocument/2006/relationships/customXml" Target="../ink/ink18.xml"/><Relationship Id="rId109" Type="http://schemas.openxmlformats.org/officeDocument/2006/relationships/image" Target="../media/image42.png"/><Relationship Id="rId34" Type="http://schemas.openxmlformats.org/officeDocument/2006/relationships/image" Target="../media/image21.png"/><Relationship Id="rId50" Type="http://schemas.openxmlformats.org/officeDocument/2006/relationships/image" Target="../media/image24.png"/><Relationship Id="rId55" Type="http://schemas.openxmlformats.org/officeDocument/2006/relationships/customXml" Target="../ink/ink30.xml"/><Relationship Id="rId76" Type="http://schemas.openxmlformats.org/officeDocument/2006/relationships/image" Target="../media/image37.png"/><Relationship Id="rId97" Type="http://schemas.openxmlformats.org/officeDocument/2006/relationships/customXml" Target="../ink/ink58.xml"/><Relationship Id="rId104" Type="http://schemas.openxmlformats.org/officeDocument/2006/relationships/customXml" Target="../ink/ink65.xml"/><Relationship Id="rId120" Type="http://schemas.openxmlformats.org/officeDocument/2006/relationships/customXml" Target="../ink/ink74.xml"/><Relationship Id="rId125" Type="http://schemas.openxmlformats.org/officeDocument/2006/relationships/image" Target="../media/image50.png"/><Relationship Id="rId7" Type="http://schemas.openxmlformats.org/officeDocument/2006/relationships/customXml" Target="../ink/ink1.xml"/><Relationship Id="rId71" Type="http://schemas.openxmlformats.org/officeDocument/2006/relationships/customXml" Target="../ink/ink38.xml"/><Relationship Id="rId92" Type="http://schemas.openxmlformats.org/officeDocument/2006/relationships/customXml" Target="../ink/ink53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2.xml"/><Relationship Id="rId24" Type="http://schemas.openxmlformats.org/officeDocument/2006/relationships/image" Target="../media/image16.png"/><Relationship Id="rId40" Type="http://schemas.openxmlformats.org/officeDocument/2006/relationships/customXml" Target="../ink/ink19.xml"/><Relationship Id="rId45" Type="http://schemas.openxmlformats.org/officeDocument/2006/relationships/customXml" Target="../ink/ink24.xml"/><Relationship Id="rId66" Type="http://schemas.openxmlformats.org/officeDocument/2006/relationships/image" Target="../media/image32.png"/><Relationship Id="rId87" Type="http://schemas.openxmlformats.org/officeDocument/2006/relationships/customXml" Target="../ink/ink48.xml"/><Relationship Id="rId110" Type="http://schemas.openxmlformats.org/officeDocument/2006/relationships/customXml" Target="../ink/ink69.xml"/><Relationship Id="rId115" Type="http://schemas.openxmlformats.org/officeDocument/2006/relationships/image" Target="../media/image45.png"/><Relationship Id="rId61" Type="http://schemas.openxmlformats.org/officeDocument/2006/relationships/customXml" Target="../ink/ink33.xml"/><Relationship Id="rId82" Type="http://schemas.openxmlformats.org/officeDocument/2006/relationships/image" Target="../media/image40.png"/><Relationship Id="rId19" Type="http://schemas.openxmlformats.org/officeDocument/2006/relationships/customXml" Target="../ink/ink7.xml"/><Relationship Id="rId14" Type="http://schemas.openxmlformats.org/officeDocument/2006/relationships/image" Target="../media/image11.png"/><Relationship Id="rId30" Type="http://schemas.openxmlformats.org/officeDocument/2006/relationships/image" Target="../media/image19.png"/><Relationship Id="rId35" Type="http://schemas.openxmlformats.org/officeDocument/2006/relationships/customXml" Target="../ink/ink15.xml"/><Relationship Id="rId56" Type="http://schemas.openxmlformats.org/officeDocument/2006/relationships/image" Target="../media/image27.png"/><Relationship Id="rId77" Type="http://schemas.openxmlformats.org/officeDocument/2006/relationships/customXml" Target="../ink/ink41.xml"/><Relationship Id="rId100" Type="http://schemas.openxmlformats.org/officeDocument/2006/relationships/customXml" Target="../ink/ink61.xml"/><Relationship Id="rId105" Type="http://schemas.openxmlformats.org/officeDocument/2006/relationships/customXml" Target="../ink/ink66.xml"/><Relationship Id="rId126" Type="http://schemas.openxmlformats.org/officeDocument/2006/relationships/image" Target="../media/image51.PNG"/><Relationship Id="rId8" Type="http://schemas.openxmlformats.org/officeDocument/2006/relationships/image" Target="../media/image8.png"/><Relationship Id="rId51" Type="http://schemas.openxmlformats.org/officeDocument/2006/relationships/customXml" Target="../ink/ink28.xml"/><Relationship Id="rId72" Type="http://schemas.openxmlformats.org/officeDocument/2006/relationships/image" Target="../media/image35.png"/><Relationship Id="rId93" Type="http://schemas.openxmlformats.org/officeDocument/2006/relationships/customXml" Target="../ink/ink54.xml"/><Relationship Id="rId98" Type="http://schemas.openxmlformats.org/officeDocument/2006/relationships/customXml" Target="../ink/ink59.xml"/><Relationship Id="rId121" Type="http://schemas.openxmlformats.org/officeDocument/2006/relationships/image" Target="../media/image48.png"/><Relationship Id="rId3" Type="http://schemas.microsoft.com/office/2018/10/relationships/comments" Target="../comments/modernComment_109_E51F0B1F.xml"/><Relationship Id="rId25" Type="http://schemas.openxmlformats.org/officeDocument/2006/relationships/customXml" Target="../ink/ink10.xml"/><Relationship Id="rId46" Type="http://schemas.openxmlformats.org/officeDocument/2006/relationships/customXml" Target="../ink/ink25.xml"/><Relationship Id="rId67" Type="http://schemas.openxmlformats.org/officeDocument/2006/relationships/customXml" Target="../ink/ink36.xml"/><Relationship Id="rId116" Type="http://schemas.openxmlformats.org/officeDocument/2006/relationships/customXml" Target="../ink/ink72.xml"/><Relationship Id="rId20" Type="http://schemas.openxmlformats.org/officeDocument/2006/relationships/image" Target="../media/image14.png"/><Relationship Id="rId41" Type="http://schemas.openxmlformats.org/officeDocument/2006/relationships/customXml" Target="../ink/ink20.xml"/><Relationship Id="rId62" Type="http://schemas.openxmlformats.org/officeDocument/2006/relationships/image" Target="../media/image30.png"/><Relationship Id="rId83" Type="http://schemas.openxmlformats.org/officeDocument/2006/relationships/customXml" Target="../ink/ink44.xml"/><Relationship Id="rId88" Type="http://schemas.openxmlformats.org/officeDocument/2006/relationships/customXml" Target="../ink/ink49.xml"/><Relationship Id="rId111" Type="http://schemas.openxmlformats.org/officeDocument/2006/relationships/image" Target="../media/image43.png"/><Relationship Id="rId15" Type="http://schemas.openxmlformats.org/officeDocument/2006/relationships/customXml" Target="../ink/ink5.xml"/><Relationship Id="rId36" Type="http://schemas.openxmlformats.org/officeDocument/2006/relationships/image" Target="../media/image22.png"/><Relationship Id="rId57" Type="http://schemas.openxmlformats.org/officeDocument/2006/relationships/customXml" Target="../ink/ink31.xml"/><Relationship Id="rId106" Type="http://schemas.openxmlformats.org/officeDocument/2006/relationships/customXml" Target="../ink/ink67.xml"/><Relationship Id="rId10" Type="http://schemas.openxmlformats.org/officeDocument/2006/relationships/image" Target="../media/image9.png"/><Relationship Id="rId31" Type="http://schemas.openxmlformats.org/officeDocument/2006/relationships/customXml" Target="../ink/ink13.xml"/><Relationship Id="rId52" Type="http://schemas.openxmlformats.org/officeDocument/2006/relationships/image" Target="../media/image25.png"/><Relationship Id="rId73" Type="http://schemas.openxmlformats.org/officeDocument/2006/relationships/customXml" Target="../ink/ink39.xml"/><Relationship Id="rId78" Type="http://schemas.openxmlformats.org/officeDocument/2006/relationships/image" Target="../media/image38.png"/><Relationship Id="rId94" Type="http://schemas.openxmlformats.org/officeDocument/2006/relationships/customXml" Target="../ink/ink55.xml"/><Relationship Id="rId99" Type="http://schemas.openxmlformats.org/officeDocument/2006/relationships/customXml" Target="../ink/ink60.xml"/><Relationship Id="rId101" Type="http://schemas.openxmlformats.org/officeDocument/2006/relationships/customXml" Target="../ink/ink62.xml"/><Relationship Id="rId122" Type="http://schemas.openxmlformats.org/officeDocument/2006/relationships/customXml" Target="../ink/ink75.xml"/><Relationship Id="rId4" Type="http://schemas.openxmlformats.org/officeDocument/2006/relationships/image" Target="../media/image6.png"/><Relationship Id="rId9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0B13A51-6B35-4B4F-BF8A-531E0C9C1EC5}"/>
              </a:ext>
            </a:extLst>
          </p:cNvPr>
          <p:cNvSpPr txBox="1"/>
          <p:nvPr/>
        </p:nvSpPr>
        <p:spPr>
          <a:xfrm>
            <a:off x="13667774" y="1671872"/>
            <a:ext cx="28450786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The key to breeding </a:t>
            </a:r>
            <a:r>
              <a:rPr lang="en-US" sz="17500" b="1" dirty="0">
                <a:solidFill>
                  <a:schemeClr val="accent3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drought adapted spring wheat</a:t>
            </a:r>
            <a:r>
              <a:rPr lang="en-US" sz="17500" dirty="0">
                <a:solidFill>
                  <a:schemeClr val="accent3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75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in Utah may be below the soil.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68B9AC-85DB-2446-AC3A-02FC568840F7}"/>
              </a:ext>
            </a:extLst>
          </p:cNvPr>
          <p:cNvSpPr txBox="1"/>
          <p:nvPr/>
        </p:nvSpPr>
        <p:spPr>
          <a:xfrm>
            <a:off x="883748" y="914400"/>
            <a:ext cx="986045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Some plants may be </a:t>
            </a:r>
            <a:r>
              <a:rPr lang="en-US" sz="8800" b="1" dirty="0">
                <a:solidFill>
                  <a:srgbClr val="00938F"/>
                </a:solidFill>
                <a:latin typeface="+mj-lt"/>
                <a:cs typeface="Times New Roman" panose="02020603050405020304" pitchFamily="18" charset="0"/>
              </a:rPr>
              <a:t>better at accessing water </a:t>
            </a:r>
            <a:r>
              <a:rPr lang="en-US" sz="8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than others, before we even see them sprout.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6F5C53-011B-0F43-9E33-7413C5F95630}"/>
              </a:ext>
            </a:extLst>
          </p:cNvPr>
          <p:cNvSpPr txBox="1"/>
          <p:nvPr/>
        </p:nvSpPr>
        <p:spPr>
          <a:xfrm>
            <a:off x="13667773" y="29010534"/>
            <a:ext cx="279484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SzPct val="60000"/>
            </a:pPr>
            <a:r>
              <a:rPr lang="en-US" sz="8800" i="1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Improving drought tolerance is essential for Utah’s growers to achieve sufficient wheat yields with less water.</a:t>
            </a:r>
          </a:p>
        </p:txBody>
      </p:sp>
      <p:sp>
        <p:nvSpPr>
          <p:cNvPr id="51" name="TextBox 26">
            <a:extLst>
              <a:ext uri="{FF2B5EF4-FFF2-40B4-BE49-F238E27FC236}">
                <a16:creationId xmlns:a16="http://schemas.microsoft.com/office/drawing/2014/main" id="{0C2EA831-D354-7745-BE1E-6CF9EE43CF73}"/>
              </a:ext>
            </a:extLst>
          </p:cNvPr>
          <p:cNvSpPr txBox="1"/>
          <p:nvPr/>
        </p:nvSpPr>
        <p:spPr>
          <a:xfrm>
            <a:off x="28617340" y="15489703"/>
            <a:ext cx="489003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000" dirty="0">
                <a:solidFill>
                  <a:schemeClr val="tx2"/>
                </a:solidFill>
                <a:cs typeface="Calibri Light" panose="020F0302020204030204" pitchFamily="34" charset="0"/>
              </a:rPr>
              <a:t>Emergence through soil</a:t>
            </a:r>
          </a:p>
        </p:txBody>
      </p:sp>
      <p:sp>
        <p:nvSpPr>
          <p:cNvPr id="52" name="TextBox 27">
            <a:extLst>
              <a:ext uri="{FF2B5EF4-FFF2-40B4-BE49-F238E27FC236}">
                <a16:creationId xmlns:a16="http://schemas.microsoft.com/office/drawing/2014/main" id="{5DA327C3-3439-BF46-BEF9-A51D561B19C4}"/>
              </a:ext>
            </a:extLst>
          </p:cNvPr>
          <p:cNvSpPr txBox="1"/>
          <p:nvPr/>
        </p:nvSpPr>
        <p:spPr>
          <a:xfrm>
            <a:off x="36502004" y="15489703"/>
            <a:ext cx="437810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000" dirty="0">
                <a:solidFill>
                  <a:schemeClr val="tx2"/>
                </a:solidFill>
                <a:cs typeface="Calibri Light" panose="020F0302020204030204" pitchFamily="34" charset="0"/>
              </a:rPr>
              <a:t>Additional shoots grow</a:t>
            </a:r>
          </a:p>
        </p:txBody>
      </p:sp>
      <p:grpSp>
        <p:nvGrpSpPr>
          <p:cNvPr id="56" name="Group 8">
            <a:extLst>
              <a:ext uri="{FF2B5EF4-FFF2-40B4-BE49-F238E27FC236}">
                <a16:creationId xmlns:a16="http://schemas.microsoft.com/office/drawing/2014/main" id="{C28445B9-8A4A-A747-B480-240AAC7A5893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15509066" y="13529646"/>
            <a:ext cx="1133166" cy="1133166"/>
            <a:chOff x="0" y="0"/>
            <a:chExt cx="6350000" cy="6350000"/>
          </a:xfrm>
          <a:solidFill>
            <a:schemeClr val="accent3"/>
          </a:solidFill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B1E35808-EF59-4248-86BA-32F24AA8878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AutoShape 16">
            <a:extLst>
              <a:ext uri="{FF2B5EF4-FFF2-40B4-BE49-F238E27FC236}">
                <a16:creationId xmlns:a16="http://schemas.microsoft.com/office/drawing/2014/main" id="{D85D0DDF-26B7-184E-84F9-5FC537C46A07}"/>
              </a:ext>
            </a:extLst>
          </p:cNvPr>
          <p:cNvSpPr/>
          <p:nvPr/>
        </p:nvSpPr>
        <p:spPr>
          <a:xfrm rot="5400000">
            <a:off x="27579112" y="2592766"/>
            <a:ext cx="133685" cy="23140611"/>
          </a:xfrm>
          <a:prstGeom prst="rect">
            <a:avLst/>
          </a:prstGeom>
          <a:solidFill>
            <a:schemeClr val="accent3">
              <a:alpha val="49803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EF51BBA-FB10-544A-AF89-7EA57FDC4421}"/>
              </a:ext>
            </a:extLst>
          </p:cNvPr>
          <p:cNvSpPr/>
          <p:nvPr/>
        </p:nvSpPr>
        <p:spPr>
          <a:xfrm>
            <a:off x="12725683" y="15443537"/>
            <a:ext cx="6137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spcAft>
                <a:spcPts val="1800"/>
              </a:spcAft>
              <a:buSzPct val="60000"/>
            </a:pPr>
            <a:r>
              <a:rPr lang="en-US" sz="6000" dirty="0">
                <a:solidFill>
                  <a:schemeClr val="tx2"/>
                </a:solidFill>
                <a:cs typeface="Calibri Light" panose="020F0302020204030204" pitchFamily="34" charset="0"/>
              </a:rPr>
              <a:t>Seed germination</a:t>
            </a:r>
          </a:p>
        </p:txBody>
      </p:sp>
      <p:grpSp>
        <p:nvGrpSpPr>
          <p:cNvPr id="65" name="Group 8">
            <a:extLst>
              <a:ext uri="{FF2B5EF4-FFF2-40B4-BE49-F238E27FC236}">
                <a16:creationId xmlns:a16="http://schemas.microsoft.com/office/drawing/2014/main" id="{7A31111E-BB1C-6644-A44B-2711219E6582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23453368" y="13529645"/>
            <a:ext cx="1133166" cy="1133166"/>
            <a:chOff x="0" y="0"/>
            <a:chExt cx="6350000" cy="6350000"/>
          </a:xfrm>
          <a:solidFill>
            <a:schemeClr val="accent3"/>
          </a:solidFill>
        </p:grpSpPr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08C77ED-3B92-D245-B302-9D81F6A1EF0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8">
            <a:extLst>
              <a:ext uri="{FF2B5EF4-FFF2-40B4-BE49-F238E27FC236}">
                <a16:creationId xmlns:a16="http://schemas.microsoft.com/office/drawing/2014/main" id="{B9972219-CDB1-6242-B700-753D8570F822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30532074" y="13529644"/>
            <a:ext cx="1133166" cy="1133166"/>
            <a:chOff x="0" y="0"/>
            <a:chExt cx="6350000" cy="6350000"/>
          </a:xfrm>
          <a:solidFill>
            <a:schemeClr val="accent3"/>
          </a:solidFill>
        </p:grpSpPr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5A68FB4B-2E29-BE4F-8BAE-70BA3A54320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8">
            <a:extLst>
              <a:ext uri="{FF2B5EF4-FFF2-40B4-BE49-F238E27FC236}">
                <a16:creationId xmlns:a16="http://schemas.microsoft.com/office/drawing/2014/main" id="{09EAD077-066B-9D47-A3B2-BB289E95C33A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38083094" y="13583915"/>
            <a:ext cx="1133166" cy="1133166"/>
            <a:chOff x="-137438" y="-3195465"/>
            <a:chExt cx="6350000" cy="6350000"/>
          </a:xfrm>
          <a:solidFill>
            <a:schemeClr val="accent3"/>
          </a:solidFill>
        </p:grpSpPr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7119137D-B818-D940-8DCC-7F0E501DA522}"/>
                </a:ext>
              </a:extLst>
            </p:cNvPr>
            <p:cNvSpPr/>
            <p:nvPr/>
          </p:nvSpPr>
          <p:spPr>
            <a:xfrm>
              <a:off x="-137438" y="-3195465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44FB256-A968-3848-B882-E1900281FCEF}"/>
              </a:ext>
            </a:extLst>
          </p:cNvPr>
          <p:cNvSpPr txBox="1"/>
          <p:nvPr/>
        </p:nvSpPr>
        <p:spPr>
          <a:xfrm>
            <a:off x="3914314" y="8430392"/>
            <a:ext cx="68298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Kylie Hansen</a:t>
            </a:r>
          </a:p>
          <a:p>
            <a:r>
              <a:rPr lang="en-US" sz="3600" i="1" dirty="0">
                <a:cs typeface="Times New Roman" panose="02020603050405020304" pitchFamily="18" charset="0"/>
              </a:rPr>
              <a:t>Utah State University </a:t>
            </a:r>
          </a:p>
          <a:p>
            <a:endParaRPr lang="en-US" sz="3600" i="1" dirty="0">
              <a:cs typeface="Times New Roman" panose="02020603050405020304" pitchFamily="18" charset="0"/>
            </a:endParaRPr>
          </a:p>
          <a:p>
            <a:r>
              <a:rPr lang="en-US" sz="3600" b="1" dirty="0">
                <a:cs typeface="Times New Roman" panose="02020603050405020304" pitchFamily="18" charset="0"/>
              </a:rPr>
              <a:t>Dr. Margaret Krause</a:t>
            </a:r>
          </a:p>
          <a:p>
            <a:r>
              <a:rPr lang="en-US" sz="3600" i="1" dirty="0">
                <a:cs typeface="Times New Roman" panose="02020603050405020304" pitchFamily="18" charset="0"/>
              </a:rPr>
              <a:t>Oregon State University</a:t>
            </a:r>
          </a:p>
          <a:p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4940192-289C-204B-80F8-D6BB51BF2130}"/>
              </a:ext>
            </a:extLst>
          </p:cNvPr>
          <p:cNvSpPr txBox="1"/>
          <p:nvPr/>
        </p:nvSpPr>
        <p:spPr>
          <a:xfrm>
            <a:off x="615524" y="11884606"/>
            <a:ext cx="9887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3"/>
                </a:solidFill>
                <a:latin typeface="+mj-lt"/>
              </a:rPr>
              <a:t>Changing Water Conditions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1433DE-1B31-2649-9DB9-21DE114A072B}"/>
              </a:ext>
            </a:extLst>
          </p:cNvPr>
          <p:cNvSpPr txBox="1"/>
          <p:nvPr/>
        </p:nvSpPr>
        <p:spPr>
          <a:xfrm>
            <a:off x="856837" y="17228828"/>
            <a:ext cx="9887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3"/>
                </a:solidFill>
                <a:latin typeface="+mj-lt"/>
              </a:rPr>
              <a:t>Looking Below Ground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1399B77-BF53-6640-BB06-E24A495F2F60}"/>
              </a:ext>
            </a:extLst>
          </p:cNvPr>
          <p:cNvSpPr txBox="1"/>
          <p:nvPr/>
        </p:nvSpPr>
        <p:spPr>
          <a:xfrm>
            <a:off x="772916" y="13182132"/>
            <a:ext cx="98873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Drought conditions reduce yield and quality and are unavoidable in rainfed farms across the globe; we need to breed drought tolerant wheat lines to meet this challenge. The key may lie in how these plants grow prior to emerging from the ground.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14928E-79EE-184A-B12A-7E6CDDC5EF59}"/>
              </a:ext>
            </a:extLst>
          </p:cNvPr>
          <p:cNvSpPr/>
          <p:nvPr/>
        </p:nvSpPr>
        <p:spPr>
          <a:xfrm>
            <a:off x="914400" y="18779840"/>
            <a:ext cx="4075042" cy="2254466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400" b="1" dirty="0">
                <a:solidFill>
                  <a:schemeClr val="accent3"/>
                </a:solidFill>
                <a:cs typeface="Segoe UI" panose="020B0502040204020203" pitchFamily="34" charset="0"/>
              </a:rPr>
              <a:t>Classifying traits</a:t>
            </a:r>
          </a:p>
          <a:p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Measure root and shoot characteristics for 150 different spring wheat lines</a:t>
            </a:r>
            <a:endParaRPr lang="en-U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3FEC0A0-14B5-4748-9EC0-69D2FF804B8C}"/>
              </a:ext>
            </a:extLst>
          </p:cNvPr>
          <p:cNvSpPr/>
          <p:nvPr/>
        </p:nvSpPr>
        <p:spPr>
          <a:xfrm>
            <a:off x="7226771" y="18898438"/>
            <a:ext cx="3276115" cy="19859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accent3"/>
                </a:solidFill>
                <a:cs typeface="Segoe UI" panose="020B0502040204020203" pitchFamily="34" charset="0"/>
              </a:rPr>
              <a:t> Which varieties have optimal characteristics?</a:t>
            </a:r>
            <a:endParaRPr lang="en-US" sz="24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0C11CC4-B733-9843-B259-FAB357EC0963}"/>
              </a:ext>
            </a:extLst>
          </p:cNvPr>
          <p:cNvSpPr/>
          <p:nvPr/>
        </p:nvSpPr>
        <p:spPr>
          <a:xfrm>
            <a:off x="914400" y="21902291"/>
            <a:ext cx="4075042" cy="3081906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400" b="1" dirty="0">
                <a:solidFill>
                  <a:schemeClr val="accent3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Grow and test lines</a:t>
            </a:r>
            <a:endParaRPr lang="en-US" sz="2400" dirty="0">
              <a:solidFill>
                <a:schemeClr val="accent3"/>
              </a:solidFill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The same spring wheat lines were grown in the Logan, UT field in 2022 and 2023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591261-EE27-0F48-94AD-D389E89908D8}"/>
              </a:ext>
            </a:extLst>
          </p:cNvPr>
          <p:cNvSpPr/>
          <p:nvPr/>
        </p:nvSpPr>
        <p:spPr>
          <a:xfrm>
            <a:off x="6985458" y="22257411"/>
            <a:ext cx="3758739" cy="237166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400" b="1" dirty="0">
                <a:solidFill>
                  <a:schemeClr val="accent3"/>
                </a:solidFill>
                <a:cs typeface="Segoe UI" panose="020B0502040204020203" pitchFamily="34" charset="0"/>
              </a:rPr>
              <a:t>Are desirable traits genetically controlled?</a:t>
            </a:r>
          </a:p>
          <a:p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View areas of each line’s chromosomes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C7D5348-C01B-2C4D-86A6-E7ACECD1D9E3}"/>
              </a:ext>
            </a:extLst>
          </p:cNvPr>
          <p:cNvSpPr/>
          <p:nvPr/>
        </p:nvSpPr>
        <p:spPr>
          <a:xfrm>
            <a:off x="950986" y="25814909"/>
            <a:ext cx="9793211" cy="2181932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400" b="1" dirty="0">
                <a:solidFill>
                  <a:schemeClr val="accent3"/>
                </a:solidFill>
                <a:cs typeface="Segoe UI" panose="020B0502040204020203" pitchFamily="34" charset="0"/>
              </a:rPr>
              <a:t>Determine the lines with the best traits</a:t>
            </a:r>
          </a:p>
          <a:p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What relationships are significant between below and above ground traits?</a:t>
            </a:r>
          </a:p>
          <a:p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Is there a significant area of the chromosome that controls how wheat shoots emerge?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8B70539-E833-874D-B570-EDE46AF70417}"/>
              </a:ext>
            </a:extLst>
          </p:cNvPr>
          <p:cNvCxnSpPr>
            <a:cxnSpLocks/>
            <a:stCxn id="78" idx="2"/>
            <a:endCxn id="80" idx="0"/>
          </p:cNvCxnSpPr>
          <p:nvPr/>
        </p:nvCxnSpPr>
        <p:spPr>
          <a:xfrm>
            <a:off x="2951921" y="21034306"/>
            <a:ext cx="0" cy="86798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1AAC12E-04AD-0A43-BB47-2D295C89A31A}"/>
              </a:ext>
            </a:extLst>
          </p:cNvPr>
          <p:cNvCxnSpPr>
            <a:cxnSpLocks/>
            <a:stCxn id="78" idx="3"/>
            <a:endCxn id="79" idx="2"/>
          </p:cNvCxnSpPr>
          <p:nvPr/>
        </p:nvCxnSpPr>
        <p:spPr>
          <a:xfrm flipV="1">
            <a:off x="4989442" y="19891408"/>
            <a:ext cx="2237329" cy="15665"/>
          </a:xfrm>
          <a:prstGeom prst="straightConnector1">
            <a:avLst/>
          </a:prstGeom>
          <a:ln w="762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FFAEB90-CD4B-734D-8F78-B197F6DB48EA}"/>
              </a:ext>
            </a:extLst>
          </p:cNvPr>
          <p:cNvCxnSpPr>
            <a:cxnSpLocks/>
            <a:stCxn id="80" idx="3"/>
            <a:endCxn id="81" idx="1"/>
          </p:cNvCxnSpPr>
          <p:nvPr/>
        </p:nvCxnSpPr>
        <p:spPr>
          <a:xfrm>
            <a:off x="4989442" y="23443244"/>
            <a:ext cx="1996016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60">
            <a:extLst>
              <a:ext uri="{FF2B5EF4-FFF2-40B4-BE49-F238E27FC236}">
                <a16:creationId xmlns:a16="http://schemas.microsoft.com/office/drawing/2014/main" id="{64EF7006-8057-4E48-BC8F-A1354A5414CA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 rot="5400000">
            <a:off x="6763294" y="23713374"/>
            <a:ext cx="1185833" cy="3017236"/>
          </a:xfrm>
          <a:prstGeom prst="bentConnector3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6">
            <a:extLst>
              <a:ext uri="{FF2B5EF4-FFF2-40B4-BE49-F238E27FC236}">
                <a16:creationId xmlns:a16="http://schemas.microsoft.com/office/drawing/2014/main" id="{4FDDFF19-98E1-11ED-CDF3-C517642563F9}"/>
              </a:ext>
            </a:extLst>
          </p:cNvPr>
          <p:cNvSpPr txBox="1"/>
          <p:nvPr/>
        </p:nvSpPr>
        <p:spPr>
          <a:xfrm>
            <a:off x="21574935" y="15563827"/>
            <a:ext cx="489003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000" dirty="0">
                <a:solidFill>
                  <a:schemeClr val="tx2"/>
                </a:solidFill>
                <a:cs typeface="Calibri Light" panose="020F0302020204030204" pitchFamily="34" charset="0"/>
              </a:rPr>
              <a:t>Root and shoot development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739A6E4-FE30-BE8E-7246-E1AB3D95E8C8}"/>
              </a:ext>
            </a:extLst>
          </p:cNvPr>
          <p:cNvSpPr/>
          <p:nvPr/>
        </p:nvSpPr>
        <p:spPr>
          <a:xfrm>
            <a:off x="13316809" y="21978257"/>
            <a:ext cx="28194356" cy="5910943"/>
          </a:xfrm>
          <a:custGeom>
            <a:avLst/>
            <a:gdLst>
              <a:gd name="connsiteX0" fmla="*/ 7305 w 28194356"/>
              <a:gd name="connsiteY0" fmla="*/ 1110343 h 5910943"/>
              <a:gd name="connsiteX1" fmla="*/ 235905 w 28194356"/>
              <a:gd name="connsiteY1" fmla="*/ 947057 h 5910943"/>
              <a:gd name="connsiteX2" fmla="*/ 431848 w 28194356"/>
              <a:gd name="connsiteY2" fmla="*/ 881743 h 5910943"/>
              <a:gd name="connsiteX3" fmla="*/ 529820 w 28194356"/>
              <a:gd name="connsiteY3" fmla="*/ 849086 h 5910943"/>
              <a:gd name="connsiteX4" fmla="*/ 1444220 w 28194356"/>
              <a:gd name="connsiteY4" fmla="*/ 783772 h 5910943"/>
              <a:gd name="connsiteX5" fmla="*/ 1966734 w 28194356"/>
              <a:gd name="connsiteY5" fmla="*/ 751114 h 5910943"/>
              <a:gd name="connsiteX6" fmla="*/ 2619877 w 28194356"/>
              <a:gd name="connsiteY6" fmla="*/ 685800 h 5910943"/>
              <a:gd name="connsiteX7" fmla="*/ 2913791 w 28194356"/>
              <a:gd name="connsiteY7" fmla="*/ 587829 h 5910943"/>
              <a:gd name="connsiteX8" fmla="*/ 3011762 w 28194356"/>
              <a:gd name="connsiteY8" fmla="*/ 555172 h 5910943"/>
              <a:gd name="connsiteX9" fmla="*/ 3305677 w 28194356"/>
              <a:gd name="connsiteY9" fmla="*/ 522514 h 5910943"/>
              <a:gd name="connsiteX10" fmla="*/ 3893505 w 28194356"/>
              <a:gd name="connsiteY10" fmla="*/ 555172 h 5910943"/>
              <a:gd name="connsiteX11" fmla="*/ 4089448 w 28194356"/>
              <a:gd name="connsiteY11" fmla="*/ 620486 h 5910943"/>
              <a:gd name="connsiteX12" fmla="*/ 4546648 w 28194356"/>
              <a:gd name="connsiteY12" fmla="*/ 685800 h 5910943"/>
              <a:gd name="connsiteX13" fmla="*/ 4775248 w 28194356"/>
              <a:gd name="connsiteY13" fmla="*/ 718457 h 5910943"/>
              <a:gd name="connsiteX14" fmla="*/ 4971191 w 28194356"/>
              <a:gd name="connsiteY14" fmla="*/ 751114 h 5910943"/>
              <a:gd name="connsiteX15" fmla="*/ 5232448 w 28194356"/>
              <a:gd name="connsiteY15" fmla="*/ 816429 h 5910943"/>
              <a:gd name="connsiteX16" fmla="*/ 5428391 w 28194356"/>
              <a:gd name="connsiteY16" fmla="*/ 881743 h 5910943"/>
              <a:gd name="connsiteX17" fmla="*/ 5526362 w 28194356"/>
              <a:gd name="connsiteY17" fmla="*/ 914400 h 5910943"/>
              <a:gd name="connsiteX18" fmla="*/ 5689648 w 28194356"/>
              <a:gd name="connsiteY18" fmla="*/ 947057 h 5910943"/>
              <a:gd name="connsiteX19" fmla="*/ 6636705 w 28194356"/>
              <a:gd name="connsiteY19" fmla="*/ 979714 h 5910943"/>
              <a:gd name="connsiteX20" fmla="*/ 7126562 w 28194356"/>
              <a:gd name="connsiteY20" fmla="*/ 947057 h 5910943"/>
              <a:gd name="connsiteX21" fmla="*/ 7387820 w 28194356"/>
              <a:gd name="connsiteY21" fmla="*/ 914400 h 5910943"/>
              <a:gd name="connsiteX22" fmla="*/ 7714391 w 28194356"/>
              <a:gd name="connsiteY22" fmla="*/ 881743 h 5910943"/>
              <a:gd name="connsiteX23" fmla="*/ 8073620 w 28194356"/>
              <a:gd name="connsiteY23" fmla="*/ 783772 h 5910943"/>
              <a:gd name="connsiteX24" fmla="*/ 8236905 w 28194356"/>
              <a:gd name="connsiteY24" fmla="*/ 751114 h 5910943"/>
              <a:gd name="connsiteX25" fmla="*/ 8628791 w 28194356"/>
              <a:gd name="connsiteY25" fmla="*/ 718457 h 5910943"/>
              <a:gd name="connsiteX26" fmla="*/ 8922705 w 28194356"/>
              <a:gd name="connsiteY26" fmla="*/ 620486 h 5910943"/>
              <a:gd name="connsiteX27" fmla="*/ 9020677 w 28194356"/>
              <a:gd name="connsiteY27" fmla="*/ 587829 h 5910943"/>
              <a:gd name="connsiteX28" fmla="*/ 9151305 w 28194356"/>
              <a:gd name="connsiteY28" fmla="*/ 555172 h 5910943"/>
              <a:gd name="connsiteX29" fmla="*/ 9510534 w 28194356"/>
              <a:gd name="connsiteY29" fmla="*/ 359229 h 5910943"/>
              <a:gd name="connsiteX30" fmla="*/ 9739134 w 28194356"/>
              <a:gd name="connsiteY30" fmla="*/ 261257 h 5910943"/>
              <a:gd name="connsiteX31" fmla="*/ 9902420 w 28194356"/>
              <a:gd name="connsiteY31" fmla="*/ 228600 h 5910943"/>
              <a:gd name="connsiteX32" fmla="*/ 10000391 w 28194356"/>
              <a:gd name="connsiteY32" fmla="*/ 195943 h 5910943"/>
              <a:gd name="connsiteX33" fmla="*/ 10261648 w 28194356"/>
              <a:gd name="connsiteY33" fmla="*/ 97972 h 5910943"/>
              <a:gd name="connsiteX34" fmla="*/ 10718848 w 28194356"/>
              <a:gd name="connsiteY34" fmla="*/ 32657 h 5910943"/>
              <a:gd name="connsiteX35" fmla="*/ 10914791 w 28194356"/>
              <a:gd name="connsiteY35" fmla="*/ 0 h 5910943"/>
              <a:gd name="connsiteX36" fmla="*/ 12514991 w 28194356"/>
              <a:gd name="connsiteY36" fmla="*/ 32657 h 5910943"/>
              <a:gd name="connsiteX37" fmla="*/ 12841562 w 28194356"/>
              <a:gd name="connsiteY37" fmla="*/ 97972 h 5910943"/>
              <a:gd name="connsiteX38" fmla="*/ 13331420 w 28194356"/>
              <a:gd name="connsiteY38" fmla="*/ 163286 h 5910943"/>
              <a:gd name="connsiteX39" fmla="*/ 13690648 w 28194356"/>
              <a:gd name="connsiteY39" fmla="*/ 261257 h 5910943"/>
              <a:gd name="connsiteX40" fmla="*/ 14180505 w 28194356"/>
              <a:gd name="connsiteY40" fmla="*/ 195943 h 5910943"/>
              <a:gd name="connsiteX41" fmla="*/ 15290848 w 28194356"/>
              <a:gd name="connsiteY41" fmla="*/ 130629 h 5910943"/>
              <a:gd name="connsiteX42" fmla="*/ 15486791 w 28194356"/>
              <a:gd name="connsiteY42" fmla="*/ 97972 h 5910943"/>
              <a:gd name="connsiteX43" fmla="*/ 16760420 w 28194356"/>
              <a:gd name="connsiteY43" fmla="*/ 163286 h 5910943"/>
              <a:gd name="connsiteX44" fmla="*/ 17348248 w 28194356"/>
              <a:gd name="connsiteY44" fmla="*/ 228600 h 5910943"/>
              <a:gd name="connsiteX45" fmla="*/ 17478877 w 28194356"/>
              <a:gd name="connsiteY45" fmla="*/ 261257 h 5910943"/>
              <a:gd name="connsiteX46" fmla="*/ 17903420 w 28194356"/>
              <a:gd name="connsiteY46" fmla="*/ 293914 h 5910943"/>
              <a:gd name="connsiteX47" fmla="*/ 18360620 w 28194356"/>
              <a:gd name="connsiteY47" fmla="*/ 391886 h 5910943"/>
              <a:gd name="connsiteX48" fmla="*/ 18458591 w 28194356"/>
              <a:gd name="connsiteY48" fmla="*/ 424543 h 5910943"/>
              <a:gd name="connsiteX49" fmla="*/ 19144391 w 28194356"/>
              <a:gd name="connsiteY49" fmla="*/ 457200 h 5910943"/>
              <a:gd name="connsiteX50" fmla="*/ 19568934 w 28194356"/>
              <a:gd name="connsiteY50" fmla="*/ 489857 h 5910943"/>
              <a:gd name="connsiteX51" fmla="*/ 21005848 w 28194356"/>
              <a:gd name="connsiteY51" fmla="*/ 424543 h 5910943"/>
              <a:gd name="connsiteX52" fmla="*/ 21103820 w 28194356"/>
              <a:gd name="connsiteY52" fmla="*/ 391886 h 5910943"/>
              <a:gd name="connsiteX53" fmla="*/ 21691648 w 28194356"/>
              <a:gd name="connsiteY53" fmla="*/ 424543 h 5910943"/>
              <a:gd name="connsiteX54" fmla="*/ 21952905 w 28194356"/>
              <a:gd name="connsiteY54" fmla="*/ 489857 h 5910943"/>
              <a:gd name="connsiteX55" fmla="*/ 22312134 w 28194356"/>
              <a:gd name="connsiteY55" fmla="*/ 522514 h 5910943"/>
              <a:gd name="connsiteX56" fmla="*/ 22573391 w 28194356"/>
              <a:gd name="connsiteY56" fmla="*/ 587829 h 5910943"/>
              <a:gd name="connsiteX57" fmla="*/ 22671362 w 28194356"/>
              <a:gd name="connsiteY57" fmla="*/ 620486 h 5910943"/>
              <a:gd name="connsiteX58" fmla="*/ 22965277 w 28194356"/>
              <a:gd name="connsiteY58" fmla="*/ 685800 h 5910943"/>
              <a:gd name="connsiteX59" fmla="*/ 24532820 w 28194356"/>
              <a:gd name="connsiteY59" fmla="*/ 653143 h 5910943"/>
              <a:gd name="connsiteX60" fmla="*/ 24761420 w 28194356"/>
              <a:gd name="connsiteY60" fmla="*/ 620486 h 5910943"/>
              <a:gd name="connsiteX61" fmla="*/ 26524905 w 28194356"/>
              <a:gd name="connsiteY61" fmla="*/ 587829 h 5910943"/>
              <a:gd name="connsiteX62" fmla="*/ 26786162 w 28194356"/>
              <a:gd name="connsiteY62" fmla="*/ 522514 h 5910943"/>
              <a:gd name="connsiteX63" fmla="*/ 27667905 w 28194356"/>
              <a:gd name="connsiteY63" fmla="*/ 587829 h 5910943"/>
              <a:gd name="connsiteX64" fmla="*/ 27863848 w 28194356"/>
              <a:gd name="connsiteY64" fmla="*/ 653143 h 5910943"/>
              <a:gd name="connsiteX65" fmla="*/ 27896505 w 28194356"/>
              <a:gd name="connsiteY65" fmla="*/ 914400 h 5910943"/>
              <a:gd name="connsiteX66" fmla="*/ 27929162 w 28194356"/>
              <a:gd name="connsiteY66" fmla="*/ 1273629 h 5910943"/>
              <a:gd name="connsiteX67" fmla="*/ 27961820 w 28194356"/>
              <a:gd name="connsiteY67" fmla="*/ 1469572 h 5910943"/>
              <a:gd name="connsiteX68" fmla="*/ 27994477 w 28194356"/>
              <a:gd name="connsiteY68" fmla="*/ 3004457 h 5910943"/>
              <a:gd name="connsiteX69" fmla="*/ 28027134 w 28194356"/>
              <a:gd name="connsiteY69" fmla="*/ 3265714 h 5910943"/>
              <a:gd name="connsiteX70" fmla="*/ 28059791 w 28194356"/>
              <a:gd name="connsiteY70" fmla="*/ 3559629 h 5910943"/>
              <a:gd name="connsiteX71" fmla="*/ 28092448 w 28194356"/>
              <a:gd name="connsiteY71" fmla="*/ 4147457 h 5910943"/>
              <a:gd name="connsiteX72" fmla="*/ 27961820 w 28194356"/>
              <a:gd name="connsiteY72" fmla="*/ 5453743 h 5910943"/>
              <a:gd name="connsiteX73" fmla="*/ 27863848 w 28194356"/>
              <a:gd name="connsiteY73" fmla="*/ 5486400 h 5910943"/>
              <a:gd name="connsiteX74" fmla="*/ 27667905 w 28194356"/>
              <a:gd name="connsiteY74" fmla="*/ 5519057 h 5910943"/>
              <a:gd name="connsiteX75" fmla="*/ 27373991 w 28194356"/>
              <a:gd name="connsiteY75" fmla="*/ 5551714 h 5910943"/>
              <a:gd name="connsiteX76" fmla="*/ 26524905 w 28194356"/>
              <a:gd name="connsiteY76" fmla="*/ 5584372 h 5910943"/>
              <a:gd name="connsiteX77" fmla="*/ 25316591 w 28194356"/>
              <a:gd name="connsiteY77" fmla="*/ 5617029 h 5910943"/>
              <a:gd name="connsiteX78" fmla="*/ 23977648 w 28194356"/>
              <a:gd name="connsiteY78" fmla="*/ 5682343 h 5910943"/>
              <a:gd name="connsiteX79" fmla="*/ 21365077 w 28194356"/>
              <a:gd name="connsiteY79" fmla="*/ 5715000 h 5910943"/>
              <a:gd name="connsiteX80" fmla="*/ 18262648 w 28194356"/>
              <a:gd name="connsiteY80" fmla="*/ 5715000 h 5910943"/>
              <a:gd name="connsiteX81" fmla="*/ 17936077 w 28194356"/>
              <a:gd name="connsiteY81" fmla="*/ 5747657 h 5910943"/>
              <a:gd name="connsiteX82" fmla="*/ 15617420 w 28194356"/>
              <a:gd name="connsiteY82" fmla="*/ 5780314 h 5910943"/>
              <a:gd name="connsiteX83" fmla="*/ 14703020 w 28194356"/>
              <a:gd name="connsiteY83" fmla="*/ 5812972 h 5910943"/>
              <a:gd name="connsiteX84" fmla="*/ 13984562 w 28194356"/>
              <a:gd name="connsiteY84" fmla="*/ 5845629 h 5910943"/>
              <a:gd name="connsiteX85" fmla="*/ 12612962 w 28194356"/>
              <a:gd name="connsiteY85" fmla="*/ 5812972 h 5910943"/>
              <a:gd name="connsiteX86" fmla="*/ 10751505 w 28194356"/>
              <a:gd name="connsiteY86" fmla="*/ 5845629 h 5910943"/>
              <a:gd name="connsiteX87" fmla="*/ 10000391 w 28194356"/>
              <a:gd name="connsiteY87" fmla="*/ 5878286 h 5910943"/>
              <a:gd name="connsiteX88" fmla="*/ 8302220 w 28194356"/>
              <a:gd name="connsiteY88" fmla="*/ 5910943 h 5910943"/>
              <a:gd name="connsiteX89" fmla="*/ 6114191 w 28194356"/>
              <a:gd name="connsiteY89" fmla="*/ 5878286 h 5910943"/>
              <a:gd name="connsiteX90" fmla="*/ 5461048 w 28194356"/>
              <a:gd name="connsiteY90" fmla="*/ 5812972 h 5910943"/>
              <a:gd name="connsiteX91" fmla="*/ 5265105 w 28194356"/>
              <a:gd name="connsiteY91" fmla="*/ 5780314 h 5910943"/>
              <a:gd name="connsiteX92" fmla="*/ 4709934 w 28194356"/>
              <a:gd name="connsiteY92" fmla="*/ 5747657 h 5910943"/>
              <a:gd name="connsiteX93" fmla="*/ 4252734 w 28194356"/>
              <a:gd name="connsiteY93" fmla="*/ 5715000 h 5910943"/>
              <a:gd name="connsiteX94" fmla="*/ 758420 w 28194356"/>
              <a:gd name="connsiteY94" fmla="*/ 5747657 h 5910943"/>
              <a:gd name="connsiteX95" fmla="*/ 235905 w 28194356"/>
              <a:gd name="connsiteY95" fmla="*/ 5486400 h 5910943"/>
              <a:gd name="connsiteX96" fmla="*/ 203248 w 28194356"/>
              <a:gd name="connsiteY96" fmla="*/ 5323114 h 5910943"/>
              <a:gd name="connsiteX97" fmla="*/ 170591 w 28194356"/>
              <a:gd name="connsiteY97" fmla="*/ 4245429 h 5910943"/>
              <a:gd name="connsiteX98" fmla="*/ 137934 w 28194356"/>
              <a:gd name="connsiteY98" fmla="*/ 2645229 h 5910943"/>
              <a:gd name="connsiteX99" fmla="*/ 105277 w 28194356"/>
              <a:gd name="connsiteY99" fmla="*/ 2351314 h 5910943"/>
              <a:gd name="connsiteX100" fmla="*/ 72620 w 28194356"/>
              <a:gd name="connsiteY100" fmla="*/ 1763486 h 5910943"/>
              <a:gd name="connsiteX101" fmla="*/ 7305 w 28194356"/>
              <a:gd name="connsiteY101" fmla="*/ 1110343 h 591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8194356" h="5910943">
                <a:moveTo>
                  <a:pt x="7305" y="1110343"/>
                </a:moveTo>
                <a:cubicBezTo>
                  <a:pt x="34519" y="974271"/>
                  <a:pt x="153455" y="991453"/>
                  <a:pt x="235905" y="947057"/>
                </a:cubicBezTo>
                <a:cubicBezTo>
                  <a:pt x="296523" y="914417"/>
                  <a:pt x="366534" y="903514"/>
                  <a:pt x="431848" y="881743"/>
                </a:cubicBezTo>
                <a:lnTo>
                  <a:pt x="529820" y="849086"/>
                </a:lnTo>
                <a:cubicBezTo>
                  <a:pt x="889496" y="729195"/>
                  <a:pt x="567122" y="826558"/>
                  <a:pt x="1444220" y="783772"/>
                </a:cubicBezTo>
                <a:cubicBezTo>
                  <a:pt x="1618524" y="775269"/>
                  <a:pt x="1792700" y="764006"/>
                  <a:pt x="1966734" y="751114"/>
                </a:cubicBezTo>
                <a:cubicBezTo>
                  <a:pt x="2216229" y="732633"/>
                  <a:pt x="2376908" y="712796"/>
                  <a:pt x="2619877" y="685800"/>
                </a:cubicBezTo>
                <a:lnTo>
                  <a:pt x="2913791" y="587829"/>
                </a:lnTo>
                <a:cubicBezTo>
                  <a:pt x="2946448" y="576943"/>
                  <a:pt x="2977549" y="558974"/>
                  <a:pt x="3011762" y="555172"/>
                </a:cubicBezTo>
                <a:lnTo>
                  <a:pt x="3305677" y="522514"/>
                </a:lnTo>
                <a:cubicBezTo>
                  <a:pt x="3501620" y="533400"/>
                  <a:pt x="3698776" y="530831"/>
                  <a:pt x="3893505" y="555172"/>
                </a:cubicBezTo>
                <a:cubicBezTo>
                  <a:pt x="3961821" y="563712"/>
                  <a:pt x="4021293" y="610750"/>
                  <a:pt x="4089448" y="620486"/>
                </a:cubicBezTo>
                <a:lnTo>
                  <a:pt x="4546648" y="685800"/>
                </a:lnTo>
                <a:cubicBezTo>
                  <a:pt x="4622848" y="696686"/>
                  <a:pt x="4699322" y="705803"/>
                  <a:pt x="4775248" y="718457"/>
                </a:cubicBezTo>
                <a:lnTo>
                  <a:pt x="4971191" y="751114"/>
                </a:lnTo>
                <a:cubicBezTo>
                  <a:pt x="5268430" y="850197"/>
                  <a:pt x="4799004" y="698218"/>
                  <a:pt x="5232448" y="816429"/>
                </a:cubicBezTo>
                <a:cubicBezTo>
                  <a:pt x="5298869" y="834544"/>
                  <a:pt x="5363077" y="859972"/>
                  <a:pt x="5428391" y="881743"/>
                </a:cubicBezTo>
                <a:cubicBezTo>
                  <a:pt x="5461048" y="892629"/>
                  <a:pt x="5492607" y="907649"/>
                  <a:pt x="5526362" y="914400"/>
                </a:cubicBezTo>
                <a:cubicBezTo>
                  <a:pt x="5580791" y="925286"/>
                  <a:pt x="5634237" y="943798"/>
                  <a:pt x="5689648" y="947057"/>
                </a:cubicBezTo>
                <a:cubicBezTo>
                  <a:pt x="6004976" y="965606"/>
                  <a:pt x="6321019" y="968828"/>
                  <a:pt x="6636705" y="979714"/>
                </a:cubicBezTo>
                <a:cubicBezTo>
                  <a:pt x="6799991" y="968828"/>
                  <a:pt x="6963529" y="961234"/>
                  <a:pt x="7126562" y="947057"/>
                </a:cubicBezTo>
                <a:cubicBezTo>
                  <a:pt x="7213996" y="939454"/>
                  <a:pt x="7300593" y="924092"/>
                  <a:pt x="7387820" y="914400"/>
                </a:cubicBezTo>
                <a:cubicBezTo>
                  <a:pt x="7496551" y="902319"/>
                  <a:pt x="7605534" y="892629"/>
                  <a:pt x="7714391" y="881743"/>
                </a:cubicBezTo>
                <a:cubicBezTo>
                  <a:pt x="7855154" y="834822"/>
                  <a:pt x="7889449" y="820607"/>
                  <a:pt x="8073620" y="783772"/>
                </a:cubicBezTo>
                <a:cubicBezTo>
                  <a:pt x="8128048" y="772886"/>
                  <a:pt x="8181779" y="757599"/>
                  <a:pt x="8236905" y="751114"/>
                </a:cubicBezTo>
                <a:cubicBezTo>
                  <a:pt x="8367089" y="735798"/>
                  <a:pt x="8498162" y="729343"/>
                  <a:pt x="8628791" y="718457"/>
                </a:cubicBezTo>
                <a:lnTo>
                  <a:pt x="8922705" y="620486"/>
                </a:lnTo>
                <a:cubicBezTo>
                  <a:pt x="8955362" y="609600"/>
                  <a:pt x="8987281" y="596178"/>
                  <a:pt x="9020677" y="587829"/>
                </a:cubicBezTo>
                <a:lnTo>
                  <a:pt x="9151305" y="555172"/>
                </a:lnTo>
                <a:cubicBezTo>
                  <a:pt x="9330291" y="435847"/>
                  <a:pt x="9214166" y="507414"/>
                  <a:pt x="9510534" y="359229"/>
                </a:cubicBezTo>
                <a:cubicBezTo>
                  <a:pt x="9604002" y="312495"/>
                  <a:pt x="9643026" y="285284"/>
                  <a:pt x="9739134" y="261257"/>
                </a:cubicBezTo>
                <a:cubicBezTo>
                  <a:pt x="9792983" y="247795"/>
                  <a:pt x="9848571" y="242062"/>
                  <a:pt x="9902420" y="228600"/>
                </a:cubicBezTo>
                <a:cubicBezTo>
                  <a:pt x="9935816" y="220251"/>
                  <a:pt x="9968159" y="208030"/>
                  <a:pt x="10000391" y="195943"/>
                </a:cubicBezTo>
                <a:cubicBezTo>
                  <a:pt x="10060324" y="173468"/>
                  <a:pt x="10187523" y="116503"/>
                  <a:pt x="10261648" y="97972"/>
                </a:cubicBezTo>
                <a:cubicBezTo>
                  <a:pt x="10447636" y="51474"/>
                  <a:pt x="10501109" y="61689"/>
                  <a:pt x="10718848" y="32657"/>
                </a:cubicBezTo>
                <a:cubicBezTo>
                  <a:pt x="10784482" y="23906"/>
                  <a:pt x="10849477" y="10886"/>
                  <a:pt x="10914791" y="0"/>
                </a:cubicBezTo>
                <a:lnTo>
                  <a:pt x="12514991" y="32657"/>
                </a:lnTo>
                <a:cubicBezTo>
                  <a:pt x="12795037" y="42659"/>
                  <a:pt x="12662800" y="53281"/>
                  <a:pt x="12841562" y="97972"/>
                </a:cubicBezTo>
                <a:cubicBezTo>
                  <a:pt x="13021931" y="143065"/>
                  <a:pt x="13127381" y="142882"/>
                  <a:pt x="13331420" y="163286"/>
                </a:cubicBezTo>
                <a:cubicBezTo>
                  <a:pt x="13626073" y="236949"/>
                  <a:pt x="13507518" y="200214"/>
                  <a:pt x="13690648" y="261257"/>
                </a:cubicBezTo>
                <a:cubicBezTo>
                  <a:pt x="13798840" y="245801"/>
                  <a:pt x="14079215" y="204384"/>
                  <a:pt x="14180505" y="195943"/>
                </a:cubicBezTo>
                <a:cubicBezTo>
                  <a:pt x="14360097" y="180977"/>
                  <a:pt x="15134663" y="139306"/>
                  <a:pt x="15290848" y="130629"/>
                </a:cubicBezTo>
                <a:cubicBezTo>
                  <a:pt x="15356162" y="119743"/>
                  <a:pt x="15420576" y="97972"/>
                  <a:pt x="15486791" y="97972"/>
                </a:cubicBezTo>
                <a:cubicBezTo>
                  <a:pt x="15982248" y="97972"/>
                  <a:pt x="16301750" y="128004"/>
                  <a:pt x="16760420" y="163286"/>
                </a:cubicBezTo>
                <a:cubicBezTo>
                  <a:pt x="17081405" y="243532"/>
                  <a:pt x="16702861" y="156891"/>
                  <a:pt x="17348248" y="228600"/>
                </a:cubicBezTo>
                <a:cubicBezTo>
                  <a:pt x="17392857" y="233556"/>
                  <a:pt x="17434301" y="256013"/>
                  <a:pt x="17478877" y="261257"/>
                </a:cubicBezTo>
                <a:cubicBezTo>
                  <a:pt x="17619837" y="277840"/>
                  <a:pt x="17761906" y="283028"/>
                  <a:pt x="17903420" y="293914"/>
                </a:cubicBezTo>
                <a:cubicBezTo>
                  <a:pt x="18028373" y="318905"/>
                  <a:pt x="18221602" y="352167"/>
                  <a:pt x="18360620" y="391886"/>
                </a:cubicBezTo>
                <a:cubicBezTo>
                  <a:pt x="18393719" y="401343"/>
                  <a:pt x="18424286" y="421684"/>
                  <a:pt x="18458591" y="424543"/>
                </a:cubicBezTo>
                <a:cubicBezTo>
                  <a:pt x="18686660" y="443549"/>
                  <a:pt x="18915927" y="443761"/>
                  <a:pt x="19144391" y="457200"/>
                </a:cubicBezTo>
                <a:cubicBezTo>
                  <a:pt x="19286078" y="465535"/>
                  <a:pt x="19427420" y="478971"/>
                  <a:pt x="19568934" y="489857"/>
                </a:cubicBezTo>
                <a:cubicBezTo>
                  <a:pt x="19909581" y="481122"/>
                  <a:pt x="20555321" y="537174"/>
                  <a:pt x="21005848" y="424543"/>
                </a:cubicBezTo>
                <a:cubicBezTo>
                  <a:pt x="21039244" y="416194"/>
                  <a:pt x="21071163" y="402772"/>
                  <a:pt x="21103820" y="391886"/>
                </a:cubicBezTo>
                <a:cubicBezTo>
                  <a:pt x="21299763" y="402772"/>
                  <a:pt x="21496697" y="402049"/>
                  <a:pt x="21691648" y="424543"/>
                </a:cubicBezTo>
                <a:cubicBezTo>
                  <a:pt x="21780822" y="434832"/>
                  <a:pt x="21863508" y="481730"/>
                  <a:pt x="21952905" y="489857"/>
                </a:cubicBezTo>
                <a:lnTo>
                  <a:pt x="22312134" y="522514"/>
                </a:lnTo>
                <a:cubicBezTo>
                  <a:pt x="22399220" y="544286"/>
                  <a:pt x="22488232" y="559443"/>
                  <a:pt x="22573391" y="587829"/>
                </a:cubicBezTo>
                <a:cubicBezTo>
                  <a:pt x="22606048" y="598715"/>
                  <a:pt x="22638263" y="611029"/>
                  <a:pt x="22671362" y="620486"/>
                </a:cubicBezTo>
                <a:cubicBezTo>
                  <a:pt x="22778973" y="651232"/>
                  <a:pt x="22853041" y="663353"/>
                  <a:pt x="22965277" y="685800"/>
                </a:cubicBezTo>
                <a:lnTo>
                  <a:pt x="24532820" y="653143"/>
                </a:lnTo>
                <a:cubicBezTo>
                  <a:pt x="24609743" y="650346"/>
                  <a:pt x="24684488" y="623008"/>
                  <a:pt x="24761420" y="620486"/>
                </a:cubicBezTo>
                <a:cubicBezTo>
                  <a:pt x="25349033" y="601220"/>
                  <a:pt x="25937077" y="598715"/>
                  <a:pt x="26524905" y="587829"/>
                </a:cubicBezTo>
                <a:cubicBezTo>
                  <a:pt x="26611991" y="566057"/>
                  <a:pt x="26696534" y="517535"/>
                  <a:pt x="26786162" y="522514"/>
                </a:cubicBezTo>
                <a:cubicBezTo>
                  <a:pt x="27472413" y="560640"/>
                  <a:pt x="27178946" y="533500"/>
                  <a:pt x="27667905" y="587829"/>
                </a:cubicBezTo>
                <a:cubicBezTo>
                  <a:pt x="27733219" y="609600"/>
                  <a:pt x="27855309" y="584827"/>
                  <a:pt x="27863848" y="653143"/>
                </a:cubicBezTo>
                <a:cubicBezTo>
                  <a:pt x="27874734" y="740229"/>
                  <a:pt x="27887318" y="827119"/>
                  <a:pt x="27896505" y="914400"/>
                </a:cubicBezTo>
                <a:cubicBezTo>
                  <a:pt x="27909092" y="1033976"/>
                  <a:pt x="27915113" y="1154216"/>
                  <a:pt x="27929162" y="1273629"/>
                </a:cubicBezTo>
                <a:cubicBezTo>
                  <a:pt x="27936899" y="1339391"/>
                  <a:pt x="27950934" y="1404258"/>
                  <a:pt x="27961820" y="1469572"/>
                </a:cubicBezTo>
                <a:cubicBezTo>
                  <a:pt x="27972706" y="1981200"/>
                  <a:pt x="27975880" y="2493051"/>
                  <a:pt x="27994477" y="3004457"/>
                </a:cubicBezTo>
                <a:cubicBezTo>
                  <a:pt x="27997666" y="3092162"/>
                  <a:pt x="28016880" y="3178552"/>
                  <a:pt x="28027134" y="3265714"/>
                </a:cubicBezTo>
                <a:cubicBezTo>
                  <a:pt x="28038652" y="3363613"/>
                  <a:pt x="28052509" y="3461324"/>
                  <a:pt x="28059791" y="3559629"/>
                </a:cubicBezTo>
                <a:cubicBezTo>
                  <a:pt x="28074288" y="3755338"/>
                  <a:pt x="28081562" y="3951514"/>
                  <a:pt x="28092448" y="4147457"/>
                </a:cubicBezTo>
                <a:cubicBezTo>
                  <a:pt x="28079483" y="4640141"/>
                  <a:pt x="28402128" y="5233590"/>
                  <a:pt x="27961820" y="5453743"/>
                </a:cubicBezTo>
                <a:cubicBezTo>
                  <a:pt x="27931030" y="5469138"/>
                  <a:pt x="27897452" y="5478932"/>
                  <a:pt x="27863848" y="5486400"/>
                </a:cubicBezTo>
                <a:cubicBezTo>
                  <a:pt x="27799210" y="5500764"/>
                  <a:pt x="27733539" y="5510306"/>
                  <a:pt x="27667905" y="5519057"/>
                </a:cubicBezTo>
                <a:cubicBezTo>
                  <a:pt x="27570195" y="5532085"/>
                  <a:pt x="27472405" y="5546090"/>
                  <a:pt x="27373991" y="5551714"/>
                </a:cubicBezTo>
                <a:cubicBezTo>
                  <a:pt x="27091214" y="5567873"/>
                  <a:pt x="26808000" y="5575385"/>
                  <a:pt x="26524905" y="5584372"/>
                </a:cubicBezTo>
                <a:lnTo>
                  <a:pt x="25316591" y="5617029"/>
                </a:lnTo>
                <a:cubicBezTo>
                  <a:pt x="24717194" y="5676968"/>
                  <a:pt x="24904525" y="5665643"/>
                  <a:pt x="23977648" y="5682343"/>
                </a:cubicBezTo>
                <a:lnTo>
                  <a:pt x="21365077" y="5715000"/>
                </a:lnTo>
                <a:cubicBezTo>
                  <a:pt x="19982900" y="5649182"/>
                  <a:pt x="20526786" y="5661092"/>
                  <a:pt x="18262648" y="5715000"/>
                </a:cubicBezTo>
                <a:cubicBezTo>
                  <a:pt x="18153279" y="5717604"/>
                  <a:pt x="18045444" y="5744957"/>
                  <a:pt x="17936077" y="5747657"/>
                </a:cubicBezTo>
                <a:cubicBezTo>
                  <a:pt x="17163350" y="5766737"/>
                  <a:pt x="16390306" y="5769428"/>
                  <a:pt x="15617420" y="5780314"/>
                </a:cubicBezTo>
                <a:lnTo>
                  <a:pt x="14703020" y="5812972"/>
                </a:lnTo>
                <a:cubicBezTo>
                  <a:pt x="14463478" y="5822554"/>
                  <a:pt x="14224295" y="5845629"/>
                  <a:pt x="13984562" y="5845629"/>
                </a:cubicBezTo>
                <a:cubicBezTo>
                  <a:pt x="13527232" y="5845629"/>
                  <a:pt x="13070162" y="5823858"/>
                  <a:pt x="12612962" y="5812972"/>
                </a:cubicBezTo>
                <a:lnTo>
                  <a:pt x="10751505" y="5845629"/>
                </a:lnTo>
                <a:cubicBezTo>
                  <a:pt x="10500975" y="5851892"/>
                  <a:pt x="10250910" y="5871606"/>
                  <a:pt x="10000391" y="5878286"/>
                </a:cubicBezTo>
                <a:lnTo>
                  <a:pt x="8302220" y="5910943"/>
                </a:lnTo>
                <a:lnTo>
                  <a:pt x="6114191" y="5878286"/>
                </a:lnTo>
                <a:cubicBezTo>
                  <a:pt x="5872968" y="5872255"/>
                  <a:pt x="5689113" y="5848059"/>
                  <a:pt x="5461048" y="5812972"/>
                </a:cubicBezTo>
                <a:cubicBezTo>
                  <a:pt x="5395603" y="5802903"/>
                  <a:pt x="5331071" y="5786050"/>
                  <a:pt x="5265105" y="5780314"/>
                </a:cubicBezTo>
                <a:cubicBezTo>
                  <a:pt x="5080425" y="5764255"/>
                  <a:pt x="4894926" y="5759592"/>
                  <a:pt x="4709934" y="5747657"/>
                </a:cubicBezTo>
                <a:lnTo>
                  <a:pt x="4252734" y="5715000"/>
                </a:lnTo>
                <a:lnTo>
                  <a:pt x="758420" y="5747657"/>
                </a:lnTo>
                <a:cubicBezTo>
                  <a:pt x="178283" y="5747657"/>
                  <a:pt x="298044" y="5859235"/>
                  <a:pt x="235905" y="5486400"/>
                </a:cubicBezTo>
                <a:cubicBezTo>
                  <a:pt x="226780" y="5431649"/>
                  <a:pt x="214134" y="5377543"/>
                  <a:pt x="203248" y="5323114"/>
                </a:cubicBezTo>
                <a:cubicBezTo>
                  <a:pt x="192362" y="4963886"/>
                  <a:pt x="179354" y="4604715"/>
                  <a:pt x="170591" y="4245429"/>
                </a:cubicBezTo>
                <a:cubicBezTo>
                  <a:pt x="157582" y="3712077"/>
                  <a:pt x="156320" y="3178423"/>
                  <a:pt x="137934" y="2645229"/>
                </a:cubicBezTo>
                <a:cubicBezTo>
                  <a:pt x="134537" y="2546713"/>
                  <a:pt x="112559" y="2449619"/>
                  <a:pt x="105277" y="2351314"/>
                </a:cubicBezTo>
                <a:cubicBezTo>
                  <a:pt x="90780" y="2155605"/>
                  <a:pt x="85255" y="1959324"/>
                  <a:pt x="72620" y="1763486"/>
                </a:cubicBezTo>
                <a:cubicBezTo>
                  <a:pt x="34952" y="1179646"/>
                  <a:pt x="-19909" y="1246415"/>
                  <a:pt x="7305" y="1110343"/>
                </a:cubicBez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1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532B58-CDA3-A43C-3B13-D07BD2BC5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7823" y="23422452"/>
            <a:ext cx="1079500" cy="1104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9E9EF4-9D9D-EA6C-E8DD-0981660FA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16998">
            <a:off x="23044715" y="23387675"/>
            <a:ext cx="1079500" cy="1104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F5A6FF-64A4-04E4-2802-B81B6F371255}"/>
                  </a:ext>
                </a:extLst>
              </p14:cNvPr>
              <p14:cNvContentPartPr/>
              <p14:nvPr/>
            </p14:nvContentPartPr>
            <p14:xfrm>
              <a:off x="24309079" y="24977102"/>
              <a:ext cx="72000" cy="247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F5A6FF-64A4-04E4-2802-B81B6F3712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91439" y="24959102"/>
                <a:ext cx="10764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F64499B9-2A19-2698-FA4C-3C1AB8F29C66}"/>
              </a:ext>
            </a:extLst>
          </p:cNvPr>
          <p:cNvGrpSpPr/>
          <p:nvPr/>
        </p:nvGrpSpPr>
        <p:grpSpPr>
          <a:xfrm>
            <a:off x="22753861" y="23884224"/>
            <a:ext cx="2493070" cy="1881000"/>
            <a:chOff x="23050654" y="24640191"/>
            <a:chExt cx="2493070" cy="18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CFB5D8-E091-7D5E-674E-69A1921F75F8}"/>
                    </a:ext>
                  </a:extLst>
                </p14:cNvPr>
                <p14:cNvContentPartPr/>
                <p14:nvPr/>
              </p14:nvContentPartPr>
              <p14:xfrm>
                <a:off x="23761294" y="24809391"/>
                <a:ext cx="844920" cy="57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CFB5D8-E091-7D5E-674E-69A1921F75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725654" y="24773751"/>
                  <a:ext cx="916560" cy="646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C714AD-7097-4CCD-47F9-DF385257E7D9}"/>
                </a:ext>
              </a:extLst>
            </p:cNvPr>
            <p:cNvGrpSpPr/>
            <p:nvPr/>
          </p:nvGrpSpPr>
          <p:grpSpPr>
            <a:xfrm>
              <a:off x="23050654" y="25397631"/>
              <a:ext cx="841320" cy="1068840"/>
              <a:chOff x="23050654" y="25397631"/>
              <a:chExt cx="841320" cy="1068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D48FCB8-852B-513F-2BA4-ACC20C0CF5F1}"/>
                      </a:ext>
                    </a:extLst>
                  </p14:cNvPr>
                  <p14:cNvContentPartPr/>
                  <p14:nvPr/>
                </p14:nvContentPartPr>
                <p14:xfrm>
                  <a:off x="23050654" y="25397631"/>
                  <a:ext cx="703080" cy="6577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D48FCB8-852B-513F-2BA4-ACC20C0CF5F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3032654" y="25379631"/>
                    <a:ext cx="738720" cy="69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BC72CA-EC94-5045-07BF-BC384A0A1701}"/>
                      </a:ext>
                    </a:extLst>
                  </p14:cNvPr>
                  <p14:cNvContentPartPr/>
                  <p14:nvPr/>
                </p14:nvContentPartPr>
                <p14:xfrm>
                  <a:off x="23196814" y="26016471"/>
                  <a:ext cx="145080" cy="2311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BC72CA-EC94-5045-07BF-BC384A0A170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3178814" y="25998831"/>
                    <a:ext cx="180720" cy="26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9966A96F-BB51-B29A-9D50-4D8C451277AF}"/>
                      </a:ext>
                    </a:extLst>
                  </p14:cNvPr>
                  <p14:cNvContentPartPr/>
                  <p14:nvPr/>
                </p14:nvContentPartPr>
                <p14:xfrm>
                  <a:off x="23340814" y="25981191"/>
                  <a:ext cx="551160" cy="4852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9966A96F-BB51-B29A-9D50-4D8C451277A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3322814" y="25963551"/>
                    <a:ext cx="586800" cy="520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F60D68-0AE3-C883-57AE-AEFE90CDFF9A}"/>
                    </a:ext>
                  </a:extLst>
                </p14:cNvPr>
                <p14:cNvContentPartPr/>
                <p14:nvPr/>
              </p14:nvContentPartPr>
              <p14:xfrm>
                <a:off x="24607654" y="24815871"/>
                <a:ext cx="41040" cy="972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F60D68-0AE3-C883-57AE-AEFE90CDFF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571654" y="24780231"/>
                  <a:ext cx="112680" cy="10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9A2248-CB98-EF60-A663-2429DCE81C5C}"/>
                    </a:ext>
                  </a:extLst>
                </p14:cNvPr>
                <p14:cNvContentPartPr/>
                <p14:nvPr/>
              </p14:nvContentPartPr>
              <p14:xfrm>
                <a:off x="24626734" y="24640191"/>
                <a:ext cx="779760" cy="150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9A2248-CB98-EF60-A663-2429DCE81C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591094" y="24604551"/>
                  <a:ext cx="851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E6F708-1ECD-42F9-7965-AD6E9BB59964}"/>
                    </a:ext>
                  </a:extLst>
                </p14:cNvPr>
                <p14:cNvContentPartPr/>
                <p14:nvPr/>
              </p14:nvContentPartPr>
              <p14:xfrm>
                <a:off x="24555814" y="25759431"/>
                <a:ext cx="85320" cy="76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E6F708-1ECD-42F9-7965-AD6E9BB5996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538174" y="25741791"/>
                  <a:ext cx="120960" cy="797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DF38AFC-F815-F02A-14CF-604FEA070C03}"/>
                </a:ext>
              </a:extLst>
            </p:cNvPr>
            <p:cNvGrpSpPr/>
            <p:nvPr/>
          </p:nvGrpSpPr>
          <p:grpSpPr>
            <a:xfrm>
              <a:off x="25357604" y="24742683"/>
              <a:ext cx="186120" cy="712440"/>
              <a:chOff x="25357604" y="24742683"/>
              <a:chExt cx="186120" cy="71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2FF883A-F7E9-26E4-70CD-87E76990EC6F}"/>
                      </a:ext>
                    </a:extLst>
                  </p14:cNvPr>
                  <p14:cNvContentPartPr/>
                  <p14:nvPr/>
                </p14:nvContentPartPr>
                <p14:xfrm>
                  <a:off x="25392524" y="24742683"/>
                  <a:ext cx="151200" cy="712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2FF883A-F7E9-26E4-70CD-87E76990EC6F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5374524" y="24724683"/>
                    <a:ext cx="186840" cy="74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72D07DE-2749-2FF6-7979-945A3EE74AD0}"/>
                      </a:ext>
                    </a:extLst>
                  </p14:cNvPr>
                  <p14:cNvContentPartPr/>
                  <p14:nvPr/>
                </p14:nvContentPartPr>
                <p14:xfrm>
                  <a:off x="25392164" y="24786243"/>
                  <a:ext cx="84240" cy="61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72D07DE-2749-2FF6-7979-945A3EE74AD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5374524" y="24768243"/>
                    <a:ext cx="11988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D813A0F-50B4-1640-5CCE-11E4D36B1475}"/>
                      </a:ext>
                    </a:extLst>
                  </p14:cNvPr>
                  <p14:cNvContentPartPr/>
                  <p14:nvPr/>
                </p14:nvContentPartPr>
                <p14:xfrm>
                  <a:off x="25357604" y="24768243"/>
                  <a:ext cx="165960" cy="1040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D813A0F-50B4-1640-5CCE-11E4D36B147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5339964" y="24750243"/>
                    <a:ext cx="201600" cy="139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3E32808-449A-3ED6-99AE-E3178C2D4E45}"/>
              </a:ext>
            </a:extLst>
          </p:cNvPr>
          <p:cNvGrpSpPr/>
          <p:nvPr/>
        </p:nvGrpSpPr>
        <p:grpSpPr>
          <a:xfrm>
            <a:off x="16677422" y="24415769"/>
            <a:ext cx="301750" cy="195840"/>
            <a:chOff x="16642232" y="25161674"/>
            <a:chExt cx="30175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973341-7A8D-FC6F-5D81-1FF6A5DCECAB}"/>
                    </a:ext>
                  </a:extLst>
                </p14:cNvPr>
                <p14:cNvContentPartPr/>
                <p14:nvPr/>
              </p14:nvContentPartPr>
              <p14:xfrm>
                <a:off x="16642232" y="25161674"/>
                <a:ext cx="99720" cy="195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973341-7A8D-FC6F-5D81-1FF6A5DCEC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606592" y="25126034"/>
                  <a:ext cx="171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BB936A-F428-7637-3AAE-B0ABB5FFE431}"/>
                    </a:ext>
                  </a:extLst>
                </p14:cNvPr>
                <p14:cNvContentPartPr/>
                <p14:nvPr/>
              </p14:nvContentPartPr>
              <p14:xfrm>
                <a:off x="16794222" y="25259594"/>
                <a:ext cx="149760" cy="61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BB936A-F428-7637-3AAE-B0ABB5FFE4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758222" y="25223954"/>
                  <a:ext cx="221400" cy="132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6FA3780C-4C59-CAE4-39BF-3364680A7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35336">
            <a:off x="30093545" y="23107760"/>
            <a:ext cx="1079500" cy="11049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D6D6F9A-7AA0-33FB-5869-A9D17695F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16998">
            <a:off x="37519339" y="23198156"/>
            <a:ext cx="1079500" cy="1104900"/>
          </a:xfrm>
          <a:prstGeom prst="rect">
            <a:avLst/>
          </a:prstGeom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0CEFBDA-7DA6-CC27-2C9A-4E778E1CAFC1}"/>
              </a:ext>
            </a:extLst>
          </p:cNvPr>
          <p:cNvGrpSpPr/>
          <p:nvPr/>
        </p:nvGrpSpPr>
        <p:grpSpPr>
          <a:xfrm>
            <a:off x="29606061" y="23709581"/>
            <a:ext cx="3732537" cy="3342931"/>
            <a:chOff x="30098917" y="23674679"/>
            <a:chExt cx="3732537" cy="3342931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59B51E1-39F3-9610-8899-ED565640579E}"/>
                </a:ext>
              </a:extLst>
            </p:cNvPr>
            <p:cNvGrpSpPr/>
            <p:nvPr/>
          </p:nvGrpSpPr>
          <p:grpSpPr>
            <a:xfrm>
              <a:off x="30098917" y="23674679"/>
              <a:ext cx="3732537" cy="3342931"/>
              <a:chOff x="30676999" y="23658087"/>
              <a:chExt cx="3732537" cy="334293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A3DE0CE-C2EF-007E-77C6-BF9FB7B1E5C4}"/>
                      </a:ext>
                    </a:extLst>
                  </p14:cNvPr>
                  <p14:cNvContentPartPr/>
                  <p14:nvPr/>
                </p14:nvContentPartPr>
                <p14:xfrm>
                  <a:off x="33101490" y="24811560"/>
                  <a:ext cx="349920" cy="39708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A3DE0CE-C2EF-007E-77C6-BF9FB7B1E5C4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3083490" y="24793920"/>
                    <a:ext cx="385560" cy="43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2F720886-5DF5-89A4-C33C-0F120FD6860A}"/>
                      </a:ext>
                    </a:extLst>
                  </p14:cNvPr>
                  <p14:cNvContentPartPr/>
                  <p14:nvPr/>
                </p14:nvContentPartPr>
                <p14:xfrm>
                  <a:off x="33118410" y="24796800"/>
                  <a:ext cx="163800" cy="22068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2F720886-5DF5-89A4-C33C-0F120FD6860A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3100410" y="24779160"/>
                    <a:ext cx="199440" cy="2563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98726F98-B0F7-0F9B-8BA3-34BB5662782C}"/>
                  </a:ext>
                </a:extLst>
              </p:cNvPr>
              <p:cNvGrpSpPr/>
              <p:nvPr/>
            </p:nvGrpSpPr>
            <p:grpSpPr>
              <a:xfrm>
                <a:off x="30676999" y="23658087"/>
                <a:ext cx="3732537" cy="3342931"/>
                <a:chOff x="30675393" y="23634389"/>
                <a:chExt cx="3732537" cy="3342931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5DDF2191-3592-2BE9-121B-4018767F1169}"/>
                    </a:ext>
                  </a:extLst>
                </p:cNvPr>
                <p:cNvGrpSpPr/>
                <p:nvPr/>
              </p:nvGrpSpPr>
              <p:grpSpPr>
                <a:xfrm>
                  <a:off x="30675393" y="23634389"/>
                  <a:ext cx="2493070" cy="1881000"/>
                  <a:chOff x="23050654" y="24640191"/>
                  <a:chExt cx="2493070" cy="18810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7">
                    <p14:nvContentPartPr>
                      <p14:cNvPr id="92" name="Ink 91">
                        <a:extLst>
                          <a:ext uri="{FF2B5EF4-FFF2-40B4-BE49-F238E27FC236}">
                            <a16:creationId xmlns:a16="http://schemas.microsoft.com/office/drawing/2014/main" id="{96A55AF6-9869-641B-AF05-A5ABA48CA49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3761294" y="24809391"/>
                      <a:ext cx="844920" cy="574920"/>
                    </p14:xfrm>
                  </p:contentPart>
                </mc:Choice>
                <mc:Fallback xmlns="">
                  <p:pic>
                    <p:nvPicPr>
                      <p:cNvPr id="92" name="Ink 91">
                        <a:extLst>
                          <a:ext uri="{FF2B5EF4-FFF2-40B4-BE49-F238E27FC236}">
                            <a16:creationId xmlns:a16="http://schemas.microsoft.com/office/drawing/2014/main" id="{96A55AF6-9869-641B-AF05-A5ABA48CA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725654" y="24773751"/>
                        <a:ext cx="916560" cy="646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0573AF4-C045-F90D-A537-C73DF64D8933}"/>
                      </a:ext>
                    </a:extLst>
                  </p:cNvPr>
                  <p:cNvGrpSpPr/>
                  <p:nvPr/>
                </p:nvGrpSpPr>
                <p:grpSpPr>
                  <a:xfrm>
                    <a:off x="23050654" y="25397631"/>
                    <a:ext cx="841320" cy="1068840"/>
                    <a:chOff x="23050654" y="25397631"/>
                    <a:chExt cx="841320" cy="106884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8">
                      <p14:nvContentPartPr>
                        <p14:cNvPr id="101" name="Ink 100">
                          <a:extLst>
                            <a:ext uri="{FF2B5EF4-FFF2-40B4-BE49-F238E27FC236}">
                              <a16:creationId xmlns:a16="http://schemas.microsoft.com/office/drawing/2014/main" id="{081EA431-49DA-4502-077E-83DEB887CA0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23050654" y="25397631"/>
                        <a:ext cx="703080" cy="657720"/>
                      </p14:xfrm>
                    </p:contentPart>
                  </mc:Choice>
                  <mc:Fallback xmlns="">
                    <p:pic>
                      <p:nvPicPr>
                        <p:cNvPr id="101" name="Ink 100">
                          <a:extLst>
                            <a:ext uri="{FF2B5EF4-FFF2-40B4-BE49-F238E27FC236}">
                              <a16:creationId xmlns:a16="http://schemas.microsoft.com/office/drawing/2014/main" id="{081EA431-49DA-4502-077E-83DEB887CA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032654" y="25379631"/>
                          <a:ext cx="738720" cy="6933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9">
                      <p14:nvContentPartPr>
                        <p14:cNvPr id="102" name="Ink 101">
                          <a:extLst>
                            <a:ext uri="{FF2B5EF4-FFF2-40B4-BE49-F238E27FC236}">
                              <a16:creationId xmlns:a16="http://schemas.microsoft.com/office/drawing/2014/main" id="{4A988BFC-94C3-499C-8F18-0F52258EDB7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23196814" y="26016471"/>
                        <a:ext cx="145080" cy="231120"/>
                      </p14:xfrm>
                    </p:contentPart>
                  </mc:Choice>
                  <mc:Fallback xmlns="">
                    <p:pic>
                      <p:nvPicPr>
                        <p:cNvPr id="102" name="Ink 101">
                          <a:extLst>
                            <a:ext uri="{FF2B5EF4-FFF2-40B4-BE49-F238E27FC236}">
                              <a16:creationId xmlns:a16="http://schemas.microsoft.com/office/drawing/2014/main" id="{4A988BFC-94C3-499C-8F18-0F52258EDB7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3178814" y="25998831"/>
                          <a:ext cx="180720" cy="2667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0">
                      <p14:nvContentPartPr>
                        <p14:cNvPr id="103" name="Ink 102">
                          <a:extLst>
                            <a:ext uri="{FF2B5EF4-FFF2-40B4-BE49-F238E27FC236}">
                              <a16:creationId xmlns:a16="http://schemas.microsoft.com/office/drawing/2014/main" id="{62B2FFFD-DCE8-7D74-DC6C-8B5E4A5F6D5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23340814" y="25981191"/>
                        <a:ext cx="551160" cy="485280"/>
                      </p14:xfrm>
                    </p:contentPart>
                  </mc:Choice>
                  <mc:Fallback xmlns="">
                    <p:pic>
                      <p:nvPicPr>
                        <p:cNvPr id="103" name="Ink 102">
                          <a:extLst>
                            <a:ext uri="{FF2B5EF4-FFF2-40B4-BE49-F238E27FC236}">
                              <a16:creationId xmlns:a16="http://schemas.microsoft.com/office/drawing/2014/main" id="{62B2FFFD-DCE8-7D74-DC6C-8B5E4A5F6D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3322814" y="25963551"/>
                          <a:ext cx="586800" cy="5209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1">
                    <p14:nvContentPartPr>
                      <p14:cNvPr id="94" name="Ink 93">
                        <a:extLst>
                          <a:ext uri="{FF2B5EF4-FFF2-40B4-BE49-F238E27FC236}">
                            <a16:creationId xmlns:a16="http://schemas.microsoft.com/office/drawing/2014/main" id="{EB3DB88D-1616-E3C2-943D-5E7F98DF994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4607654" y="24815871"/>
                      <a:ext cx="41040" cy="972720"/>
                    </p14:xfrm>
                  </p:contentPart>
                </mc:Choice>
                <mc:Fallback xmlns="">
                  <p:pic>
                    <p:nvPicPr>
                      <p:cNvPr id="94" name="Ink 93">
                        <a:extLst>
                          <a:ext uri="{FF2B5EF4-FFF2-40B4-BE49-F238E27FC236}">
                            <a16:creationId xmlns:a16="http://schemas.microsoft.com/office/drawing/2014/main" id="{EB3DB88D-1616-E3C2-943D-5E7F98DF9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571654" y="24780231"/>
                        <a:ext cx="112680" cy="1044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2">
                    <p14:nvContentPartPr>
                      <p14:cNvPr id="95" name="Ink 94">
                        <a:extLst>
                          <a:ext uri="{FF2B5EF4-FFF2-40B4-BE49-F238E27FC236}">
                            <a16:creationId xmlns:a16="http://schemas.microsoft.com/office/drawing/2014/main" id="{68A3C52B-985D-B094-75B2-15EE470F3EE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4626734" y="24640191"/>
                      <a:ext cx="779760" cy="150840"/>
                    </p14:xfrm>
                  </p:contentPart>
                </mc:Choice>
                <mc:Fallback xmlns="">
                  <p:pic>
                    <p:nvPicPr>
                      <p:cNvPr id="95" name="Ink 94">
                        <a:extLst>
                          <a:ext uri="{FF2B5EF4-FFF2-40B4-BE49-F238E27FC236}">
                            <a16:creationId xmlns:a16="http://schemas.microsoft.com/office/drawing/2014/main" id="{68A3C52B-985D-B094-75B2-15EE470F3E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591094" y="24604551"/>
                        <a:ext cx="851400" cy="222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3">
                    <p14:nvContentPartPr>
                      <p14:cNvPr id="96" name="Ink 95">
                        <a:extLst>
                          <a:ext uri="{FF2B5EF4-FFF2-40B4-BE49-F238E27FC236}">
                            <a16:creationId xmlns:a16="http://schemas.microsoft.com/office/drawing/2014/main" id="{F5A2ED84-1C90-C92F-159B-A0CCD390C3D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4555814" y="25759431"/>
                      <a:ext cx="85320" cy="761760"/>
                    </p14:xfrm>
                  </p:contentPart>
                </mc:Choice>
                <mc:Fallback xmlns="">
                  <p:pic>
                    <p:nvPicPr>
                      <p:cNvPr id="96" name="Ink 95">
                        <a:extLst>
                          <a:ext uri="{FF2B5EF4-FFF2-40B4-BE49-F238E27FC236}">
                            <a16:creationId xmlns:a16="http://schemas.microsoft.com/office/drawing/2014/main" id="{F5A2ED84-1C90-C92F-159B-A0CCD390C3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538174" y="25741791"/>
                        <a:ext cx="120960" cy="797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19E996A2-34BB-75D0-71F2-C1D981EC33F4}"/>
                      </a:ext>
                    </a:extLst>
                  </p:cNvPr>
                  <p:cNvGrpSpPr/>
                  <p:nvPr/>
                </p:nvGrpSpPr>
                <p:grpSpPr>
                  <a:xfrm>
                    <a:off x="25357604" y="24742683"/>
                    <a:ext cx="186120" cy="712440"/>
                    <a:chOff x="25357604" y="24742683"/>
                    <a:chExt cx="186120" cy="71244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4">
                      <p14:nvContentPartPr>
                        <p14:cNvPr id="98" name="Ink 97">
                          <a:extLst>
                            <a:ext uri="{FF2B5EF4-FFF2-40B4-BE49-F238E27FC236}">
                              <a16:creationId xmlns:a16="http://schemas.microsoft.com/office/drawing/2014/main" id="{CCB145B5-9672-AB15-C91E-B4D822718B2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25392524" y="24742683"/>
                        <a:ext cx="151200" cy="712440"/>
                      </p14:xfrm>
                    </p:contentPart>
                  </mc:Choice>
                  <mc:Fallback xmlns="">
                    <p:pic>
                      <p:nvPicPr>
                        <p:cNvPr id="98" name="Ink 97">
                          <a:extLst>
                            <a:ext uri="{FF2B5EF4-FFF2-40B4-BE49-F238E27FC236}">
                              <a16:creationId xmlns:a16="http://schemas.microsoft.com/office/drawing/2014/main" id="{CCB145B5-9672-AB15-C91E-B4D822718B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5374524" y="24724683"/>
                          <a:ext cx="186840" cy="7480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5">
                      <p14:nvContentPartPr>
                        <p14:cNvPr id="99" name="Ink 98">
                          <a:extLst>
                            <a:ext uri="{FF2B5EF4-FFF2-40B4-BE49-F238E27FC236}">
                              <a16:creationId xmlns:a16="http://schemas.microsoft.com/office/drawing/2014/main" id="{F23BEC1F-7D94-972B-1053-907ECABA331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25392164" y="24786243"/>
                        <a:ext cx="84240" cy="6120"/>
                      </p14:xfrm>
                    </p:contentPart>
                  </mc:Choice>
                  <mc:Fallback xmlns="">
                    <p:pic>
                      <p:nvPicPr>
                        <p:cNvPr id="99" name="Ink 98">
                          <a:extLst>
                            <a:ext uri="{FF2B5EF4-FFF2-40B4-BE49-F238E27FC236}">
                              <a16:creationId xmlns:a16="http://schemas.microsoft.com/office/drawing/2014/main" id="{F23BEC1F-7D94-972B-1053-907ECABA33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5374524" y="24768243"/>
                          <a:ext cx="119880" cy="417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6">
                      <p14:nvContentPartPr>
                        <p14:cNvPr id="100" name="Ink 99">
                          <a:extLst>
                            <a:ext uri="{FF2B5EF4-FFF2-40B4-BE49-F238E27FC236}">
                              <a16:creationId xmlns:a16="http://schemas.microsoft.com/office/drawing/2014/main" id="{1B208F03-96E7-58EA-543F-5983FF03B7C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25357604" y="24768243"/>
                        <a:ext cx="165960" cy="104040"/>
                      </p14:xfrm>
                    </p:contentPart>
                  </mc:Choice>
                  <mc:Fallback xmlns="">
                    <p:pic>
                      <p:nvPicPr>
                        <p:cNvPr id="100" name="Ink 99">
                          <a:extLst>
                            <a:ext uri="{FF2B5EF4-FFF2-40B4-BE49-F238E27FC236}">
                              <a16:creationId xmlns:a16="http://schemas.microsoft.com/office/drawing/2014/main" id="{1B208F03-96E7-58EA-543F-5983FF03B7C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5339964" y="24750243"/>
                          <a:ext cx="201600" cy="1396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27FC859-2FE7-AE7A-FFF5-2526376161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224530" y="23818680"/>
                    <a:ext cx="889200" cy="99036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27FC859-2FE7-AE7A-FFF5-2526376161C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32188890" y="23783040"/>
                      <a:ext cx="960840" cy="106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7C038441-8F0A-21DC-3FE5-C58A7A5BB6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192850" y="24671520"/>
                    <a:ext cx="140400" cy="144684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7C038441-8F0A-21DC-3FE5-C58A7A5BB61E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32156850" y="24635880"/>
                      <a:ext cx="212040" cy="151848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9B4C4454-FDD9-EF9A-3A01-451901ED6737}"/>
                    </a:ext>
                  </a:extLst>
                </p:cNvPr>
                <p:cNvGrpSpPr/>
                <p:nvPr/>
              </p:nvGrpSpPr>
              <p:grpSpPr>
                <a:xfrm>
                  <a:off x="31306530" y="24354720"/>
                  <a:ext cx="2688480" cy="2622600"/>
                  <a:chOff x="31306530" y="24354720"/>
                  <a:chExt cx="2688480" cy="26226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1">
                    <p14:nvContentPartPr>
                      <p14:cNvPr id="107" name="Ink 106">
                        <a:extLst>
                          <a:ext uri="{FF2B5EF4-FFF2-40B4-BE49-F238E27FC236}">
                            <a16:creationId xmlns:a16="http://schemas.microsoft.com/office/drawing/2014/main" id="{D164772D-BED2-A9C6-4E01-47C2A7F592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2264490" y="24662160"/>
                      <a:ext cx="351000" cy="497520"/>
                    </p14:xfrm>
                  </p:contentPart>
                </mc:Choice>
                <mc:Fallback xmlns="">
                  <p:pic>
                    <p:nvPicPr>
                      <p:cNvPr id="107" name="Ink 106">
                        <a:extLst>
                          <a:ext uri="{FF2B5EF4-FFF2-40B4-BE49-F238E27FC236}">
                            <a16:creationId xmlns:a16="http://schemas.microsoft.com/office/drawing/2014/main" id="{D164772D-BED2-A9C6-4E01-47C2A7F59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32246850" y="24644520"/>
                        <a:ext cx="386640" cy="533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3">
                    <p14:nvContentPartPr>
                      <p14:cNvPr id="108" name="Ink 107">
                        <a:extLst>
                          <a:ext uri="{FF2B5EF4-FFF2-40B4-BE49-F238E27FC236}">
                            <a16:creationId xmlns:a16="http://schemas.microsoft.com/office/drawing/2014/main" id="{D852E699-54BC-4E81-1A4F-53A239D8786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1678770" y="24735960"/>
                      <a:ext cx="522720" cy="103320"/>
                    </p14:xfrm>
                  </p:contentPart>
                </mc:Choice>
                <mc:Fallback xmlns="">
                  <p:pic>
                    <p:nvPicPr>
                      <p:cNvPr id="108" name="Ink 107">
                        <a:extLst>
                          <a:ext uri="{FF2B5EF4-FFF2-40B4-BE49-F238E27FC236}">
                            <a16:creationId xmlns:a16="http://schemas.microsoft.com/office/drawing/2014/main" id="{D852E699-54BC-4E81-1A4F-53A239D878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31660770" y="24717960"/>
                        <a:ext cx="558360" cy="138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5">
                    <p14:nvContentPartPr>
                      <p14:cNvPr id="110" name="Ink 109">
                        <a:extLst>
                          <a:ext uri="{FF2B5EF4-FFF2-40B4-BE49-F238E27FC236}">
                            <a16:creationId xmlns:a16="http://schemas.microsoft.com/office/drawing/2014/main" id="{AB53FEB9-5274-4A6F-FBEE-EF772A72FA9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1306530" y="24354720"/>
                      <a:ext cx="73440" cy="115920"/>
                    </p14:xfrm>
                  </p:contentPart>
                </mc:Choice>
                <mc:Fallback xmlns="">
                  <p:pic>
                    <p:nvPicPr>
                      <p:cNvPr id="110" name="Ink 109">
                        <a:extLst>
                          <a:ext uri="{FF2B5EF4-FFF2-40B4-BE49-F238E27FC236}">
                            <a16:creationId xmlns:a16="http://schemas.microsoft.com/office/drawing/2014/main" id="{AB53FEB9-5274-4A6F-FBEE-EF772A72F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31288890" y="24336720"/>
                        <a:ext cx="109080" cy="151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7">
                    <p14:nvContentPartPr>
                      <p14:cNvPr id="111" name="Ink 110">
                        <a:extLst>
                          <a:ext uri="{FF2B5EF4-FFF2-40B4-BE49-F238E27FC236}">
                            <a16:creationId xmlns:a16="http://schemas.microsoft.com/office/drawing/2014/main" id="{0E5C7699-C1ED-7A81-A8D6-AABFBF052BE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1307610" y="25094160"/>
                      <a:ext cx="878400" cy="986760"/>
                    </p14:xfrm>
                  </p:contentPart>
                </mc:Choice>
                <mc:Fallback xmlns="">
                  <p:pic>
                    <p:nvPicPr>
                      <p:cNvPr id="111" name="Ink 110">
                        <a:extLst>
                          <a:ext uri="{FF2B5EF4-FFF2-40B4-BE49-F238E27FC236}">
                            <a16:creationId xmlns:a16="http://schemas.microsoft.com/office/drawing/2014/main" id="{0E5C7699-C1ED-7A81-A8D6-AABFBF052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1289610" y="25076520"/>
                        <a:ext cx="914040" cy="1022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">
                    <p14:nvContentPartPr>
                      <p14:cNvPr id="113" name="Ink 112">
                        <a:extLst>
                          <a:ext uri="{FF2B5EF4-FFF2-40B4-BE49-F238E27FC236}">
                            <a16:creationId xmlns:a16="http://schemas.microsoft.com/office/drawing/2014/main" id="{F99D89B0-F7AA-8DC7-689F-B52B666FEC6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2204010" y="25443000"/>
                      <a:ext cx="1791000" cy="347760"/>
                    </p14:xfrm>
                  </p:contentPart>
                </mc:Choice>
                <mc:Fallback xmlns="">
                  <p:pic>
                    <p:nvPicPr>
                      <p:cNvPr id="113" name="Ink 112">
                        <a:extLst>
                          <a:ext uri="{FF2B5EF4-FFF2-40B4-BE49-F238E27FC236}">
                            <a16:creationId xmlns:a16="http://schemas.microsoft.com/office/drawing/2014/main" id="{F99D89B0-F7AA-8DC7-689F-B52B666FE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32186010" y="25425000"/>
                        <a:ext cx="1826640" cy="383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">
                    <p14:nvContentPartPr>
                      <p14:cNvPr id="115" name="Ink 114">
                        <a:extLst>
                          <a:ext uri="{FF2B5EF4-FFF2-40B4-BE49-F238E27FC236}">
                            <a16:creationId xmlns:a16="http://schemas.microsoft.com/office/drawing/2014/main" id="{8B049B3B-CF74-314D-E1CB-7F96D18932B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2353770" y="25988040"/>
                      <a:ext cx="1159200" cy="453240"/>
                    </p14:xfrm>
                  </p:contentPart>
                </mc:Choice>
                <mc:Fallback xmlns="">
                  <p:pic>
                    <p:nvPicPr>
                      <p:cNvPr id="115" name="Ink 114">
                        <a:extLst>
                          <a:ext uri="{FF2B5EF4-FFF2-40B4-BE49-F238E27FC236}">
                            <a16:creationId xmlns:a16="http://schemas.microsoft.com/office/drawing/2014/main" id="{8B049B3B-CF74-314D-E1CB-7F96D18932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32336130" y="25970040"/>
                        <a:ext cx="1194840" cy="488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">
                    <p14:nvContentPartPr>
                      <p14:cNvPr id="117" name="Ink 116">
                        <a:extLst>
                          <a:ext uri="{FF2B5EF4-FFF2-40B4-BE49-F238E27FC236}">
                            <a16:creationId xmlns:a16="http://schemas.microsoft.com/office/drawing/2014/main" id="{1B4448BC-0917-0584-F0C1-3F596BEF2D4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1940130" y="26080560"/>
                      <a:ext cx="375840" cy="896760"/>
                    </p14:xfrm>
                  </p:contentPart>
                </mc:Choice>
                <mc:Fallback xmlns="">
                  <p:pic>
                    <p:nvPicPr>
                      <p:cNvPr id="117" name="Ink 116">
                        <a:extLst>
                          <a:ext uri="{FF2B5EF4-FFF2-40B4-BE49-F238E27FC236}">
                            <a16:creationId xmlns:a16="http://schemas.microsoft.com/office/drawing/2014/main" id="{1B4448BC-0917-0584-F0C1-3F596BEF2D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31922130" y="26062920"/>
                        <a:ext cx="411480" cy="932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5911CA79-12AF-C139-5718-9BBD623D7A56}"/>
                    </a:ext>
                  </a:extLst>
                </p:cNvPr>
                <p:cNvGrpSpPr/>
                <p:nvPr/>
              </p:nvGrpSpPr>
              <p:grpSpPr>
                <a:xfrm>
                  <a:off x="33043890" y="24286680"/>
                  <a:ext cx="1364040" cy="688320"/>
                  <a:chOff x="33043890" y="24286680"/>
                  <a:chExt cx="1364040" cy="6883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5">
                    <p14:nvContentPartPr>
                      <p14:cNvPr id="124" name="Ink 123">
                        <a:extLst>
                          <a:ext uri="{FF2B5EF4-FFF2-40B4-BE49-F238E27FC236}">
                            <a16:creationId xmlns:a16="http://schemas.microsoft.com/office/drawing/2014/main" id="{435851E7-A539-E05D-42AE-BAAC0A5D502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3043890" y="24464160"/>
                      <a:ext cx="1225080" cy="414000"/>
                    </p14:xfrm>
                  </p:contentPart>
                </mc:Choice>
                <mc:Fallback xmlns="">
                  <p:pic>
                    <p:nvPicPr>
                      <p:cNvPr id="124" name="Ink 123">
                        <a:extLst>
                          <a:ext uri="{FF2B5EF4-FFF2-40B4-BE49-F238E27FC236}">
                            <a16:creationId xmlns:a16="http://schemas.microsoft.com/office/drawing/2014/main" id="{435851E7-A539-E05D-42AE-BAAC0A5D5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33026250" y="24446520"/>
                        <a:ext cx="1260720" cy="449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7">
                    <p14:nvContentPartPr>
                      <p14:cNvPr id="125" name="Ink 124">
                        <a:extLst>
                          <a:ext uri="{FF2B5EF4-FFF2-40B4-BE49-F238E27FC236}">
                            <a16:creationId xmlns:a16="http://schemas.microsoft.com/office/drawing/2014/main" id="{EDF00389-7052-9E89-7848-2F4190EB329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3694770" y="24594840"/>
                      <a:ext cx="713160" cy="119520"/>
                    </p14:xfrm>
                  </p:contentPart>
                </mc:Choice>
                <mc:Fallback xmlns="">
                  <p:pic>
                    <p:nvPicPr>
                      <p:cNvPr id="125" name="Ink 124">
                        <a:extLst>
                          <a:ext uri="{FF2B5EF4-FFF2-40B4-BE49-F238E27FC236}">
                            <a16:creationId xmlns:a16="http://schemas.microsoft.com/office/drawing/2014/main" id="{EDF00389-7052-9E89-7848-2F4190EB32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33677130" y="24577200"/>
                        <a:ext cx="748800" cy="155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9">
                    <p14:nvContentPartPr>
                      <p14:cNvPr id="127" name="Ink 126">
                        <a:extLst>
                          <a:ext uri="{FF2B5EF4-FFF2-40B4-BE49-F238E27FC236}">
                            <a16:creationId xmlns:a16="http://schemas.microsoft.com/office/drawing/2014/main" id="{94A7164B-A286-75F5-96A8-9441CAB4DE0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3117690" y="24286680"/>
                      <a:ext cx="857160" cy="209880"/>
                    </p14:xfrm>
                  </p:contentPart>
                </mc:Choice>
                <mc:Fallback xmlns="">
                  <p:pic>
                    <p:nvPicPr>
                      <p:cNvPr id="127" name="Ink 126">
                        <a:extLst>
                          <a:ext uri="{FF2B5EF4-FFF2-40B4-BE49-F238E27FC236}">
                            <a16:creationId xmlns:a16="http://schemas.microsoft.com/office/drawing/2014/main" id="{94A7164B-A286-75F5-96A8-9441CAB4DE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33100050" y="24268680"/>
                        <a:ext cx="892800" cy="245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1">
                    <p14:nvContentPartPr>
                      <p14:cNvPr id="129" name="Ink 128">
                        <a:extLst>
                          <a:ext uri="{FF2B5EF4-FFF2-40B4-BE49-F238E27FC236}">
                            <a16:creationId xmlns:a16="http://schemas.microsoft.com/office/drawing/2014/main" id="{A72DC60F-9362-12B5-80D8-524F5AC9E06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3607650" y="24689160"/>
                      <a:ext cx="110520" cy="285840"/>
                    </p14:xfrm>
                  </p:contentPart>
                </mc:Choice>
                <mc:Fallback xmlns="">
                  <p:pic>
                    <p:nvPicPr>
                      <p:cNvPr id="129" name="Ink 128">
                        <a:extLst>
                          <a:ext uri="{FF2B5EF4-FFF2-40B4-BE49-F238E27FC236}">
                            <a16:creationId xmlns:a16="http://schemas.microsoft.com/office/drawing/2014/main" id="{A72DC60F-9362-12B5-80D8-524F5AC9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33590010" y="24671520"/>
                        <a:ext cx="146160" cy="321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1EBAA36-CE1E-D3DD-91B2-443BFF3415B5}"/>
                    </a:ext>
                  </a:extLst>
                </p14:cNvPr>
                <p14:cNvContentPartPr/>
                <p14:nvPr/>
              </p14:nvContentPartPr>
              <p14:xfrm>
                <a:off x="31674567" y="26168465"/>
                <a:ext cx="117000" cy="210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1EBAA36-CE1E-D3DD-91B2-443BFF3415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656567" y="26150825"/>
                  <a:ext cx="15264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C064A67-9C4F-B47B-895C-22F217E5E06A}"/>
                  </a:ext>
                </a:extLst>
              </p14:cNvPr>
              <p14:cNvContentPartPr/>
              <p14:nvPr/>
            </p14:nvContentPartPr>
            <p14:xfrm>
              <a:off x="38671980" y="26305845"/>
              <a:ext cx="95400" cy="864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C064A67-9C4F-B47B-895C-22F217E5E06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654340" y="26287845"/>
                <a:ext cx="1310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758FA75A-15AE-2BA6-BDCF-8092D6240FF7}"/>
                  </a:ext>
                </a:extLst>
              </p14:cNvPr>
              <p14:cNvContentPartPr/>
              <p14:nvPr/>
            </p14:nvContentPartPr>
            <p14:xfrm>
              <a:off x="39914700" y="26573325"/>
              <a:ext cx="993960" cy="108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758FA75A-15AE-2BA6-BDCF-8092D6240FF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896700" y="26555325"/>
                <a:ext cx="1029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230C9AC1-0C9A-02A6-6249-DF753B1EB3D2}"/>
                  </a:ext>
                </a:extLst>
              </p14:cNvPr>
              <p14:cNvContentPartPr/>
              <p14:nvPr/>
            </p14:nvContentPartPr>
            <p14:xfrm>
              <a:off x="39568380" y="26533005"/>
              <a:ext cx="732960" cy="7588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230C9AC1-0C9A-02A6-6249-DF753B1EB3D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9550380" y="26515005"/>
                <a:ext cx="76860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3020D40-BF1E-16B0-99E4-4E515CCF4D9A}"/>
                  </a:ext>
                </a:extLst>
              </p14:cNvPr>
              <p14:cNvContentPartPr/>
              <p14:nvPr/>
            </p14:nvContentPartPr>
            <p14:xfrm>
              <a:off x="38659380" y="26317725"/>
              <a:ext cx="108000" cy="1184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3020D40-BF1E-16B0-99E4-4E515CCF4D9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641740" y="26299725"/>
                <a:ext cx="14364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367973-8167-D5E8-9D57-56B024E43B60}"/>
              </a:ext>
            </a:extLst>
          </p:cNvPr>
          <p:cNvGrpSpPr/>
          <p:nvPr/>
        </p:nvGrpSpPr>
        <p:grpSpPr>
          <a:xfrm>
            <a:off x="36506220" y="23812073"/>
            <a:ext cx="4302258" cy="3651532"/>
            <a:chOff x="36506220" y="23812073"/>
            <a:chExt cx="4302258" cy="3651532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4DFC4860-FB07-49ED-72AE-D3429935D69F}"/>
                </a:ext>
              </a:extLst>
            </p:cNvPr>
            <p:cNvGrpSpPr/>
            <p:nvPr/>
          </p:nvGrpSpPr>
          <p:grpSpPr>
            <a:xfrm>
              <a:off x="37075941" y="23812073"/>
              <a:ext cx="3732537" cy="3342931"/>
              <a:chOff x="30675393" y="23634389"/>
              <a:chExt cx="3732537" cy="3342931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D6D3EE3A-5990-EEEF-822A-279ED7BF1F83}"/>
                  </a:ext>
                </a:extLst>
              </p:cNvPr>
              <p:cNvGrpSpPr/>
              <p:nvPr/>
            </p:nvGrpSpPr>
            <p:grpSpPr>
              <a:xfrm>
                <a:off x="30675393" y="23634389"/>
                <a:ext cx="2493070" cy="1881000"/>
                <a:chOff x="23050654" y="24640191"/>
                <a:chExt cx="2493070" cy="18810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158" name="Ink 157">
                      <a:extLst>
                        <a:ext uri="{FF2B5EF4-FFF2-40B4-BE49-F238E27FC236}">
                          <a16:creationId xmlns:a16="http://schemas.microsoft.com/office/drawing/2014/main" id="{C946EA96-FB0D-C119-A93A-6FF6AE33F0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761294" y="24809391"/>
                    <a:ext cx="844920" cy="574920"/>
                  </p14:xfrm>
                </p:contentPart>
              </mc:Choice>
              <mc:Fallback xmlns="">
                <p:pic>
                  <p:nvPicPr>
                    <p:cNvPr id="158" name="Ink 157">
                      <a:extLst>
                        <a:ext uri="{FF2B5EF4-FFF2-40B4-BE49-F238E27FC236}">
                          <a16:creationId xmlns:a16="http://schemas.microsoft.com/office/drawing/2014/main" id="{C946EA96-FB0D-C119-A93A-6FF6AE33F0CC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23725654" y="24773751"/>
                      <a:ext cx="916560" cy="64656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97674E97-B82C-A6B1-06A5-513D7C9EE7CB}"/>
                    </a:ext>
                  </a:extLst>
                </p:cNvPr>
                <p:cNvGrpSpPr/>
                <p:nvPr/>
              </p:nvGrpSpPr>
              <p:grpSpPr>
                <a:xfrm>
                  <a:off x="23050654" y="25397631"/>
                  <a:ext cx="841320" cy="1068840"/>
                  <a:chOff x="23050654" y="25397631"/>
                  <a:chExt cx="841320" cy="10688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4">
                    <p14:nvContentPartPr>
                      <p14:cNvPr id="167" name="Ink 166">
                        <a:extLst>
                          <a:ext uri="{FF2B5EF4-FFF2-40B4-BE49-F238E27FC236}">
                            <a16:creationId xmlns:a16="http://schemas.microsoft.com/office/drawing/2014/main" id="{9391290F-883A-27CB-F385-2D66E90F961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3050654" y="25397631"/>
                      <a:ext cx="703080" cy="657720"/>
                    </p14:xfrm>
                  </p:contentPart>
                </mc:Choice>
                <mc:Fallback xmlns="">
                  <p:pic>
                    <p:nvPicPr>
                      <p:cNvPr id="167" name="Ink 166">
                        <a:extLst>
                          <a:ext uri="{FF2B5EF4-FFF2-40B4-BE49-F238E27FC236}">
                            <a16:creationId xmlns:a16="http://schemas.microsoft.com/office/drawing/2014/main" id="{9391290F-883A-27CB-F385-2D66E90F9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032654" y="25379631"/>
                        <a:ext cx="738720" cy="693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5">
                    <p14:nvContentPartPr>
                      <p14:cNvPr id="168" name="Ink 167">
                        <a:extLst>
                          <a:ext uri="{FF2B5EF4-FFF2-40B4-BE49-F238E27FC236}">
                            <a16:creationId xmlns:a16="http://schemas.microsoft.com/office/drawing/2014/main" id="{D9A372AD-FD19-14BD-2F71-E6E06EC475E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3196814" y="26016471"/>
                      <a:ext cx="145080" cy="231120"/>
                    </p14:xfrm>
                  </p:contentPart>
                </mc:Choice>
                <mc:Fallback xmlns="">
                  <p:pic>
                    <p:nvPicPr>
                      <p:cNvPr id="168" name="Ink 167">
                        <a:extLst>
                          <a:ext uri="{FF2B5EF4-FFF2-40B4-BE49-F238E27FC236}">
                            <a16:creationId xmlns:a16="http://schemas.microsoft.com/office/drawing/2014/main" id="{D9A372AD-FD19-14BD-2F71-E6E06EC47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178814" y="25998831"/>
                        <a:ext cx="180720" cy="266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6">
                    <p14:nvContentPartPr>
                      <p14:cNvPr id="169" name="Ink 168">
                        <a:extLst>
                          <a:ext uri="{FF2B5EF4-FFF2-40B4-BE49-F238E27FC236}">
                            <a16:creationId xmlns:a16="http://schemas.microsoft.com/office/drawing/2014/main" id="{0269F244-E258-BA03-B526-083899EEF73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3340814" y="25981191"/>
                      <a:ext cx="551160" cy="485280"/>
                    </p14:xfrm>
                  </p:contentPart>
                </mc:Choice>
                <mc:Fallback xmlns="">
                  <p:pic>
                    <p:nvPicPr>
                      <p:cNvPr id="169" name="Ink 168">
                        <a:extLst>
                          <a:ext uri="{FF2B5EF4-FFF2-40B4-BE49-F238E27FC236}">
                            <a16:creationId xmlns:a16="http://schemas.microsoft.com/office/drawing/2014/main" id="{0269F244-E258-BA03-B526-083899EEF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322814" y="25963551"/>
                        <a:ext cx="586800" cy="520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160" name="Ink 159">
                      <a:extLst>
                        <a:ext uri="{FF2B5EF4-FFF2-40B4-BE49-F238E27FC236}">
                          <a16:creationId xmlns:a16="http://schemas.microsoft.com/office/drawing/2014/main" id="{8DF03A81-7396-F7E2-5658-C211338890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607654" y="24815871"/>
                    <a:ext cx="41040" cy="972720"/>
                  </p14:xfrm>
                </p:contentPart>
              </mc:Choice>
              <mc:Fallback xmlns="">
                <p:pic>
                  <p:nvPicPr>
                    <p:cNvPr id="160" name="Ink 159">
                      <a:extLst>
                        <a:ext uri="{FF2B5EF4-FFF2-40B4-BE49-F238E27FC236}">
                          <a16:creationId xmlns:a16="http://schemas.microsoft.com/office/drawing/2014/main" id="{8DF03A81-7396-F7E2-5658-C211338890C9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24571654" y="24780231"/>
                      <a:ext cx="112680" cy="1044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161" name="Ink 160">
                      <a:extLst>
                        <a:ext uri="{FF2B5EF4-FFF2-40B4-BE49-F238E27FC236}">
                          <a16:creationId xmlns:a16="http://schemas.microsoft.com/office/drawing/2014/main" id="{98CA9565-B79D-7300-0C2D-2AC2D415DB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626734" y="24640191"/>
                    <a:ext cx="779760" cy="150840"/>
                  </p14:xfrm>
                </p:contentPart>
              </mc:Choice>
              <mc:Fallback xmlns="">
                <p:pic>
                  <p:nvPicPr>
                    <p:cNvPr id="161" name="Ink 160">
                      <a:extLst>
                        <a:ext uri="{FF2B5EF4-FFF2-40B4-BE49-F238E27FC236}">
                          <a16:creationId xmlns:a16="http://schemas.microsoft.com/office/drawing/2014/main" id="{98CA9565-B79D-7300-0C2D-2AC2D415DB7C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24591094" y="24604551"/>
                      <a:ext cx="851400" cy="222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162" name="Ink 161">
                      <a:extLst>
                        <a:ext uri="{FF2B5EF4-FFF2-40B4-BE49-F238E27FC236}">
                          <a16:creationId xmlns:a16="http://schemas.microsoft.com/office/drawing/2014/main" id="{53E74BD2-22AA-0B26-A2A2-1985D5EC0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55814" y="25759431"/>
                    <a:ext cx="85320" cy="761760"/>
                  </p14:xfrm>
                </p:contentPart>
              </mc:Choice>
              <mc:Fallback xmlns="">
                <p:pic>
                  <p:nvPicPr>
                    <p:cNvPr id="162" name="Ink 161">
                      <a:extLst>
                        <a:ext uri="{FF2B5EF4-FFF2-40B4-BE49-F238E27FC236}">
                          <a16:creationId xmlns:a16="http://schemas.microsoft.com/office/drawing/2014/main" id="{53E74BD2-22AA-0B26-A2A2-1985D5EC000D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24538174" y="25741791"/>
                      <a:ext cx="120960" cy="7974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44317087-5E15-E1A2-9CE9-494B81233D23}"/>
                    </a:ext>
                  </a:extLst>
                </p:cNvPr>
                <p:cNvGrpSpPr/>
                <p:nvPr/>
              </p:nvGrpSpPr>
              <p:grpSpPr>
                <a:xfrm>
                  <a:off x="25357604" y="24742683"/>
                  <a:ext cx="186120" cy="712440"/>
                  <a:chOff x="25357604" y="24742683"/>
                  <a:chExt cx="186120" cy="7124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0">
                    <p14:nvContentPartPr>
                      <p14:cNvPr id="164" name="Ink 163">
                        <a:extLst>
                          <a:ext uri="{FF2B5EF4-FFF2-40B4-BE49-F238E27FC236}">
                            <a16:creationId xmlns:a16="http://schemas.microsoft.com/office/drawing/2014/main" id="{A4D3E53D-A656-636D-4EFE-43568AEC5CC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5392524" y="24742683"/>
                      <a:ext cx="151200" cy="712440"/>
                    </p14:xfrm>
                  </p:contentPart>
                </mc:Choice>
                <mc:Fallback xmlns="">
                  <p:pic>
                    <p:nvPicPr>
                      <p:cNvPr id="164" name="Ink 163">
                        <a:extLst>
                          <a:ext uri="{FF2B5EF4-FFF2-40B4-BE49-F238E27FC236}">
                            <a16:creationId xmlns:a16="http://schemas.microsoft.com/office/drawing/2014/main" id="{A4D3E53D-A656-636D-4EFE-43568AEC5C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374524" y="24724683"/>
                        <a:ext cx="186840" cy="748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1">
                    <p14:nvContentPartPr>
                      <p14:cNvPr id="165" name="Ink 164">
                        <a:extLst>
                          <a:ext uri="{FF2B5EF4-FFF2-40B4-BE49-F238E27FC236}">
                            <a16:creationId xmlns:a16="http://schemas.microsoft.com/office/drawing/2014/main" id="{F4CA16E2-DFBB-3CB5-9871-4B8E1D9709C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5392164" y="24786243"/>
                      <a:ext cx="84240" cy="6120"/>
                    </p14:xfrm>
                  </p:contentPart>
                </mc:Choice>
                <mc:Fallback xmlns="">
                  <p:pic>
                    <p:nvPicPr>
                      <p:cNvPr id="165" name="Ink 164">
                        <a:extLst>
                          <a:ext uri="{FF2B5EF4-FFF2-40B4-BE49-F238E27FC236}">
                            <a16:creationId xmlns:a16="http://schemas.microsoft.com/office/drawing/2014/main" id="{F4CA16E2-DFBB-3CB5-9871-4B8E1D970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5374524" y="24768243"/>
                        <a:ext cx="119880" cy="41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2">
                    <p14:nvContentPartPr>
                      <p14:cNvPr id="166" name="Ink 165">
                        <a:extLst>
                          <a:ext uri="{FF2B5EF4-FFF2-40B4-BE49-F238E27FC236}">
                            <a16:creationId xmlns:a16="http://schemas.microsoft.com/office/drawing/2014/main" id="{C5937291-9DC2-B26F-CB76-86944D91057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5357604" y="24768243"/>
                      <a:ext cx="165960" cy="104040"/>
                    </p14:xfrm>
                  </p:contentPart>
                </mc:Choice>
                <mc:Fallback xmlns="">
                  <p:pic>
                    <p:nvPicPr>
                      <p:cNvPr id="166" name="Ink 165">
                        <a:extLst>
                          <a:ext uri="{FF2B5EF4-FFF2-40B4-BE49-F238E27FC236}">
                            <a16:creationId xmlns:a16="http://schemas.microsoft.com/office/drawing/2014/main" id="{C5937291-9DC2-B26F-CB76-86944D910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5339964" y="24750243"/>
                        <a:ext cx="201600" cy="139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B4D6A932-499C-0C21-45A9-D9C5B5CB4BE4}"/>
                      </a:ext>
                    </a:extLst>
                  </p14:cNvPr>
                  <p14:cNvContentPartPr/>
                  <p14:nvPr/>
                </p14:nvContentPartPr>
                <p14:xfrm>
                  <a:off x="32224530" y="23818680"/>
                  <a:ext cx="889200" cy="9903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B4D6A932-499C-0C21-45A9-D9C5B5CB4BE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2188890" y="23783040"/>
                    <a:ext cx="960840" cy="106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7DE7CAD3-1A2A-20DD-9363-61F44B042312}"/>
                      </a:ext>
                    </a:extLst>
                  </p14:cNvPr>
                  <p14:cNvContentPartPr/>
                  <p14:nvPr/>
                </p14:nvContentPartPr>
                <p14:xfrm>
                  <a:off x="32192850" y="24671520"/>
                  <a:ext cx="140400" cy="144684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7DE7CAD3-1A2A-20DD-9363-61F44B04231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32156850" y="24635880"/>
                    <a:ext cx="212040" cy="15184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F71895E7-4793-303C-27A7-EA2D8C670AEC}"/>
                  </a:ext>
                </a:extLst>
              </p:cNvPr>
              <p:cNvGrpSpPr/>
              <p:nvPr/>
            </p:nvGrpSpPr>
            <p:grpSpPr>
              <a:xfrm>
                <a:off x="31306530" y="24354720"/>
                <a:ext cx="2688480" cy="2622600"/>
                <a:chOff x="31306530" y="24354720"/>
                <a:chExt cx="2688480" cy="2622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151" name="Ink 150">
                      <a:extLst>
                        <a:ext uri="{FF2B5EF4-FFF2-40B4-BE49-F238E27FC236}">
                          <a16:creationId xmlns:a16="http://schemas.microsoft.com/office/drawing/2014/main" id="{7D90C160-78DD-976F-A0DE-BCFB22B416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264490" y="24662160"/>
                    <a:ext cx="351000" cy="497520"/>
                  </p14:xfrm>
                </p:contentPart>
              </mc:Choice>
              <mc:Fallback xmlns="">
                <p:pic>
                  <p:nvPicPr>
                    <p:cNvPr id="151" name="Ink 150">
                      <a:extLst>
                        <a:ext uri="{FF2B5EF4-FFF2-40B4-BE49-F238E27FC236}">
                          <a16:creationId xmlns:a16="http://schemas.microsoft.com/office/drawing/2014/main" id="{7D90C160-78DD-976F-A0DE-BCFB22B41609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32246850" y="24644520"/>
                      <a:ext cx="386640" cy="533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152" name="Ink 151">
                      <a:extLst>
                        <a:ext uri="{FF2B5EF4-FFF2-40B4-BE49-F238E27FC236}">
                          <a16:creationId xmlns:a16="http://schemas.microsoft.com/office/drawing/2014/main" id="{4D3C8462-96D2-C023-07B2-5C3CED0478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678770" y="24735960"/>
                    <a:ext cx="522720" cy="103320"/>
                  </p14:xfrm>
                </p:contentPart>
              </mc:Choice>
              <mc:Fallback xmlns="">
                <p:pic>
                  <p:nvPicPr>
                    <p:cNvPr id="152" name="Ink 151">
                      <a:extLst>
                        <a:ext uri="{FF2B5EF4-FFF2-40B4-BE49-F238E27FC236}">
                          <a16:creationId xmlns:a16="http://schemas.microsoft.com/office/drawing/2014/main" id="{4D3C8462-96D2-C023-07B2-5C3CED0478D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31660770" y="24717960"/>
                      <a:ext cx="558360" cy="138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153" name="Ink 152">
                      <a:extLst>
                        <a:ext uri="{FF2B5EF4-FFF2-40B4-BE49-F238E27FC236}">
                          <a16:creationId xmlns:a16="http://schemas.microsoft.com/office/drawing/2014/main" id="{66C781EA-BB57-3AB3-3487-614EBCA3FB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306530" y="24354720"/>
                    <a:ext cx="73440" cy="115920"/>
                  </p14:xfrm>
                </p:contentPart>
              </mc:Choice>
              <mc:Fallback xmlns="">
                <p:pic>
                  <p:nvPicPr>
                    <p:cNvPr id="153" name="Ink 152">
                      <a:extLst>
                        <a:ext uri="{FF2B5EF4-FFF2-40B4-BE49-F238E27FC236}">
                          <a16:creationId xmlns:a16="http://schemas.microsoft.com/office/drawing/2014/main" id="{66C781EA-BB57-3AB3-3487-614EBCA3FB1E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31288890" y="24336720"/>
                      <a:ext cx="109080" cy="151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154" name="Ink 153">
                      <a:extLst>
                        <a:ext uri="{FF2B5EF4-FFF2-40B4-BE49-F238E27FC236}">
                          <a16:creationId xmlns:a16="http://schemas.microsoft.com/office/drawing/2014/main" id="{17BEA927-CF6D-731C-1C7E-A0418EBA03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307610" y="25094160"/>
                    <a:ext cx="878400" cy="986760"/>
                  </p14:xfrm>
                </p:contentPart>
              </mc:Choice>
              <mc:Fallback xmlns="">
                <p:pic>
                  <p:nvPicPr>
                    <p:cNvPr id="154" name="Ink 153">
                      <a:extLst>
                        <a:ext uri="{FF2B5EF4-FFF2-40B4-BE49-F238E27FC236}">
                          <a16:creationId xmlns:a16="http://schemas.microsoft.com/office/drawing/2014/main" id="{17BEA927-CF6D-731C-1C7E-A0418EBA032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31289610" y="25076520"/>
                      <a:ext cx="914040" cy="1022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155" name="Ink 154">
                      <a:extLst>
                        <a:ext uri="{FF2B5EF4-FFF2-40B4-BE49-F238E27FC236}">
                          <a16:creationId xmlns:a16="http://schemas.microsoft.com/office/drawing/2014/main" id="{67BB1CB7-B7F4-C9D8-ACFA-9A132E3CF1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204010" y="25443000"/>
                    <a:ext cx="1791000" cy="347760"/>
                  </p14:xfrm>
                </p:contentPart>
              </mc:Choice>
              <mc:Fallback xmlns="">
                <p:pic>
                  <p:nvPicPr>
                    <p:cNvPr id="155" name="Ink 154">
                      <a:extLst>
                        <a:ext uri="{FF2B5EF4-FFF2-40B4-BE49-F238E27FC236}">
                          <a16:creationId xmlns:a16="http://schemas.microsoft.com/office/drawing/2014/main" id="{67BB1CB7-B7F4-C9D8-ACFA-9A132E3CF152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32186010" y="25425000"/>
                      <a:ext cx="1826640" cy="383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156" name="Ink 155">
                      <a:extLst>
                        <a:ext uri="{FF2B5EF4-FFF2-40B4-BE49-F238E27FC236}">
                          <a16:creationId xmlns:a16="http://schemas.microsoft.com/office/drawing/2014/main" id="{9FC2BBC9-5A9A-7642-4CAF-56D79617F0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353770" y="25988040"/>
                    <a:ext cx="1159200" cy="453240"/>
                  </p14:xfrm>
                </p:contentPart>
              </mc:Choice>
              <mc:Fallback xmlns="">
                <p:pic>
                  <p:nvPicPr>
                    <p:cNvPr id="156" name="Ink 155">
                      <a:extLst>
                        <a:ext uri="{FF2B5EF4-FFF2-40B4-BE49-F238E27FC236}">
                          <a16:creationId xmlns:a16="http://schemas.microsoft.com/office/drawing/2014/main" id="{9FC2BBC9-5A9A-7642-4CAF-56D79617F05E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32336130" y="25970040"/>
                      <a:ext cx="1194840" cy="488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157" name="Ink 156">
                      <a:extLst>
                        <a:ext uri="{FF2B5EF4-FFF2-40B4-BE49-F238E27FC236}">
                          <a16:creationId xmlns:a16="http://schemas.microsoft.com/office/drawing/2014/main" id="{5010D703-C321-D12A-C1F4-29FEDE1E6D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940130" y="26080560"/>
                    <a:ext cx="375840" cy="896760"/>
                  </p14:xfrm>
                </p:contentPart>
              </mc:Choice>
              <mc:Fallback xmlns="">
                <p:pic>
                  <p:nvPicPr>
                    <p:cNvPr id="157" name="Ink 156">
                      <a:extLst>
                        <a:ext uri="{FF2B5EF4-FFF2-40B4-BE49-F238E27FC236}">
                          <a16:creationId xmlns:a16="http://schemas.microsoft.com/office/drawing/2014/main" id="{5010D703-C321-D12A-C1F4-29FEDE1E6DDE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31922130" y="26062920"/>
                      <a:ext cx="411480" cy="932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7C270E61-FCF0-832D-04A1-8DBA60FEC6E1}"/>
                  </a:ext>
                </a:extLst>
              </p:cNvPr>
              <p:cNvGrpSpPr/>
              <p:nvPr/>
            </p:nvGrpSpPr>
            <p:grpSpPr>
              <a:xfrm>
                <a:off x="33043890" y="24286680"/>
                <a:ext cx="1364040" cy="688320"/>
                <a:chOff x="33043890" y="24286680"/>
                <a:chExt cx="1364040" cy="688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147" name="Ink 146">
                      <a:extLst>
                        <a:ext uri="{FF2B5EF4-FFF2-40B4-BE49-F238E27FC236}">
                          <a16:creationId xmlns:a16="http://schemas.microsoft.com/office/drawing/2014/main" id="{02F25E1B-DC07-56C9-58B3-8EAC9AAC1C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043890" y="24464160"/>
                    <a:ext cx="1225080" cy="414000"/>
                  </p14:xfrm>
                </p:contentPart>
              </mc:Choice>
              <mc:Fallback xmlns="">
                <p:pic>
                  <p:nvPicPr>
                    <p:cNvPr id="147" name="Ink 146">
                      <a:extLst>
                        <a:ext uri="{FF2B5EF4-FFF2-40B4-BE49-F238E27FC236}">
                          <a16:creationId xmlns:a16="http://schemas.microsoft.com/office/drawing/2014/main" id="{02F25E1B-DC07-56C9-58B3-8EAC9AAC1C9F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33026250" y="24446520"/>
                      <a:ext cx="1260720" cy="449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148" name="Ink 147">
                      <a:extLst>
                        <a:ext uri="{FF2B5EF4-FFF2-40B4-BE49-F238E27FC236}">
                          <a16:creationId xmlns:a16="http://schemas.microsoft.com/office/drawing/2014/main" id="{092BCE65-6BE9-E925-D7B6-77644FEAED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694770" y="24594840"/>
                    <a:ext cx="713160" cy="119520"/>
                  </p14:xfrm>
                </p:contentPart>
              </mc:Choice>
              <mc:Fallback xmlns="">
                <p:pic>
                  <p:nvPicPr>
                    <p:cNvPr id="148" name="Ink 147">
                      <a:extLst>
                        <a:ext uri="{FF2B5EF4-FFF2-40B4-BE49-F238E27FC236}">
                          <a16:creationId xmlns:a16="http://schemas.microsoft.com/office/drawing/2014/main" id="{092BCE65-6BE9-E925-D7B6-77644FEAEDAE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33677130" y="24577200"/>
                      <a:ext cx="748800" cy="155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149" name="Ink 148">
                      <a:extLst>
                        <a:ext uri="{FF2B5EF4-FFF2-40B4-BE49-F238E27FC236}">
                          <a16:creationId xmlns:a16="http://schemas.microsoft.com/office/drawing/2014/main" id="{2923AAA3-7926-D5D8-D6F1-0AA5D3B726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117690" y="24286680"/>
                    <a:ext cx="857160" cy="209880"/>
                  </p14:xfrm>
                </p:contentPart>
              </mc:Choice>
              <mc:Fallback xmlns="">
                <p:pic>
                  <p:nvPicPr>
                    <p:cNvPr id="149" name="Ink 148">
                      <a:extLst>
                        <a:ext uri="{FF2B5EF4-FFF2-40B4-BE49-F238E27FC236}">
                          <a16:creationId xmlns:a16="http://schemas.microsoft.com/office/drawing/2014/main" id="{2923AAA3-7926-D5D8-D6F1-0AA5D3B72677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33100050" y="24268680"/>
                      <a:ext cx="892800" cy="245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150" name="Ink 149">
                      <a:extLst>
                        <a:ext uri="{FF2B5EF4-FFF2-40B4-BE49-F238E27FC236}">
                          <a16:creationId xmlns:a16="http://schemas.microsoft.com/office/drawing/2014/main" id="{F163F619-D1C7-3717-2427-1BD086982B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607650" y="24689160"/>
                    <a:ext cx="110520" cy="285840"/>
                  </p14:xfrm>
                </p:contentPart>
              </mc:Choice>
              <mc:Fallback xmlns="">
                <p:pic>
                  <p:nvPicPr>
                    <p:cNvPr id="150" name="Ink 149">
                      <a:extLst>
                        <a:ext uri="{FF2B5EF4-FFF2-40B4-BE49-F238E27FC236}">
                          <a16:creationId xmlns:a16="http://schemas.microsoft.com/office/drawing/2014/main" id="{F163F619-D1C7-3717-2427-1BD086982B8E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33590010" y="24671520"/>
                      <a:ext cx="146160" cy="321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5303913-308B-3652-8524-23674C1831FB}"/>
                    </a:ext>
                  </a:extLst>
                </p14:cNvPr>
                <p14:cNvContentPartPr/>
                <p14:nvPr/>
              </p14:nvContentPartPr>
              <p14:xfrm>
                <a:off x="36882780" y="26261925"/>
                <a:ext cx="833040" cy="568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5303913-308B-3652-8524-23674C1831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865140" y="26244285"/>
                  <a:ext cx="868680" cy="603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7BF3512-AA62-1253-E543-5EF1B45D76E6}"/>
                </a:ext>
              </a:extLst>
            </p:cNvPr>
            <p:cNvGrpSpPr/>
            <p:nvPr/>
          </p:nvGrpSpPr>
          <p:grpSpPr>
            <a:xfrm>
              <a:off x="36506220" y="26266605"/>
              <a:ext cx="1233360" cy="1197000"/>
              <a:chOff x="36506220" y="26266605"/>
              <a:chExt cx="1233360" cy="1197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0481F5FE-C79A-65F5-6E80-A346B84B64E2}"/>
                      </a:ext>
                    </a:extLst>
                  </p14:cNvPr>
                  <p14:cNvContentPartPr/>
                  <p14:nvPr/>
                </p14:nvContentPartPr>
                <p14:xfrm>
                  <a:off x="36506220" y="26266605"/>
                  <a:ext cx="1051920" cy="17280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0481F5FE-C79A-65F5-6E80-A346B84B64E2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6488220" y="26248965"/>
                    <a:ext cx="1087560" cy="20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67021FC8-D280-EFC7-CB9E-A104DA7EAB91}"/>
                      </a:ext>
                    </a:extLst>
                  </p14:cNvPr>
                  <p14:cNvContentPartPr/>
                  <p14:nvPr/>
                </p14:nvContentPartPr>
                <p14:xfrm>
                  <a:off x="36809700" y="26283885"/>
                  <a:ext cx="929880" cy="117972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67021FC8-D280-EFC7-CB9E-A104DA7EAB91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6791700" y="26265885"/>
                    <a:ext cx="965520" cy="1215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391DD62-9FDE-DCB1-13A9-6667E0B140BD}"/>
                    </a:ext>
                  </a:extLst>
                </p14:cNvPr>
                <p14:cNvContentPartPr/>
                <p14:nvPr/>
              </p14:nvContentPartPr>
              <p14:xfrm>
                <a:off x="39673875" y="25634085"/>
                <a:ext cx="347760" cy="695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391DD62-9FDE-DCB1-13A9-6667E0B140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655875" y="25616085"/>
                  <a:ext cx="383400" cy="731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BE06628E-D444-ECE5-5EDB-892DDF4D25F6}"/>
                </a:ext>
              </a:extLst>
            </p:cNvPr>
            <p:cNvGrpSpPr/>
            <p:nvPr/>
          </p:nvGrpSpPr>
          <p:grpSpPr>
            <a:xfrm>
              <a:off x="39514395" y="24982125"/>
              <a:ext cx="520560" cy="448560"/>
              <a:chOff x="39514395" y="24982125"/>
              <a:chExt cx="520560" cy="44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304E6FEC-393F-58DE-6975-3DAF07AA89E7}"/>
                      </a:ext>
                    </a:extLst>
                  </p14:cNvPr>
                  <p14:cNvContentPartPr/>
                  <p14:nvPr/>
                </p14:nvContentPartPr>
                <p14:xfrm>
                  <a:off x="39514755" y="24982125"/>
                  <a:ext cx="520200" cy="44856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304E6FEC-393F-58DE-6975-3DAF07AA89E7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39496755" y="24964485"/>
                    <a:ext cx="555840" cy="48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290DC350-F9EF-E756-6AE0-9ED4529AFAE6}"/>
                      </a:ext>
                    </a:extLst>
                  </p14:cNvPr>
                  <p14:cNvContentPartPr/>
                  <p14:nvPr/>
                </p14:nvContentPartPr>
                <p14:xfrm>
                  <a:off x="39514395" y="24986445"/>
                  <a:ext cx="93240" cy="7668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290DC350-F9EF-E756-6AE0-9ED4529AFAE6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39496395" y="24968445"/>
                    <a:ext cx="128880" cy="1123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79A8650-53B2-46D5-456E-5F5680E81E92}"/>
              </a:ext>
            </a:extLst>
          </p:cNvPr>
          <p:cNvGrpSpPr/>
          <p:nvPr/>
        </p:nvGrpSpPr>
        <p:grpSpPr>
          <a:xfrm>
            <a:off x="37533574" y="22697460"/>
            <a:ext cx="1734480" cy="1310760"/>
            <a:chOff x="37533574" y="22697460"/>
            <a:chExt cx="1734480" cy="13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7A4B22B-8895-09C2-3D74-2585FC9DA677}"/>
                    </a:ext>
                  </a:extLst>
                </p14:cNvPr>
                <p14:cNvContentPartPr/>
                <p14:nvPr/>
              </p14:nvContentPartPr>
              <p14:xfrm>
                <a:off x="38602774" y="22713300"/>
                <a:ext cx="466920" cy="1294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7A4B22B-8895-09C2-3D74-2585FC9DA67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566774" y="22677300"/>
                  <a:ext cx="538560" cy="13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0B6DA3C-2C57-C58F-3546-4D8F3BAB2FF9}"/>
                    </a:ext>
                  </a:extLst>
                </p14:cNvPr>
                <p14:cNvContentPartPr/>
                <p14:nvPr/>
              </p14:nvContentPartPr>
              <p14:xfrm>
                <a:off x="38618254" y="22697460"/>
                <a:ext cx="649800" cy="73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0B6DA3C-2C57-C58F-3546-4D8F3BAB2F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582614" y="22661820"/>
                  <a:ext cx="721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E601774-A567-852B-07E1-21ABDE4EAFFC}"/>
                    </a:ext>
                  </a:extLst>
                </p14:cNvPr>
                <p14:cNvContentPartPr/>
                <p14:nvPr/>
              </p14:nvContentPartPr>
              <p14:xfrm>
                <a:off x="38237374" y="22761180"/>
                <a:ext cx="433440" cy="279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E601774-A567-852B-07E1-21ABDE4EAF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201374" y="22725540"/>
                  <a:ext cx="5050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40D8DBB-31F2-9B99-AA72-7DD92E5A41B1}"/>
                    </a:ext>
                  </a:extLst>
                </p14:cNvPr>
                <p14:cNvContentPartPr/>
                <p14:nvPr/>
              </p14:nvContentPartPr>
              <p14:xfrm>
                <a:off x="37533574" y="22750380"/>
                <a:ext cx="1066680" cy="246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40D8DBB-31F2-9B99-AA72-7DD92E5A41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497574" y="22714380"/>
                  <a:ext cx="1138320" cy="317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6" name="Freeform 215">
            <a:extLst>
              <a:ext uri="{FF2B5EF4-FFF2-40B4-BE49-F238E27FC236}">
                <a16:creationId xmlns:a16="http://schemas.microsoft.com/office/drawing/2014/main" id="{D41F2193-4513-C791-DC25-667499D9474E}"/>
              </a:ext>
            </a:extLst>
          </p:cNvPr>
          <p:cNvSpPr/>
          <p:nvPr/>
        </p:nvSpPr>
        <p:spPr>
          <a:xfrm>
            <a:off x="38502771" y="19643271"/>
            <a:ext cx="3347358" cy="3040488"/>
          </a:xfrm>
          <a:custGeom>
            <a:avLst/>
            <a:gdLst>
              <a:gd name="connsiteX0" fmla="*/ 114300 w 3347358"/>
              <a:gd name="connsiteY0" fmla="*/ 3037115 h 3040488"/>
              <a:gd name="connsiteX1" fmla="*/ 130629 w 3347358"/>
              <a:gd name="connsiteY1" fmla="*/ 2922815 h 3040488"/>
              <a:gd name="connsiteX2" fmla="*/ 228600 w 3347358"/>
              <a:gd name="connsiteY2" fmla="*/ 2726872 h 3040488"/>
              <a:gd name="connsiteX3" fmla="*/ 261258 w 3347358"/>
              <a:gd name="connsiteY3" fmla="*/ 2694215 h 3040488"/>
              <a:gd name="connsiteX4" fmla="*/ 277586 w 3347358"/>
              <a:gd name="connsiteY4" fmla="*/ 2645229 h 3040488"/>
              <a:gd name="connsiteX5" fmla="*/ 391886 w 3347358"/>
              <a:gd name="connsiteY5" fmla="*/ 2596243 h 3040488"/>
              <a:gd name="connsiteX6" fmla="*/ 506186 w 3347358"/>
              <a:gd name="connsiteY6" fmla="*/ 2530929 h 3040488"/>
              <a:gd name="connsiteX7" fmla="*/ 555172 w 3347358"/>
              <a:gd name="connsiteY7" fmla="*/ 2514600 h 3040488"/>
              <a:gd name="connsiteX8" fmla="*/ 653143 w 3347358"/>
              <a:gd name="connsiteY8" fmla="*/ 2465615 h 3040488"/>
              <a:gd name="connsiteX9" fmla="*/ 718458 w 3347358"/>
              <a:gd name="connsiteY9" fmla="*/ 2367643 h 3040488"/>
              <a:gd name="connsiteX10" fmla="*/ 800100 w 3347358"/>
              <a:gd name="connsiteY10" fmla="*/ 2269672 h 3040488"/>
              <a:gd name="connsiteX11" fmla="*/ 816429 w 3347358"/>
              <a:gd name="connsiteY11" fmla="*/ 2220686 h 3040488"/>
              <a:gd name="connsiteX12" fmla="*/ 849086 w 3347358"/>
              <a:gd name="connsiteY12" fmla="*/ 2171700 h 3040488"/>
              <a:gd name="connsiteX13" fmla="*/ 881743 w 3347358"/>
              <a:gd name="connsiteY13" fmla="*/ 2073729 h 3040488"/>
              <a:gd name="connsiteX14" fmla="*/ 914400 w 3347358"/>
              <a:gd name="connsiteY14" fmla="*/ 1975758 h 3040488"/>
              <a:gd name="connsiteX15" fmla="*/ 996043 w 3347358"/>
              <a:gd name="connsiteY15" fmla="*/ 1812472 h 3040488"/>
              <a:gd name="connsiteX16" fmla="*/ 1028700 w 3347358"/>
              <a:gd name="connsiteY16" fmla="*/ 1763486 h 3040488"/>
              <a:gd name="connsiteX17" fmla="*/ 1045029 w 3347358"/>
              <a:gd name="connsiteY17" fmla="*/ 1714500 h 3040488"/>
              <a:gd name="connsiteX18" fmla="*/ 1077686 w 3347358"/>
              <a:gd name="connsiteY18" fmla="*/ 1665515 h 3040488"/>
              <a:gd name="connsiteX19" fmla="*/ 1110343 w 3347358"/>
              <a:gd name="connsiteY19" fmla="*/ 1551215 h 3040488"/>
              <a:gd name="connsiteX20" fmla="*/ 1143000 w 3347358"/>
              <a:gd name="connsiteY20" fmla="*/ 1485900 h 3040488"/>
              <a:gd name="connsiteX21" fmla="*/ 1191986 w 3347358"/>
              <a:gd name="connsiteY21" fmla="*/ 1355272 h 3040488"/>
              <a:gd name="connsiteX22" fmla="*/ 1240972 w 3347358"/>
              <a:gd name="connsiteY22" fmla="*/ 1273629 h 3040488"/>
              <a:gd name="connsiteX23" fmla="*/ 1306286 w 3347358"/>
              <a:gd name="connsiteY23" fmla="*/ 1143000 h 3040488"/>
              <a:gd name="connsiteX24" fmla="*/ 1420586 w 3347358"/>
              <a:gd name="connsiteY24" fmla="*/ 979715 h 3040488"/>
              <a:gd name="connsiteX25" fmla="*/ 1436915 w 3347358"/>
              <a:gd name="connsiteY25" fmla="*/ 930729 h 3040488"/>
              <a:gd name="connsiteX26" fmla="*/ 1551215 w 3347358"/>
              <a:gd name="connsiteY26" fmla="*/ 767443 h 3040488"/>
              <a:gd name="connsiteX27" fmla="*/ 1649186 w 3347358"/>
              <a:gd name="connsiteY27" fmla="*/ 620486 h 3040488"/>
              <a:gd name="connsiteX28" fmla="*/ 1681843 w 3347358"/>
              <a:gd name="connsiteY28" fmla="*/ 571500 h 3040488"/>
              <a:gd name="connsiteX29" fmla="*/ 1730829 w 3347358"/>
              <a:gd name="connsiteY29" fmla="*/ 522515 h 3040488"/>
              <a:gd name="connsiteX30" fmla="*/ 1763486 w 3347358"/>
              <a:gd name="connsiteY30" fmla="*/ 473529 h 3040488"/>
              <a:gd name="connsiteX31" fmla="*/ 1959429 w 3347358"/>
              <a:gd name="connsiteY31" fmla="*/ 310243 h 3040488"/>
              <a:gd name="connsiteX32" fmla="*/ 2057400 w 3347358"/>
              <a:gd name="connsiteY32" fmla="*/ 277586 h 3040488"/>
              <a:gd name="connsiteX33" fmla="*/ 2106386 w 3347358"/>
              <a:gd name="connsiteY33" fmla="*/ 261258 h 3040488"/>
              <a:gd name="connsiteX34" fmla="*/ 2188029 w 3347358"/>
              <a:gd name="connsiteY34" fmla="*/ 244929 h 3040488"/>
              <a:gd name="connsiteX35" fmla="*/ 2498272 w 3347358"/>
              <a:gd name="connsiteY35" fmla="*/ 293915 h 3040488"/>
              <a:gd name="connsiteX36" fmla="*/ 2596243 w 3347358"/>
              <a:gd name="connsiteY36" fmla="*/ 326572 h 3040488"/>
              <a:gd name="connsiteX37" fmla="*/ 2645229 w 3347358"/>
              <a:gd name="connsiteY37" fmla="*/ 342900 h 3040488"/>
              <a:gd name="connsiteX38" fmla="*/ 2694215 w 3347358"/>
              <a:gd name="connsiteY38" fmla="*/ 375558 h 3040488"/>
              <a:gd name="connsiteX39" fmla="*/ 2792186 w 3347358"/>
              <a:gd name="connsiteY39" fmla="*/ 408215 h 3040488"/>
              <a:gd name="connsiteX40" fmla="*/ 2939143 w 3347358"/>
              <a:gd name="connsiteY40" fmla="*/ 506186 h 3040488"/>
              <a:gd name="connsiteX41" fmla="*/ 2988129 w 3347358"/>
              <a:gd name="connsiteY41" fmla="*/ 538843 h 3040488"/>
              <a:gd name="connsiteX42" fmla="*/ 3037115 w 3347358"/>
              <a:gd name="connsiteY42" fmla="*/ 587829 h 3040488"/>
              <a:gd name="connsiteX43" fmla="*/ 3102429 w 3347358"/>
              <a:gd name="connsiteY43" fmla="*/ 685800 h 3040488"/>
              <a:gd name="connsiteX44" fmla="*/ 3184072 w 3347358"/>
              <a:gd name="connsiteY44" fmla="*/ 751115 h 3040488"/>
              <a:gd name="connsiteX45" fmla="*/ 3200400 w 3347358"/>
              <a:gd name="connsiteY45" fmla="*/ 800100 h 3040488"/>
              <a:gd name="connsiteX46" fmla="*/ 3233058 w 3347358"/>
              <a:gd name="connsiteY46" fmla="*/ 832758 h 3040488"/>
              <a:gd name="connsiteX47" fmla="*/ 3265715 w 3347358"/>
              <a:gd name="connsiteY47" fmla="*/ 881743 h 3040488"/>
              <a:gd name="connsiteX48" fmla="*/ 3282043 w 3347358"/>
              <a:gd name="connsiteY48" fmla="*/ 930729 h 3040488"/>
              <a:gd name="connsiteX49" fmla="*/ 3347358 w 3347358"/>
              <a:gd name="connsiteY49" fmla="*/ 1012372 h 3040488"/>
              <a:gd name="connsiteX50" fmla="*/ 3331029 w 3347358"/>
              <a:gd name="connsiteY50" fmla="*/ 898072 h 3040488"/>
              <a:gd name="connsiteX51" fmla="*/ 3314700 w 3347358"/>
              <a:gd name="connsiteY51" fmla="*/ 849086 h 3040488"/>
              <a:gd name="connsiteX52" fmla="*/ 3298372 w 3347358"/>
              <a:gd name="connsiteY52" fmla="*/ 783772 h 3040488"/>
              <a:gd name="connsiteX53" fmla="*/ 3265715 w 3347358"/>
              <a:gd name="connsiteY53" fmla="*/ 685800 h 3040488"/>
              <a:gd name="connsiteX54" fmla="*/ 3233058 w 3347358"/>
              <a:gd name="connsiteY54" fmla="*/ 587829 h 3040488"/>
              <a:gd name="connsiteX55" fmla="*/ 3200400 w 3347358"/>
              <a:gd name="connsiteY55" fmla="*/ 489858 h 3040488"/>
              <a:gd name="connsiteX56" fmla="*/ 3135086 w 3347358"/>
              <a:gd name="connsiteY56" fmla="*/ 391886 h 3040488"/>
              <a:gd name="connsiteX57" fmla="*/ 3037115 w 3347358"/>
              <a:gd name="connsiteY57" fmla="*/ 261258 h 3040488"/>
              <a:gd name="connsiteX58" fmla="*/ 2922815 w 3347358"/>
              <a:gd name="connsiteY58" fmla="*/ 146958 h 3040488"/>
              <a:gd name="connsiteX59" fmla="*/ 2841172 w 3347358"/>
              <a:gd name="connsiteY59" fmla="*/ 81643 h 3040488"/>
              <a:gd name="connsiteX60" fmla="*/ 2792186 w 3347358"/>
              <a:gd name="connsiteY60" fmla="*/ 65315 h 3040488"/>
              <a:gd name="connsiteX61" fmla="*/ 2743200 w 3347358"/>
              <a:gd name="connsiteY61" fmla="*/ 32658 h 3040488"/>
              <a:gd name="connsiteX62" fmla="*/ 2645229 w 3347358"/>
              <a:gd name="connsiteY62" fmla="*/ 0 h 3040488"/>
              <a:gd name="connsiteX63" fmla="*/ 2139043 w 3347358"/>
              <a:gd name="connsiteY63" fmla="*/ 16329 h 3040488"/>
              <a:gd name="connsiteX64" fmla="*/ 2041072 w 3347358"/>
              <a:gd name="connsiteY64" fmla="*/ 65315 h 3040488"/>
              <a:gd name="connsiteX65" fmla="*/ 1992086 w 3347358"/>
              <a:gd name="connsiteY65" fmla="*/ 81643 h 3040488"/>
              <a:gd name="connsiteX66" fmla="*/ 1910443 w 3347358"/>
              <a:gd name="connsiteY66" fmla="*/ 146958 h 3040488"/>
              <a:gd name="connsiteX67" fmla="*/ 1894115 w 3347358"/>
              <a:gd name="connsiteY67" fmla="*/ 195943 h 3040488"/>
              <a:gd name="connsiteX68" fmla="*/ 1828800 w 3347358"/>
              <a:gd name="connsiteY68" fmla="*/ 277586 h 3040488"/>
              <a:gd name="connsiteX69" fmla="*/ 1681843 w 3347358"/>
              <a:gd name="connsiteY69" fmla="*/ 359229 h 3040488"/>
              <a:gd name="connsiteX70" fmla="*/ 1600200 w 3347358"/>
              <a:gd name="connsiteY70" fmla="*/ 424543 h 3040488"/>
              <a:gd name="connsiteX71" fmla="*/ 1551215 w 3347358"/>
              <a:gd name="connsiteY71" fmla="*/ 457200 h 3040488"/>
              <a:gd name="connsiteX72" fmla="*/ 1518558 w 3347358"/>
              <a:gd name="connsiteY72" fmla="*/ 506186 h 3040488"/>
              <a:gd name="connsiteX73" fmla="*/ 1485900 w 3347358"/>
              <a:gd name="connsiteY73" fmla="*/ 538843 h 3040488"/>
              <a:gd name="connsiteX74" fmla="*/ 1436915 w 3347358"/>
              <a:gd name="connsiteY74" fmla="*/ 636815 h 3040488"/>
              <a:gd name="connsiteX75" fmla="*/ 1322615 w 3347358"/>
              <a:gd name="connsiteY75" fmla="*/ 669472 h 3040488"/>
              <a:gd name="connsiteX76" fmla="*/ 1273629 w 3347358"/>
              <a:gd name="connsiteY76" fmla="*/ 685800 h 3040488"/>
              <a:gd name="connsiteX77" fmla="*/ 1224643 w 3347358"/>
              <a:gd name="connsiteY77" fmla="*/ 718458 h 3040488"/>
              <a:gd name="connsiteX78" fmla="*/ 1175658 w 3347358"/>
              <a:gd name="connsiteY78" fmla="*/ 734786 h 3040488"/>
              <a:gd name="connsiteX79" fmla="*/ 1077686 w 3347358"/>
              <a:gd name="connsiteY79" fmla="*/ 800100 h 3040488"/>
              <a:gd name="connsiteX80" fmla="*/ 1012372 w 3347358"/>
              <a:gd name="connsiteY80" fmla="*/ 898072 h 3040488"/>
              <a:gd name="connsiteX81" fmla="*/ 979715 w 3347358"/>
              <a:gd name="connsiteY81" fmla="*/ 947058 h 3040488"/>
              <a:gd name="connsiteX82" fmla="*/ 930729 w 3347358"/>
              <a:gd name="connsiteY82" fmla="*/ 1045029 h 3040488"/>
              <a:gd name="connsiteX83" fmla="*/ 881743 w 3347358"/>
              <a:gd name="connsiteY83" fmla="*/ 1143000 h 3040488"/>
              <a:gd name="connsiteX84" fmla="*/ 816429 w 3347358"/>
              <a:gd name="connsiteY84" fmla="*/ 1289958 h 3040488"/>
              <a:gd name="connsiteX85" fmla="*/ 685800 w 3347358"/>
              <a:gd name="connsiteY85" fmla="*/ 1518558 h 3040488"/>
              <a:gd name="connsiteX86" fmla="*/ 636815 w 3347358"/>
              <a:gd name="connsiteY86" fmla="*/ 1632858 h 3040488"/>
              <a:gd name="connsiteX87" fmla="*/ 604158 w 3347358"/>
              <a:gd name="connsiteY87" fmla="*/ 1730829 h 3040488"/>
              <a:gd name="connsiteX88" fmla="*/ 571500 w 3347358"/>
              <a:gd name="connsiteY88" fmla="*/ 1828800 h 3040488"/>
              <a:gd name="connsiteX89" fmla="*/ 555172 w 3347358"/>
              <a:gd name="connsiteY89" fmla="*/ 1877786 h 3040488"/>
              <a:gd name="connsiteX90" fmla="*/ 522515 w 3347358"/>
              <a:gd name="connsiteY90" fmla="*/ 1992086 h 3040488"/>
              <a:gd name="connsiteX91" fmla="*/ 489858 w 3347358"/>
              <a:gd name="connsiteY91" fmla="*/ 2041072 h 3040488"/>
              <a:gd name="connsiteX92" fmla="*/ 457200 w 3347358"/>
              <a:gd name="connsiteY92" fmla="*/ 2139043 h 3040488"/>
              <a:gd name="connsiteX93" fmla="*/ 424543 w 3347358"/>
              <a:gd name="connsiteY93" fmla="*/ 2237015 h 3040488"/>
              <a:gd name="connsiteX94" fmla="*/ 408215 w 3347358"/>
              <a:gd name="connsiteY94" fmla="*/ 2286000 h 3040488"/>
              <a:gd name="connsiteX95" fmla="*/ 375558 w 3347358"/>
              <a:gd name="connsiteY95" fmla="*/ 2334986 h 3040488"/>
              <a:gd name="connsiteX96" fmla="*/ 359229 w 3347358"/>
              <a:gd name="connsiteY96" fmla="*/ 2383972 h 3040488"/>
              <a:gd name="connsiteX97" fmla="*/ 261258 w 3347358"/>
              <a:gd name="connsiteY97" fmla="*/ 2465615 h 3040488"/>
              <a:gd name="connsiteX98" fmla="*/ 228600 w 3347358"/>
              <a:gd name="connsiteY98" fmla="*/ 2498272 h 3040488"/>
              <a:gd name="connsiteX99" fmla="*/ 179615 w 3347358"/>
              <a:gd name="connsiteY99" fmla="*/ 2530929 h 3040488"/>
              <a:gd name="connsiteX100" fmla="*/ 48986 w 3347358"/>
              <a:gd name="connsiteY100" fmla="*/ 2677886 h 3040488"/>
              <a:gd name="connsiteX101" fmla="*/ 0 w 3347358"/>
              <a:gd name="connsiteY101" fmla="*/ 2857500 h 3040488"/>
              <a:gd name="connsiteX102" fmla="*/ 32658 w 3347358"/>
              <a:gd name="connsiteY102" fmla="*/ 3004458 h 3040488"/>
              <a:gd name="connsiteX103" fmla="*/ 114300 w 3347358"/>
              <a:gd name="connsiteY103" fmla="*/ 3037115 h 30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47358" h="3040488">
                <a:moveTo>
                  <a:pt x="114300" y="3037115"/>
                </a:moveTo>
                <a:cubicBezTo>
                  <a:pt x="130628" y="3023508"/>
                  <a:pt x="121975" y="2960316"/>
                  <a:pt x="130629" y="2922815"/>
                </a:cubicBezTo>
                <a:cubicBezTo>
                  <a:pt x="146565" y="2853758"/>
                  <a:pt x="177407" y="2778064"/>
                  <a:pt x="228600" y="2726872"/>
                </a:cubicBezTo>
                <a:lnTo>
                  <a:pt x="261258" y="2694215"/>
                </a:lnTo>
                <a:cubicBezTo>
                  <a:pt x="266701" y="2677886"/>
                  <a:pt x="265415" y="2657400"/>
                  <a:pt x="277586" y="2645229"/>
                </a:cubicBezTo>
                <a:cubicBezTo>
                  <a:pt x="304662" y="2618153"/>
                  <a:pt x="357733" y="2610880"/>
                  <a:pt x="391886" y="2596243"/>
                </a:cubicBezTo>
                <a:cubicBezTo>
                  <a:pt x="592271" y="2510363"/>
                  <a:pt x="342200" y="2612922"/>
                  <a:pt x="506186" y="2530929"/>
                </a:cubicBezTo>
                <a:cubicBezTo>
                  <a:pt x="521581" y="2523232"/>
                  <a:pt x="539777" y="2522297"/>
                  <a:pt x="555172" y="2514600"/>
                </a:cubicBezTo>
                <a:cubicBezTo>
                  <a:pt x="681781" y="2451296"/>
                  <a:pt x="530022" y="2506654"/>
                  <a:pt x="653143" y="2465615"/>
                </a:cubicBezTo>
                <a:cubicBezTo>
                  <a:pt x="674915" y="2432958"/>
                  <a:pt x="690705" y="2395396"/>
                  <a:pt x="718458" y="2367643"/>
                </a:cubicBezTo>
                <a:cubicBezTo>
                  <a:pt x="754571" y="2331530"/>
                  <a:pt x="777366" y="2315139"/>
                  <a:pt x="800100" y="2269672"/>
                </a:cubicBezTo>
                <a:cubicBezTo>
                  <a:pt x="807797" y="2254277"/>
                  <a:pt x="808732" y="2236081"/>
                  <a:pt x="816429" y="2220686"/>
                </a:cubicBezTo>
                <a:cubicBezTo>
                  <a:pt x="825205" y="2203133"/>
                  <a:pt x="841116" y="2189633"/>
                  <a:pt x="849086" y="2171700"/>
                </a:cubicBezTo>
                <a:cubicBezTo>
                  <a:pt x="863067" y="2140243"/>
                  <a:pt x="870857" y="2106386"/>
                  <a:pt x="881743" y="2073729"/>
                </a:cubicBezTo>
                <a:cubicBezTo>
                  <a:pt x="892629" y="2041072"/>
                  <a:pt x="899005" y="2006547"/>
                  <a:pt x="914400" y="1975758"/>
                </a:cubicBezTo>
                <a:cubicBezTo>
                  <a:pt x="941614" y="1921329"/>
                  <a:pt x="962288" y="1863105"/>
                  <a:pt x="996043" y="1812472"/>
                </a:cubicBezTo>
                <a:cubicBezTo>
                  <a:pt x="1006929" y="1796143"/>
                  <a:pt x="1019924" y="1781039"/>
                  <a:pt x="1028700" y="1763486"/>
                </a:cubicBezTo>
                <a:cubicBezTo>
                  <a:pt x="1036397" y="1748091"/>
                  <a:pt x="1037332" y="1729895"/>
                  <a:pt x="1045029" y="1714500"/>
                </a:cubicBezTo>
                <a:cubicBezTo>
                  <a:pt x="1053805" y="1696948"/>
                  <a:pt x="1068910" y="1683067"/>
                  <a:pt x="1077686" y="1665515"/>
                </a:cubicBezTo>
                <a:cubicBezTo>
                  <a:pt x="1097426" y="1626035"/>
                  <a:pt x="1094646" y="1593076"/>
                  <a:pt x="1110343" y="1551215"/>
                </a:cubicBezTo>
                <a:cubicBezTo>
                  <a:pt x="1118890" y="1528423"/>
                  <a:pt x="1133411" y="1508273"/>
                  <a:pt x="1143000" y="1485900"/>
                </a:cubicBezTo>
                <a:cubicBezTo>
                  <a:pt x="1185391" y="1386989"/>
                  <a:pt x="1124340" y="1490564"/>
                  <a:pt x="1191986" y="1355272"/>
                </a:cubicBezTo>
                <a:cubicBezTo>
                  <a:pt x="1206179" y="1326885"/>
                  <a:pt x="1225925" y="1301573"/>
                  <a:pt x="1240972" y="1273629"/>
                </a:cubicBezTo>
                <a:cubicBezTo>
                  <a:pt x="1264052" y="1230765"/>
                  <a:pt x="1279282" y="1183506"/>
                  <a:pt x="1306286" y="1143000"/>
                </a:cubicBezTo>
                <a:cubicBezTo>
                  <a:pt x="1386696" y="1022385"/>
                  <a:pt x="1348051" y="1076428"/>
                  <a:pt x="1420586" y="979715"/>
                </a:cubicBezTo>
                <a:cubicBezTo>
                  <a:pt x="1426029" y="963386"/>
                  <a:pt x="1428556" y="945775"/>
                  <a:pt x="1436915" y="930729"/>
                </a:cubicBezTo>
                <a:cubicBezTo>
                  <a:pt x="1479201" y="854615"/>
                  <a:pt x="1505115" y="833301"/>
                  <a:pt x="1551215" y="767443"/>
                </a:cubicBezTo>
                <a:cubicBezTo>
                  <a:pt x="1551231" y="767420"/>
                  <a:pt x="1632850" y="644991"/>
                  <a:pt x="1649186" y="620486"/>
                </a:cubicBezTo>
                <a:cubicBezTo>
                  <a:pt x="1660072" y="604157"/>
                  <a:pt x="1667966" y="585377"/>
                  <a:pt x="1681843" y="571500"/>
                </a:cubicBezTo>
                <a:cubicBezTo>
                  <a:pt x="1698172" y="555172"/>
                  <a:pt x="1716046" y="540255"/>
                  <a:pt x="1730829" y="522515"/>
                </a:cubicBezTo>
                <a:cubicBezTo>
                  <a:pt x="1743392" y="507439"/>
                  <a:pt x="1750448" y="488197"/>
                  <a:pt x="1763486" y="473529"/>
                </a:cubicBezTo>
                <a:cubicBezTo>
                  <a:pt x="1801778" y="430451"/>
                  <a:pt x="1897335" y="330941"/>
                  <a:pt x="1959429" y="310243"/>
                </a:cubicBezTo>
                <a:lnTo>
                  <a:pt x="2057400" y="277586"/>
                </a:lnTo>
                <a:cubicBezTo>
                  <a:pt x="2073729" y="272143"/>
                  <a:pt x="2089508" y="264634"/>
                  <a:pt x="2106386" y="261258"/>
                </a:cubicBezTo>
                <a:lnTo>
                  <a:pt x="2188029" y="244929"/>
                </a:lnTo>
                <a:cubicBezTo>
                  <a:pt x="2434627" y="263899"/>
                  <a:pt x="2332973" y="238817"/>
                  <a:pt x="2498272" y="293915"/>
                </a:cubicBezTo>
                <a:lnTo>
                  <a:pt x="2596243" y="326572"/>
                </a:lnTo>
                <a:lnTo>
                  <a:pt x="2645229" y="342900"/>
                </a:lnTo>
                <a:cubicBezTo>
                  <a:pt x="2661558" y="353786"/>
                  <a:pt x="2676282" y="367588"/>
                  <a:pt x="2694215" y="375558"/>
                </a:cubicBezTo>
                <a:cubicBezTo>
                  <a:pt x="2725672" y="389539"/>
                  <a:pt x="2763544" y="389120"/>
                  <a:pt x="2792186" y="408215"/>
                </a:cubicBezTo>
                <a:lnTo>
                  <a:pt x="2939143" y="506186"/>
                </a:lnTo>
                <a:cubicBezTo>
                  <a:pt x="2955472" y="517072"/>
                  <a:pt x="2974252" y="524966"/>
                  <a:pt x="2988129" y="538843"/>
                </a:cubicBezTo>
                <a:cubicBezTo>
                  <a:pt x="3004458" y="555172"/>
                  <a:pt x="3022938" y="569601"/>
                  <a:pt x="3037115" y="587829"/>
                </a:cubicBezTo>
                <a:cubicBezTo>
                  <a:pt x="3061211" y="618810"/>
                  <a:pt x="3074676" y="658046"/>
                  <a:pt x="3102429" y="685800"/>
                </a:cubicBezTo>
                <a:cubicBezTo>
                  <a:pt x="3148962" y="732335"/>
                  <a:pt x="3122277" y="709919"/>
                  <a:pt x="3184072" y="751115"/>
                </a:cubicBezTo>
                <a:cubicBezTo>
                  <a:pt x="3189515" y="767443"/>
                  <a:pt x="3191545" y="785341"/>
                  <a:pt x="3200400" y="800100"/>
                </a:cubicBezTo>
                <a:cubicBezTo>
                  <a:pt x="3208321" y="813301"/>
                  <a:pt x="3223441" y="820736"/>
                  <a:pt x="3233058" y="832758"/>
                </a:cubicBezTo>
                <a:cubicBezTo>
                  <a:pt x="3245317" y="848082"/>
                  <a:pt x="3254829" y="865415"/>
                  <a:pt x="3265715" y="881743"/>
                </a:cubicBezTo>
                <a:cubicBezTo>
                  <a:pt x="3271158" y="898072"/>
                  <a:pt x="3274346" y="915334"/>
                  <a:pt x="3282043" y="930729"/>
                </a:cubicBezTo>
                <a:cubicBezTo>
                  <a:pt x="3302642" y="971927"/>
                  <a:pt x="3316982" y="981996"/>
                  <a:pt x="3347358" y="1012372"/>
                </a:cubicBezTo>
                <a:cubicBezTo>
                  <a:pt x="3341915" y="974272"/>
                  <a:pt x="3338577" y="935811"/>
                  <a:pt x="3331029" y="898072"/>
                </a:cubicBezTo>
                <a:cubicBezTo>
                  <a:pt x="3327653" y="881194"/>
                  <a:pt x="3319428" y="865636"/>
                  <a:pt x="3314700" y="849086"/>
                </a:cubicBezTo>
                <a:cubicBezTo>
                  <a:pt x="3308535" y="827508"/>
                  <a:pt x="3304820" y="805267"/>
                  <a:pt x="3298372" y="783772"/>
                </a:cubicBezTo>
                <a:cubicBezTo>
                  <a:pt x="3288481" y="750800"/>
                  <a:pt x="3276601" y="718457"/>
                  <a:pt x="3265715" y="685800"/>
                </a:cubicBezTo>
                <a:lnTo>
                  <a:pt x="3233058" y="587829"/>
                </a:lnTo>
                <a:cubicBezTo>
                  <a:pt x="3233058" y="587828"/>
                  <a:pt x="3200401" y="489859"/>
                  <a:pt x="3200400" y="489858"/>
                </a:cubicBezTo>
                <a:lnTo>
                  <a:pt x="3135086" y="391886"/>
                </a:lnTo>
                <a:cubicBezTo>
                  <a:pt x="3106588" y="306387"/>
                  <a:pt x="3130929" y="355072"/>
                  <a:pt x="3037115" y="261258"/>
                </a:cubicBezTo>
                <a:lnTo>
                  <a:pt x="2922815" y="146958"/>
                </a:lnTo>
                <a:cubicBezTo>
                  <a:pt x="2892438" y="116581"/>
                  <a:pt x="2882372" y="102242"/>
                  <a:pt x="2841172" y="81643"/>
                </a:cubicBezTo>
                <a:cubicBezTo>
                  <a:pt x="2825777" y="73946"/>
                  <a:pt x="2808515" y="70758"/>
                  <a:pt x="2792186" y="65315"/>
                </a:cubicBezTo>
                <a:cubicBezTo>
                  <a:pt x="2775857" y="54429"/>
                  <a:pt x="2761133" y="40628"/>
                  <a:pt x="2743200" y="32658"/>
                </a:cubicBezTo>
                <a:cubicBezTo>
                  <a:pt x="2711743" y="18677"/>
                  <a:pt x="2645229" y="0"/>
                  <a:pt x="2645229" y="0"/>
                </a:cubicBezTo>
                <a:cubicBezTo>
                  <a:pt x="2476500" y="5443"/>
                  <a:pt x="2307568" y="6415"/>
                  <a:pt x="2139043" y="16329"/>
                </a:cubicBezTo>
                <a:cubicBezTo>
                  <a:pt x="2092531" y="19065"/>
                  <a:pt x="2080332" y="45685"/>
                  <a:pt x="2041072" y="65315"/>
                </a:cubicBezTo>
                <a:cubicBezTo>
                  <a:pt x="2025677" y="73012"/>
                  <a:pt x="2008415" y="76200"/>
                  <a:pt x="1992086" y="81643"/>
                </a:cubicBezTo>
                <a:cubicBezTo>
                  <a:pt x="1969835" y="96477"/>
                  <a:pt x="1925955" y="121104"/>
                  <a:pt x="1910443" y="146958"/>
                </a:cubicBezTo>
                <a:cubicBezTo>
                  <a:pt x="1901588" y="161717"/>
                  <a:pt x="1901812" y="180548"/>
                  <a:pt x="1894115" y="195943"/>
                </a:cubicBezTo>
                <a:cubicBezTo>
                  <a:pt x="1881260" y="221654"/>
                  <a:pt x="1853102" y="259360"/>
                  <a:pt x="1828800" y="277586"/>
                </a:cubicBezTo>
                <a:cubicBezTo>
                  <a:pt x="1622859" y="432040"/>
                  <a:pt x="1809132" y="295584"/>
                  <a:pt x="1681843" y="359229"/>
                </a:cubicBezTo>
                <a:cubicBezTo>
                  <a:pt x="1614838" y="392732"/>
                  <a:pt x="1650822" y="384045"/>
                  <a:pt x="1600200" y="424543"/>
                </a:cubicBezTo>
                <a:cubicBezTo>
                  <a:pt x="1584876" y="436802"/>
                  <a:pt x="1567543" y="446314"/>
                  <a:pt x="1551215" y="457200"/>
                </a:cubicBezTo>
                <a:cubicBezTo>
                  <a:pt x="1540329" y="473529"/>
                  <a:pt x="1530817" y="490862"/>
                  <a:pt x="1518558" y="506186"/>
                </a:cubicBezTo>
                <a:cubicBezTo>
                  <a:pt x="1508941" y="518207"/>
                  <a:pt x="1493821" y="525642"/>
                  <a:pt x="1485900" y="538843"/>
                </a:cubicBezTo>
                <a:cubicBezTo>
                  <a:pt x="1467787" y="569031"/>
                  <a:pt x="1474079" y="616168"/>
                  <a:pt x="1436915" y="636815"/>
                </a:cubicBezTo>
                <a:cubicBezTo>
                  <a:pt x="1402277" y="656058"/>
                  <a:pt x="1360569" y="658086"/>
                  <a:pt x="1322615" y="669472"/>
                </a:cubicBezTo>
                <a:cubicBezTo>
                  <a:pt x="1306129" y="674418"/>
                  <a:pt x="1289958" y="680357"/>
                  <a:pt x="1273629" y="685800"/>
                </a:cubicBezTo>
                <a:cubicBezTo>
                  <a:pt x="1257300" y="696686"/>
                  <a:pt x="1242196" y="709681"/>
                  <a:pt x="1224643" y="718458"/>
                </a:cubicBezTo>
                <a:cubicBezTo>
                  <a:pt x="1209249" y="726155"/>
                  <a:pt x="1190704" y="726427"/>
                  <a:pt x="1175658" y="734786"/>
                </a:cubicBezTo>
                <a:cubicBezTo>
                  <a:pt x="1141348" y="753847"/>
                  <a:pt x="1077686" y="800100"/>
                  <a:pt x="1077686" y="800100"/>
                </a:cubicBezTo>
                <a:lnTo>
                  <a:pt x="1012372" y="898072"/>
                </a:lnTo>
                <a:cubicBezTo>
                  <a:pt x="1001486" y="914401"/>
                  <a:pt x="985921" y="928441"/>
                  <a:pt x="979715" y="947058"/>
                </a:cubicBezTo>
                <a:cubicBezTo>
                  <a:pt x="938671" y="1070186"/>
                  <a:pt x="994037" y="918412"/>
                  <a:pt x="930729" y="1045029"/>
                </a:cubicBezTo>
                <a:cubicBezTo>
                  <a:pt x="863129" y="1180230"/>
                  <a:pt x="975329" y="1002622"/>
                  <a:pt x="881743" y="1143000"/>
                </a:cubicBezTo>
                <a:cubicBezTo>
                  <a:pt x="814514" y="1344688"/>
                  <a:pt x="884352" y="1163816"/>
                  <a:pt x="816429" y="1289958"/>
                </a:cubicBezTo>
                <a:cubicBezTo>
                  <a:pt x="697031" y="1511697"/>
                  <a:pt x="782739" y="1389305"/>
                  <a:pt x="685800" y="1518558"/>
                </a:cubicBezTo>
                <a:cubicBezTo>
                  <a:pt x="633244" y="1676229"/>
                  <a:pt x="717518" y="1431098"/>
                  <a:pt x="636815" y="1632858"/>
                </a:cubicBezTo>
                <a:cubicBezTo>
                  <a:pt x="624031" y="1664819"/>
                  <a:pt x="615044" y="1698172"/>
                  <a:pt x="604158" y="1730829"/>
                </a:cubicBezTo>
                <a:lnTo>
                  <a:pt x="571500" y="1828800"/>
                </a:lnTo>
                <a:cubicBezTo>
                  <a:pt x="566057" y="1845129"/>
                  <a:pt x="559347" y="1861088"/>
                  <a:pt x="555172" y="1877786"/>
                </a:cubicBezTo>
                <a:cubicBezTo>
                  <a:pt x="549942" y="1898707"/>
                  <a:pt x="534225" y="1968665"/>
                  <a:pt x="522515" y="1992086"/>
                </a:cubicBezTo>
                <a:cubicBezTo>
                  <a:pt x="513739" y="2009639"/>
                  <a:pt x="497828" y="2023139"/>
                  <a:pt x="489858" y="2041072"/>
                </a:cubicBezTo>
                <a:cubicBezTo>
                  <a:pt x="475877" y="2072529"/>
                  <a:pt x="468086" y="2106386"/>
                  <a:pt x="457200" y="2139043"/>
                </a:cubicBezTo>
                <a:lnTo>
                  <a:pt x="424543" y="2237015"/>
                </a:lnTo>
                <a:cubicBezTo>
                  <a:pt x="419100" y="2253343"/>
                  <a:pt x="417762" y="2271679"/>
                  <a:pt x="408215" y="2286000"/>
                </a:cubicBezTo>
                <a:cubicBezTo>
                  <a:pt x="397329" y="2302329"/>
                  <a:pt x="384334" y="2317433"/>
                  <a:pt x="375558" y="2334986"/>
                </a:cubicBezTo>
                <a:cubicBezTo>
                  <a:pt x="367861" y="2350381"/>
                  <a:pt x="368777" y="2369651"/>
                  <a:pt x="359229" y="2383972"/>
                </a:cubicBezTo>
                <a:cubicBezTo>
                  <a:pt x="325983" y="2433840"/>
                  <a:pt x="304288" y="2431191"/>
                  <a:pt x="261258" y="2465615"/>
                </a:cubicBezTo>
                <a:cubicBezTo>
                  <a:pt x="249237" y="2475232"/>
                  <a:pt x="240621" y="2488655"/>
                  <a:pt x="228600" y="2498272"/>
                </a:cubicBezTo>
                <a:cubicBezTo>
                  <a:pt x="213276" y="2510531"/>
                  <a:pt x="194282" y="2517891"/>
                  <a:pt x="179615" y="2530929"/>
                </a:cubicBezTo>
                <a:cubicBezTo>
                  <a:pt x="88100" y="2612275"/>
                  <a:pt x="98621" y="2603433"/>
                  <a:pt x="48986" y="2677886"/>
                </a:cubicBezTo>
                <a:cubicBezTo>
                  <a:pt x="7553" y="2802187"/>
                  <a:pt x="23080" y="2742103"/>
                  <a:pt x="0" y="2857500"/>
                </a:cubicBezTo>
                <a:cubicBezTo>
                  <a:pt x="167" y="2858504"/>
                  <a:pt x="15732" y="2983301"/>
                  <a:pt x="32658" y="3004458"/>
                </a:cubicBezTo>
                <a:cubicBezTo>
                  <a:pt x="44917" y="3019782"/>
                  <a:pt x="97972" y="3050722"/>
                  <a:pt x="114300" y="3037115"/>
                </a:cubicBezTo>
                <a:close/>
              </a:path>
            </a:pathLst>
          </a:custGeom>
          <a:gradFill flip="none" rotWithShape="1">
            <a:gsLst>
              <a:gs pos="8000">
                <a:srgbClr val="00B050">
                  <a:tint val="66000"/>
                  <a:satMod val="160000"/>
                </a:srgbClr>
              </a:gs>
              <a:gs pos="53000">
                <a:srgbClr val="009B00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>
            <a:extLst>
              <a:ext uri="{FF2B5EF4-FFF2-40B4-BE49-F238E27FC236}">
                <a16:creationId xmlns:a16="http://schemas.microsoft.com/office/drawing/2014/main" id="{6E66F7B7-51D7-6DCF-D666-F84A42247D01}"/>
              </a:ext>
            </a:extLst>
          </p:cNvPr>
          <p:cNvSpPr/>
          <p:nvPr/>
        </p:nvSpPr>
        <p:spPr>
          <a:xfrm flipH="1">
            <a:off x="36465251" y="18871809"/>
            <a:ext cx="2189920" cy="3964350"/>
          </a:xfrm>
          <a:custGeom>
            <a:avLst/>
            <a:gdLst>
              <a:gd name="connsiteX0" fmla="*/ 114300 w 3347358"/>
              <a:gd name="connsiteY0" fmla="*/ 3037115 h 3040488"/>
              <a:gd name="connsiteX1" fmla="*/ 130629 w 3347358"/>
              <a:gd name="connsiteY1" fmla="*/ 2922815 h 3040488"/>
              <a:gd name="connsiteX2" fmla="*/ 228600 w 3347358"/>
              <a:gd name="connsiteY2" fmla="*/ 2726872 h 3040488"/>
              <a:gd name="connsiteX3" fmla="*/ 261258 w 3347358"/>
              <a:gd name="connsiteY3" fmla="*/ 2694215 h 3040488"/>
              <a:gd name="connsiteX4" fmla="*/ 277586 w 3347358"/>
              <a:gd name="connsiteY4" fmla="*/ 2645229 h 3040488"/>
              <a:gd name="connsiteX5" fmla="*/ 391886 w 3347358"/>
              <a:gd name="connsiteY5" fmla="*/ 2596243 h 3040488"/>
              <a:gd name="connsiteX6" fmla="*/ 506186 w 3347358"/>
              <a:gd name="connsiteY6" fmla="*/ 2530929 h 3040488"/>
              <a:gd name="connsiteX7" fmla="*/ 555172 w 3347358"/>
              <a:gd name="connsiteY7" fmla="*/ 2514600 h 3040488"/>
              <a:gd name="connsiteX8" fmla="*/ 653143 w 3347358"/>
              <a:gd name="connsiteY8" fmla="*/ 2465615 h 3040488"/>
              <a:gd name="connsiteX9" fmla="*/ 718458 w 3347358"/>
              <a:gd name="connsiteY9" fmla="*/ 2367643 h 3040488"/>
              <a:gd name="connsiteX10" fmla="*/ 800100 w 3347358"/>
              <a:gd name="connsiteY10" fmla="*/ 2269672 h 3040488"/>
              <a:gd name="connsiteX11" fmla="*/ 816429 w 3347358"/>
              <a:gd name="connsiteY11" fmla="*/ 2220686 h 3040488"/>
              <a:gd name="connsiteX12" fmla="*/ 849086 w 3347358"/>
              <a:gd name="connsiteY12" fmla="*/ 2171700 h 3040488"/>
              <a:gd name="connsiteX13" fmla="*/ 881743 w 3347358"/>
              <a:gd name="connsiteY13" fmla="*/ 2073729 h 3040488"/>
              <a:gd name="connsiteX14" fmla="*/ 914400 w 3347358"/>
              <a:gd name="connsiteY14" fmla="*/ 1975758 h 3040488"/>
              <a:gd name="connsiteX15" fmla="*/ 996043 w 3347358"/>
              <a:gd name="connsiteY15" fmla="*/ 1812472 h 3040488"/>
              <a:gd name="connsiteX16" fmla="*/ 1028700 w 3347358"/>
              <a:gd name="connsiteY16" fmla="*/ 1763486 h 3040488"/>
              <a:gd name="connsiteX17" fmla="*/ 1045029 w 3347358"/>
              <a:gd name="connsiteY17" fmla="*/ 1714500 h 3040488"/>
              <a:gd name="connsiteX18" fmla="*/ 1077686 w 3347358"/>
              <a:gd name="connsiteY18" fmla="*/ 1665515 h 3040488"/>
              <a:gd name="connsiteX19" fmla="*/ 1110343 w 3347358"/>
              <a:gd name="connsiteY19" fmla="*/ 1551215 h 3040488"/>
              <a:gd name="connsiteX20" fmla="*/ 1143000 w 3347358"/>
              <a:gd name="connsiteY20" fmla="*/ 1485900 h 3040488"/>
              <a:gd name="connsiteX21" fmla="*/ 1191986 w 3347358"/>
              <a:gd name="connsiteY21" fmla="*/ 1355272 h 3040488"/>
              <a:gd name="connsiteX22" fmla="*/ 1240972 w 3347358"/>
              <a:gd name="connsiteY22" fmla="*/ 1273629 h 3040488"/>
              <a:gd name="connsiteX23" fmla="*/ 1306286 w 3347358"/>
              <a:gd name="connsiteY23" fmla="*/ 1143000 h 3040488"/>
              <a:gd name="connsiteX24" fmla="*/ 1420586 w 3347358"/>
              <a:gd name="connsiteY24" fmla="*/ 979715 h 3040488"/>
              <a:gd name="connsiteX25" fmla="*/ 1436915 w 3347358"/>
              <a:gd name="connsiteY25" fmla="*/ 930729 h 3040488"/>
              <a:gd name="connsiteX26" fmla="*/ 1551215 w 3347358"/>
              <a:gd name="connsiteY26" fmla="*/ 767443 h 3040488"/>
              <a:gd name="connsiteX27" fmla="*/ 1649186 w 3347358"/>
              <a:gd name="connsiteY27" fmla="*/ 620486 h 3040488"/>
              <a:gd name="connsiteX28" fmla="*/ 1681843 w 3347358"/>
              <a:gd name="connsiteY28" fmla="*/ 571500 h 3040488"/>
              <a:gd name="connsiteX29" fmla="*/ 1730829 w 3347358"/>
              <a:gd name="connsiteY29" fmla="*/ 522515 h 3040488"/>
              <a:gd name="connsiteX30" fmla="*/ 1763486 w 3347358"/>
              <a:gd name="connsiteY30" fmla="*/ 473529 h 3040488"/>
              <a:gd name="connsiteX31" fmla="*/ 1959429 w 3347358"/>
              <a:gd name="connsiteY31" fmla="*/ 310243 h 3040488"/>
              <a:gd name="connsiteX32" fmla="*/ 2057400 w 3347358"/>
              <a:gd name="connsiteY32" fmla="*/ 277586 h 3040488"/>
              <a:gd name="connsiteX33" fmla="*/ 2106386 w 3347358"/>
              <a:gd name="connsiteY33" fmla="*/ 261258 h 3040488"/>
              <a:gd name="connsiteX34" fmla="*/ 2188029 w 3347358"/>
              <a:gd name="connsiteY34" fmla="*/ 244929 h 3040488"/>
              <a:gd name="connsiteX35" fmla="*/ 2498272 w 3347358"/>
              <a:gd name="connsiteY35" fmla="*/ 293915 h 3040488"/>
              <a:gd name="connsiteX36" fmla="*/ 2596243 w 3347358"/>
              <a:gd name="connsiteY36" fmla="*/ 326572 h 3040488"/>
              <a:gd name="connsiteX37" fmla="*/ 2645229 w 3347358"/>
              <a:gd name="connsiteY37" fmla="*/ 342900 h 3040488"/>
              <a:gd name="connsiteX38" fmla="*/ 2694215 w 3347358"/>
              <a:gd name="connsiteY38" fmla="*/ 375558 h 3040488"/>
              <a:gd name="connsiteX39" fmla="*/ 2792186 w 3347358"/>
              <a:gd name="connsiteY39" fmla="*/ 408215 h 3040488"/>
              <a:gd name="connsiteX40" fmla="*/ 2939143 w 3347358"/>
              <a:gd name="connsiteY40" fmla="*/ 506186 h 3040488"/>
              <a:gd name="connsiteX41" fmla="*/ 2988129 w 3347358"/>
              <a:gd name="connsiteY41" fmla="*/ 538843 h 3040488"/>
              <a:gd name="connsiteX42" fmla="*/ 3037115 w 3347358"/>
              <a:gd name="connsiteY42" fmla="*/ 587829 h 3040488"/>
              <a:gd name="connsiteX43" fmla="*/ 3102429 w 3347358"/>
              <a:gd name="connsiteY43" fmla="*/ 685800 h 3040488"/>
              <a:gd name="connsiteX44" fmla="*/ 3184072 w 3347358"/>
              <a:gd name="connsiteY44" fmla="*/ 751115 h 3040488"/>
              <a:gd name="connsiteX45" fmla="*/ 3200400 w 3347358"/>
              <a:gd name="connsiteY45" fmla="*/ 800100 h 3040488"/>
              <a:gd name="connsiteX46" fmla="*/ 3233058 w 3347358"/>
              <a:gd name="connsiteY46" fmla="*/ 832758 h 3040488"/>
              <a:gd name="connsiteX47" fmla="*/ 3265715 w 3347358"/>
              <a:gd name="connsiteY47" fmla="*/ 881743 h 3040488"/>
              <a:gd name="connsiteX48" fmla="*/ 3282043 w 3347358"/>
              <a:gd name="connsiteY48" fmla="*/ 930729 h 3040488"/>
              <a:gd name="connsiteX49" fmla="*/ 3347358 w 3347358"/>
              <a:gd name="connsiteY49" fmla="*/ 1012372 h 3040488"/>
              <a:gd name="connsiteX50" fmla="*/ 3331029 w 3347358"/>
              <a:gd name="connsiteY50" fmla="*/ 898072 h 3040488"/>
              <a:gd name="connsiteX51" fmla="*/ 3314700 w 3347358"/>
              <a:gd name="connsiteY51" fmla="*/ 849086 h 3040488"/>
              <a:gd name="connsiteX52" fmla="*/ 3298372 w 3347358"/>
              <a:gd name="connsiteY52" fmla="*/ 783772 h 3040488"/>
              <a:gd name="connsiteX53" fmla="*/ 3265715 w 3347358"/>
              <a:gd name="connsiteY53" fmla="*/ 685800 h 3040488"/>
              <a:gd name="connsiteX54" fmla="*/ 3233058 w 3347358"/>
              <a:gd name="connsiteY54" fmla="*/ 587829 h 3040488"/>
              <a:gd name="connsiteX55" fmla="*/ 3200400 w 3347358"/>
              <a:gd name="connsiteY55" fmla="*/ 489858 h 3040488"/>
              <a:gd name="connsiteX56" fmla="*/ 3135086 w 3347358"/>
              <a:gd name="connsiteY56" fmla="*/ 391886 h 3040488"/>
              <a:gd name="connsiteX57" fmla="*/ 3037115 w 3347358"/>
              <a:gd name="connsiteY57" fmla="*/ 261258 h 3040488"/>
              <a:gd name="connsiteX58" fmla="*/ 2922815 w 3347358"/>
              <a:gd name="connsiteY58" fmla="*/ 146958 h 3040488"/>
              <a:gd name="connsiteX59" fmla="*/ 2841172 w 3347358"/>
              <a:gd name="connsiteY59" fmla="*/ 81643 h 3040488"/>
              <a:gd name="connsiteX60" fmla="*/ 2792186 w 3347358"/>
              <a:gd name="connsiteY60" fmla="*/ 65315 h 3040488"/>
              <a:gd name="connsiteX61" fmla="*/ 2743200 w 3347358"/>
              <a:gd name="connsiteY61" fmla="*/ 32658 h 3040488"/>
              <a:gd name="connsiteX62" fmla="*/ 2645229 w 3347358"/>
              <a:gd name="connsiteY62" fmla="*/ 0 h 3040488"/>
              <a:gd name="connsiteX63" fmla="*/ 2139043 w 3347358"/>
              <a:gd name="connsiteY63" fmla="*/ 16329 h 3040488"/>
              <a:gd name="connsiteX64" fmla="*/ 2041072 w 3347358"/>
              <a:gd name="connsiteY64" fmla="*/ 65315 h 3040488"/>
              <a:gd name="connsiteX65" fmla="*/ 1992086 w 3347358"/>
              <a:gd name="connsiteY65" fmla="*/ 81643 h 3040488"/>
              <a:gd name="connsiteX66" fmla="*/ 1910443 w 3347358"/>
              <a:gd name="connsiteY66" fmla="*/ 146958 h 3040488"/>
              <a:gd name="connsiteX67" fmla="*/ 1894115 w 3347358"/>
              <a:gd name="connsiteY67" fmla="*/ 195943 h 3040488"/>
              <a:gd name="connsiteX68" fmla="*/ 1828800 w 3347358"/>
              <a:gd name="connsiteY68" fmla="*/ 277586 h 3040488"/>
              <a:gd name="connsiteX69" fmla="*/ 1681843 w 3347358"/>
              <a:gd name="connsiteY69" fmla="*/ 359229 h 3040488"/>
              <a:gd name="connsiteX70" fmla="*/ 1600200 w 3347358"/>
              <a:gd name="connsiteY70" fmla="*/ 424543 h 3040488"/>
              <a:gd name="connsiteX71" fmla="*/ 1551215 w 3347358"/>
              <a:gd name="connsiteY71" fmla="*/ 457200 h 3040488"/>
              <a:gd name="connsiteX72" fmla="*/ 1518558 w 3347358"/>
              <a:gd name="connsiteY72" fmla="*/ 506186 h 3040488"/>
              <a:gd name="connsiteX73" fmla="*/ 1485900 w 3347358"/>
              <a:gd name="connsiteY73" fmla="*/ 538843 h 3040488"/>
              <a:gd name="connsiteX74" fmla="*/ 1436915 w 3347358"/>
              <a:gd name="connsiteY74" fmla="*/ 636815 h 3040488"/>
              <a:gd name="connsiteX75" fmla="*/ 1322615 w 3347358"/>
              <a:gd name="connsiteY75" fmla="*/ 669472 h 3040488"/>
              <a:gd name="connsiteX76" fmla="*/ 1273629 w 3347358"/>
              <a:gd name="connsiteY76" fmla="*/ 685800 h 3040488"/>
              <a:gd name="connsiteX77" fmla="*/ 1224643 w 3347358"/>
              <a:gd name="connsiteY77" fmla="*/ 718458 h 3040488"/>
              <a:gd name="connsiteX78" fmla="*/ 1175658 w 3347358"/>
              <a:gd name="connsiteY78" fmla="*/ 734786 h 3040488"/>
              <a:gd name="connsiteX79" fmla="*/ 1077686 w 3347358"/>
              <a:gd name="connsiteY79" fmla="*/ 800100 h 3040488"/>
              <a:gd name="connsiteX80" fmla="*/ 1012372 w 3347358"/>
              <a:gd name="connsiteY80" fmla="*/ 898072 h 3040488"/>
              <a:gd name="connsiteX81" fmla="*/ 979715 w 3347358"/>
              <a:gd name="connsiteY81" fmla="*/ 947058 h 3040488"/>
              <a:gd name="connsiteX82" fmla="*/ 930729 w 3347358"/>
              <a:gd name="connsiteY82" fmla="*/ 1045029 h 3040488"/>
              <a:gd name="connsiteX83" fmla="*/ 881743 w 3347358"/>
              <a:gd name="connsiteY83" fmla="*/ 1143000 h 3040488"/>
              <a:gd name="connsiteX84" fmla="*/ 816429 w 3347358"/>
              <a:gd name="connsiteY84" fmla="*/ 1289958 h 3040488"/>
              <a:gd name="connsiteX85" fmla="*/ 685800 w 3347358"/>
              <a:gd name="connsiteY85" fmla="*/ 1518558 h 3040488"/>
              <a:gd name="connsiteX86" fmla="*/ 636815 w 3347358"/>
              <a:gd name="connsiteY86" fmla="*/ 1632858 h 3040488"/>
              <a:gd name="connsiteX87" fmla="*/ 604158 w 3347358"/>
              <a:gd name="connsiteY87" fmla="*/ 1730829 h 3040488"/>
              <a:gd name="connsiteX88" fmla="*/ 571500 w 3347358"/>
              <a:gd name="connsiteY88" fmla="*/ 1828800 h 3040488"/>
              <a:gd name="connsiteX89" fmla="*/ 555172 w 3347358"/>
              <a:gd name="connsiteY89" fmla="*/ 1877786 h 3040488"/>
              <a:gd name="connsiteX90" fmla="*/ 522515 w 3347358"/>
              <a:gd name="connsiteY90" fmla="*/ 1992086 h 3040488"/>
              <a:gd name="connsiteX91" fmla="*/ 489858 w 3347358"/>
              <a:gd name="connsiteY91" fmla="*/ 2041072 h 3040488"/>
              <a:gd name="connsiteX92" fmla="*/ 457200 w 3347358"/>
              <a:gd name="connsiteY92" fmla="*/ 2139043 h 3040488"/>
              <a:gd name="connsiteX93" fmla="*/ 424543 w 3347358"/>
              <a:gd name="connsiteY93" fmla="*/ 2237015 h 3040488"/>
              <a:gd name="connsiteX94" fmla="*/ 408215 w 3347358"/>
              <a:gd name="connsiteY94" fmla="*/ 2286000 h 3040488"/>
              <a:gd name="connsiteX95" fmla="*/ 375558 w 3347358"/>
              <a:gd name="connsiteY95" fmla="*/ 2334986 h 3040488"/>
              <a:gd name="connsiteX96" fmla="*/ 359229 w 3347358"/>
              <a:gd name="connsiteY96" fmla="*/ 2383972 h 3040488"/>
              <a:gd name="connsiteX97" fmla="*/ 261258 w 3347358"/>
              <a:gd name="connsiteY97" fmla="*/ 2465615 h 3040488"/>
              <a:gd name="connsiteX98" fmla="*/ 228600 w 3347358"/>
              <a:gd name="connsiteY98" fmla="*/ 2498272 h 3040488"/>
              <a:gd name="connsiteX99" fmla="*/ 179615 w 3347358"/>
              <a:gd name="connsiteY99" fmla="*/ 2530929 h 3040488"/>
              <a:gd name="connsiteX100" fmla="*/ 48986 w 3347358"/>
              <a:gd name="connsiteY100" fmla="*/ 2677886 h 3040488"/>
              <a:gd name="connsiteX101" fmla="*/ 0 w 3347358"/>
              <a:gd name="connsiteY101" fmla="*/ 2857500 h 3040488"/>
              <a:gd name="connsiteX102" fmla="*/ 32658 w 3347358"/>
              <a:gd name="connsiteY102" fmla="*/ 3004458 h 3040488"/>
              <a:gd name="connsiteX103" fmla="*/ 114300 w 3347358"/>
              <a:gd name="connsiteY103" fmla="*/ 3037115 h 30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47358" h="3040488">
                <a:moveTo>
                  <a:pt x="114300" y="3037115"/>
                </a:moveTo>
                <a:cubicBezTo>
                  <a:pt x="130628" y="3023508"/>
                  <a:pt x="121975" y="2960316"/>
                  <a:pt x="130629" y="2922815"/>
                </a:cubicBezTo>
                <a:cubicBezTo>
                  <a:pt x="146565" y="2853758"/>
                  <a:pt x="177407" y="2778064"/>
                  <a:pt x="228600" y="2726872"/>
                </a:cubicBezTo>
                <a:lnTo>
                  <a:pt x="261258" y="2694215"/>
                </a:lnTo>
                <a:cubicBezTo>
                  <a:pt x="266701" y="2677886"/>
                  <a:pt x="265415" y="2657400"/>
                  <a:pt x="277586" y="2645229"/>
                </a:cubicBezTo>
                <a:cubicBezTo>
                  <a:pt x="304662" y="2618153"/>
                  <a:pt x="357733" y="2610880"/>
                  <a:pt x="391886" y="2596243"/>
                </a:cubicBezTo>
                <a:cubicBezTo>
                  <a:pt x="592271" y="2510363"/>
                  <a:pt x="342200" y="2612922"/>
                  <a:pt x="506186" y="2530929"/>
                </a:cubicBezTo>
                <a:cubicBezTo>
                  <a:pt x="521581" y="2523232"/>
                  <a:pt x="539777" y="2522297"/>
                  <a:pt x="555172" y="2514600"/>
                </a:cubicBezTo>
                <a:cubicBezTo>
                  <a:pt x="681781" y="2451296"/>
                  <a:pt x="530022" y="2506654"/>
                  <a:pt x="653143" y="2465615"/>
                </a:cubicBezTo>
                <a:cubicBezTo>
                  <a:pt x="674915" y="2432958"/>
                  <a:pt x="690705" y="2395396"/>
                  <a:pt x="718458" y="2367643"/>
                </a:cubicBezTo>
                <a:cubicBezTo>
                  <a:pt x="754571" y="2331530"/>
                  <a:pt x="777366" y="2315139"/>
                  <a:pt x="800100" y="2269672"/>
                </a:cubicBezTo>
                <a:cubicBezTo>
                  <a:pt x="807797" y="2254277"/>
                  <a:pt x="808732" y="2236081"/>
                  <a:pt x="816429" y="2220686"/>
                </a:cubicBezTo>
                <a:cubicBezTo>
                  <a:pt x="825205" y="2203133"/>
                  <a:pt x="841116" y="2189633"/>
                  <a:pt x="849086" y="2171700"/>
                </a:cubicBezTo>
                <a:cubicBezTo>
                  <a:pt x="863067" y="2140243"/>
                  <a:pt x="870857" y="2106386"/>
                  <a:pt x="881743" y="2073729"/>
                </a:cubicBezTo>
                <a:cubicBezTo>
                  <a:pt x="892629" y="2041072"/>
                  <a:pt x="899005" y="2006547"/>
                  <a:pt x="914400" y="1975758"/>
                </a:cubicBezTo>
                <a:cubicBezTo>
                  <a:pt x="941614" y="1921329"/>
                  <a:pt x="962288" y="1863105"/>
                  <a:pt x="996043" y="1812472"/>
                </a:cubicBezTo>
                <a:cubicBezTo>
                  <a:pt x="1006929" y="1796143"/>
                  <a:pt x="1019924" y="1781039"/>
                  <a:pt x="1028700" y="1763486"/>
                </a:cubicBezTo>
                <a:cubicBezTo>
                  <a:pt x="1036397" y="1748091"/>
                  <a:pt x="1037332" y="1729895"/>
                  <a:pt x="1045029" y="1714500"/>
                </a:cubicBezTo>
                <a:cubicBezTo>
                  <a:pt x="1053805" y="1696948"/>
                  <a:pt x="1068910" y="1683067"/>
                  <a:pt x="1077686" y="1665515"/>
                </a:cubicBezTo>
                <a:cubicBezTo>
                  <a:pt x="1097426" y="1626035"/>
                  <a:pt x="1094646" y="1593076"/>
                  <a:pt x="1110343" y="1551215"/>
                </a:cubicBezTo>
                <a:cubicBezTo>
                  <a:pt x="1118890" y="1528423"/>
                  <a:pt x="1133411" y="1508273"/>
                  <a:pt x="1143000" y="1485900"/>
                </a:cubicBezTo>
                <a:cubicBezTo>
                  <a:pt x="1185391" y="1386989"/>
                  <a:pt x="1124340" y="1490564"/>
                  <a:pt x="1191986" y="1355272"/>
                </a:cubicBezTo>
                <a:cubicBezTo>
                  <a:pt x="1206179" y="1326885"/>
                  <a:pt x="1225925" y="1301573"/>
                  <a:pt x="1240972" y="1273629"/>
                </a:cubicBezTo>
                <a:cubicBezTo>
                  <a:pt x="1264052" y="1230765"/>
                  <a:pt x="1279282" y="1183506"/>
                  <a:pt x="1306286" y="1143000"/>
                </a:cubicBezTo>
                <a:cubicBezTo>
                  <a:pt x="1386696" y="1022385"/>
                  <a:pt x="1348051" y="1076428"/>
                  <a:pt x="1420586" y="979715"/>
                </a:cubicBezTo>
                <a:cubicBezTo>
                  <a:pt x="1426029" y="963386"/>
                  <a:pt x="1428556" y="945775"/>
                  <a:pt x="1436915" y="930729"/>
                </a:cubicBezTo>
                <a:cubicBezTo>
                  <a:pt x="1479201" y="854615"/>
                  <a:pt x="1505115" y="833301"/>
                  <a:pt x="1551215" y="767443"/>
                </a:cubicBezTo>
                <a:cubicBezTo>
                  <a:pt x="1551231" y="767420"/>
                  <a:pt x="1632850" y="644991"/>
                  <a:pt x="1649186" y="620486"/>
                </a:cubicBezTo>
                <a:cubicBezTo>
                  <a:pt x="1660072" y="604157"/>
                  <a:pt x="1667966" y="585377"/>
                  <a:pt x="1681843" y="571500"/>
                </a:cubicBezTo>
                <a:cubicBezTo>
                  <a:pt x="1698172" y="555172"/>
                  <a:pt x="1716046" y="540255"/>
                  <a:pt x="1730829" y="522515"/>
                </a:cubicBezTo>
                <a:cubicBezTo>
                  <a:pt x="1743392" y="507439"/>
                  <a:pt x="1750448" y="488197"/>
                  <a:pt x="1763486" y="473529"/>
                </a:cubicBezTo>
                <a:cubicBezTo>
                  <a:pt x="1801778" y="430451"/>
                  <a:pt x="1897335" y="330941"/>
                  <a:pt x="1959429" y="310243"/>
                </a:cubicBezTo>
                <a:lnTo>
                  <a:pt x="2057400" y="277586"/>
                </a:lnTo>
                <a:cubicBezTo>
                  <a:pt x="2073729" y="272143"/>
                  <a:pt x="2089508" y="264634"/>
                  <a:pt x="2106386" y="261258"/>
                </a:cubicBezTo>
                <a:lnTo>
                  <a:pt x="2188029" y="244929"/>
                </a:lnTo>
                <a:cubicBezTo>
                  <a:pt x="2434627" y="263899"/>
                  <a:pt x="2332973" y="238817"/>
                  <a:pt x="2498272" y="293915"/>
                </a:cubicBezTo>
                <a:lnTo>
                  <a:pt x="2596243" y="326572"/>
                </a:lnTo>
                <a:lnTo>
                  <a:pt x="2645229" y="342900"/>
                </a:lnTo>
                <a:cubicBezTo>
                  <a:pt x="2661558" y="353786"/>
                  <a:pt x="2676282" y="367588"/>
                  <a:pt x="2694215" y="375558"/>
                </a:cubicBezTo>
                <a:cubicBezTo>
                  <a:pt x="2725672" y="389539"/>
                  <a:pt x="2763544" y="389120"/>
                  <a:pt x="2792186" y="408215"/>
                </a:cubicBezTo>
                <a:lnTo>
                  <a:pt x="2939143" y="506186"/>
                </a:lnTo>
                <a:cubicBezTo>
                  <a:pt x="2955472" y="517072"/>
                  <a:pt x="2974252" y="524966"/>
                  <a:pt x="2988129" y="538843"/>
                </a:cubicBezTo>
                <a:cubicBezTo>
                  <a:pt x="3004458" y="555172"/>
                  <a:pt x="3022938" y="569601"/>
                  <a:pt x="3037115" y="587829"/>
                </a:cubicBezTo>
                <a:cubicBezTo>
                  <a:pt x="3061211" y="618810"/>
                  <a:pt x="3074676" y="658046"/>
                  <a:pt x="3102429" y="685800"/>
                </a:cubicBezTo>
                <a:cubicBezTo>
                  <a:pt x="3148962" y="732335"/>
                  <a:pt x="3122277" y="709919"/>
                  <a:pt x="3184072" y="751115"/>
                </a:cubicBezTo>
                <a:cubicBezTo>
                  <a:pt x="3189515" y="767443"/>
                  <a:pt x="3191545" y="785341"/>
                  <a:pt x="3200400" y="800100"/>
                </a:cubicBezTo>
                <a:cubicBezTo>
                  <a:pt x="3208321" y="813301"/>
                  <a:pt x="3223441" y="820736"/>
                  <a:pt x="3233058" y="832758"/>
                </a:cubicBezTo>
                <a:cubicBezTo>
                  <a:pt x="3245317" y="848082"/>
                  <a:pt x="3254829" y="865415"/>
                  <a:pt x="3265715" y="881743"/>
                </a:cubicBezTo>
                <a:cubicBezTo>
                  <a:pt x="3271158" y="898072"/>
                  <a:pt x="3274346" y="915334"/>
                  <a:pt x="3282043" y="930729"/>
                </a:cubicBezTo>
                <a:cubicBezTo>
                  <a:pt x="3302642" y="971927"/>
                  <a:pt x="3316982" y="981996"/>
                  <a:pt x="3347358" y="1012372"/>
                </a:cubicBezTo>
                <a:cubicBezTo>
                  <a:pt x="3341915" y="974272"/>
                  <a:pt x="3338577" y="935811"/>
                  <a:pt x="3331029" y="898072"/>
                </a:cubicBezTo>
                <a:cubicBezTo>
                  <a:pt x="3327653" y="881194"/>
                  <a:pt x="3319428" y="865636"/>
                  <a:pt x="3314700" y="849086"/>
                </a:cubicBezTo>
                <a:cubicBezTo>
                  <a:pt x="3308535" y="827508"/>
                  <a:pt x="3304820" y="805267"/>
                  <a:pt x="3298372" y="783772"/>
                </a:cubicBezTo>
                <a:cubicBezTo>
                  <a:pt x="3288481" y="750800"/>
                  <a:pt x="3276601" y="718457"/>
                  <a:pt x="3265715" y="685800"/>
                </a:cubicBezTo>
                <a:lnTo>
                  <a:pt x="3233058" y="587829"/>
                </a:lnTo>
                <a:cubicBezTo>
                  <a:pt x="3233058" y="587828"/>
                  <a:pt x="3200401" y="489859"/>
                  <a:pt x="3200400" y="489858"/>
                </a:cubicBezTo>
                <a:lnTo>
                  <a:pt x="3135086" y="391886"/>
                </a:lnTo>
                <a:cubicBezTo>
                  <a:pt x="3106588" y="306387"/>
                  <a:pt x="3130929" y="355072"/>
                  <a:pt x="3037115" y="261258"/>
                </a:cubicBezTo>
                <a:lnTo>
                  <a:pt x="2922815" y="146958"/>
                </a:lnTo>
                <a:cubicBezTo>
                  <a:pt x="2892438" y="116581"/>
                  <a:pt x="2882372" y="102242"/>
                  <a:pt x="2841172" y="81643"/>
                </a:cubicBezTo>
                <a:cubicBezTo>
                  <a:pt x="2825777" y="73946"/>
                  <a:pt x="2808515" y="70758"/>
                  <a:pt x="2792186" y="65315"/>
                </a:cubicBezTo>
                <a:cubicBezTo>
                  <a:pt x="2775857" y="54429"/>
                  <a:pt x="2761133" y="40628"/>
                  <a:pt x="2743200" y="32658"/>
                </a:cubicBezTo>
                <a:cubicBezTo>
                  <a:pt x="2711743" y="18677"/>
                  <a:pt x="2645229" y="0"/>
                  <a:pt x="2645229" y="0"/>
                </a:cubicBezTo>
                <a:cubicBezTo>
                  <a:pt x="2476500" y="5443"/>
                  <a:pt x="2307568" y="6415"/>
                  <a:pt x="2139043" y="16329"/>
                </a:cubicBezTo>
                <a:cubicBezTo>
                  <a:pt x="2092531" y="19065"/>
                  <a:pt x="2080332" y="45685"/>
                  <a:pt x="2041072" y="65315"/>
                </a:cubicBezTo>
                <a:cubicBezTo>
                  <a:pt x="2025677" y="73012"/>
                  <a:pt x="2008415" y="76200"/>
                  <a:pt x="1992086" y="81643"/>
                </a:cubicBezTo>
                <a:cubicBezTo>
                  <a:pt x="1969835" y="96477"/>
                  <a:pt x="1925955" y="121104"/>
                  <a:pt x="1910443" y="146958"/>
                </a:cubicBezTo>
                <a:cubicBezTo>
                  <a:pt x="1901588" y="161717"/>
                  <a:pt x="1901812" y="180548"/>
                  <a:pt x="1894115" y="195943"/>
                </a:cubicBezTo>
                <a:cubicBezTo>
                  <a:pt x="1881260" y="221654"/>
                  <a:pt x="1853102" y="259360"/>
                  <a:pt x="1828800" y="277586"/>
                </a:cubicBezTo>
                <a:cubicBezTo>
                  <a:pt x="1622859" y="432040"/>
                  <a:pt x="1809132" y="295584"/>
                  <a:pt x="1681843" y="359229"/>
                </a:cubicBezTo>
                <a:cubicBezTo>
                  <a:pt x="1614838" y="392732"/>
                  <a:pt x="1650822" y="384045"/>
                  <a:pt x="1600200" y="424543"/>
                </a:cubicBezTo>
                <a:cubicBezTo>
                  <a:pt x="1584876" y="436802"/>
                  <a:pt x="1567543" y="446314"/>
                  <a:pt x="1551215" y="457200"/>
                </a:cubicBezTo>
                <a:cubicBezTo>
                  <a:pt x="1540329" y="473529"/>
                  <a:pt x="1530817" y="490862"/>
                  <a:pt x="1518558" y="506186"/>
                </a:cubicBezTo>
                <a:cubicBezTo>
                  <a:pt x="1508941" y="518207"/>
                  <a:pt x="1493821" y="525642"/>
                  <a:pt x="1485900" y="538843"/>
                </a:cubicBezTo>
                <a:cubicBezTo>
                  <a:pt x="1467787" y="569031"/>
                  <a:pt x="1474079" y="616168"/>
                  <a:pt x="1436915" y="636815"/>
                </a:cubicBezTo>
                <a:cubicBezTo>
                  <a:pt x="1402277" y="656058"/>
                  <a:pt x="1360569" y="658086"/>
                  <a:pt x="1322615" y="669472"/>
                </a:cubicBezTo>
                <a:cubicBezTo>
                  <a:pt x="1306129" y="674418"/>
                  <a:pt x="1289958" y="680357"/>
                  <a:pt x="1273629" y="685800"/>
                </a:cubicBezTo>
                <a:cubicBezTo>
                  <a:pt x="1257300" y="696686"/>
                  <a:pt x="1242196" y="709681"/>
                  <a:pt x="1224643" y="718458"/>
                </a:cubicBezTo>
                <a:cubicBezTo>
                  <a:pt x="1209249" y="726155"/>
                  <a:pt x="1190704" y="726427"/>
                  <a:pt x="1175658" y="734786"/>
                </a:cubicBezTo>
                <a:cubicBezTo>
                  <a:pt x="1141348" y="753847"/>
                  <a:pt x="1077686" y="800100"/>
                  <a:pt x="1077686" y="800100"/>
                </a:cubicBezTo>
                <a:lnTo>
                  <a:pt x="1012372" y="898072"/>
                </a:lnTo>
                <a:cubicBezTo>
                  <a:pt x="1001486" y="914401"/>
                  <a:pt x="985921" y="928441"/>
                  <a:pt x="979715" y="947058"/>
                </a:cubicBezTo>
                <a:cubicBezTo>
                  <a:pt x="938671" y="1070186"/>
                  <a:pt x="994037" y="918412"/>
                  <a:pt x="930729" y="1045029"/>
                </a:cubicBezTo>
                <a:cubicBezTo>
                  <a:pt x="863129" y="1180230"/>
                  <a:pt x="975329" y="1002622"/>
                  <a:pt x="881743" y="1143000"/>
                </a:cubicBezTo>
                <a:cubicBezTo>
                  <a:pt x="814514" y="1344688"/>
                  <a:pt x="884352" y="1163816"/>
                  <a:pt x="816429" y="1289958"/>
                </a:cubicBezTo>
                <a:cubicBezTo>
                  <a:pt x="697031" y="1511697"/>
                  <a:pt x="782739" y="1389305"/>
                  <a:pt x="685800" y="1518558"/>
                </a:cubicBezTo>
                <a:cubicBezTo>
                  <a:pt x="633244" y="1676229"/>
                  <a:pt x="717518" y="1431098"/>
                  <a:pt x="636815" y="1632858"/>
                </a:cubicBezTo>
                <a:cubicBezTo>
                  <a:pt x="624031" y="1664819"/>
                  <a:pt x="615044" y="1698172"/>
                  <a:pt x="604158" y="1730829"/>
                </a:cubicBezTo>
                <a:lnTo>
                  <a:pt x="571500" y="1828800"/>
                </a:lnTo>
                <a:cubicBezTo>
                  <a:pt x="566057" y="1845129"/>
                  <a:pt x="559347" y="1861088"/>
                  <a:pt x="555172" y="1877786"/>
                </a:cubicBezTo>
                <a:cubicBezTo>
                  <a:pt x="549942" y="1898707"/>
                  <a:pt x="534225" y="1968665"/>
                  <a:pt x="522515" y="1992086"/>
                </a:cubicBezTo>
                <a:cubicBezTo>
                  <a:pt x="513739" y="2009639"/>
                  <a:pt x="497828" y="2023139"/>
                  <a:pt x="489858" y="2041072"/>
                </a:cubicBezTo>
                <a:cubicBezTo>
                  <a:pt x="475877" y="2072529"/>
                  <a:pt x="468086" y="2106386"/>
                  <a:pt x="457200" y="2139043"/>
                </a:cubicBezTo>
                <a:lnTo>
                  <a:pt x="424543" y="2237015"/>
                </a:lnTo>
                <a:cubicBezTo>
                  <a:pt x="419100" y="2253343"/>
                  <a:pt x="417762" y="2271679"/>
                  <a:pt x="408215" y="2286000"/>
                </a:cubicBezTo>
                <a:cubicBezTo>
                  <a:pt x="397329" y="2302329"/>
                  <a:pt x="384334" y="2317433"/>
                  <a:pt x="375558" y="2334986"/>
                </a:cubicBezTo>
                <a:cubicBezTo>
                  <a:pt x="367861" y="2350381"/>
                  <a:pt x="368777" y="2369651"/>
                  <a:pt x="359229" y="2383972"/>
                </a:cubicBezTo>
                <a:cubicBezTo>
                  <a:pt x="325983" y="2433840"/>
                  <a:pt x="304288" y="2431191"/>
                  <a:pt x="261258" y="2465615"/>
                </a:cubicBezTo>
                <a:cubicBezTo>
                  <a:pt x="249237" y="2475232"/>
                  <a:pt x="240621" y="2488655"/>
                  <a:pt x="228600" y="2498272"/>
                </a:cubicBezTo>
                <a:cubicBezTo>
                  <a:pt x="213276" y="2510531"/>
                  <a:pt x="194282" y="2517891"/>
                  <a:pt x="179615" y="2530929"/>
                </a:cubicBezTo>
                <a:cubicBezTo>
                  <a:pt x="88100" y="2612275"/>
                  <a:pt x="98621" y="2603433"/>
                  <a:pt x="48986" y="2677886"/>
                </a:cubicBezTo>
                <a:cubicBezTo>
                  <a:pt x="7553" y="2802187"/>
                  <a:pt x="23080" y="2742103"/>
                  <a:pt x="0" y="2857500"/>
                </a:cubicBezTo>
                <a:cubicBezTo>
                  <a:pt x="167" y="2858504"/>
                  <a:pt x="15732" y="2983301"/>
                  <a:pt x="32658" y="3004458"/>
                </a:cubicBezTo>
                <a:cubicBezTo>
                  <a:pt x="44917" y="3019782"/>
                  <a:pt x="97972" y="3050722"/>
                  <a:pt x="114300" y="3037115"/>
                </a:cubicBezTo>
                <a:close/>
              </a:path>
            </a:pathLst>
          </a:custGeom>
          <a:gradFill flip="none" rotWithShape="1">
            <a:gsLst>
              <a:gs pos="8000">
                <a:srgbClr val="00B050">
                  <a:tint val="66000"/>
                  <a:satMod val="160000"/>
                </a:srgbClr>
              </a:gs>
              <a:gs pos="53000">
                <a:srgbClr val="009B00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>
            <a:extLst>
              <a:ext uri="{FF2B5EF4-FFF2-40B4-BE49-F238E27FC236}">
                <a16:creationId xmlns:a16="http://schemas.microsoft.com/office/drawing/2014/main" id="{7F0635E8-98B3-7192-1A7D-FEE2B01AD16E}"/>
              </a:ext>
            </a:extLst>
          </p:cNvPr>
          <p:cNvSpPr/>
          <p:nvPr/>
        </p:nvSpPr>
        <p:spPr>
          <a:xfrm flipH="1">
            <a:off x="35891264" y="20661808"/>
            <a:ext cx="2752425" cy="2131702"/>
          </a:xfrm>
          <a:custGeom>
            <a:avLst/>
            <a:gdLst>
              <a:gd name="connsiteX0" fmla="*/ 114300 w 3347358"/>
              <a:gd name="connsiteY0" fmla="*/ 3037115 h 3040488"/>
              <a:gd name="connsiteX1" fmla="*/ 130629 w 3347358"/>
              <a:gd name="connsiteY1" fmla="*/ 2922815 h 3040488"/>
              <a:gd name="connsiteX2" fmla="*/ 228600 w 3347358"/>
              <a:gd name="connsiteY2" fmla="*/ 2726872 h 3040488"/>
              <a:gd name="connsiteX3" fmla="*/ 261258 w 3347358"/>
              <a:gd name="connsiteY3" fmla="*/ 2694215 h 3040488"/>
              <a:gd name="connsiteX4" fmla="*/ 277586 w 3347358"/>
              <a:gd name="connsiteY4" fmla="*/ 2645229 h 3040488"/>
              <a:gd name="connsiteX5" fmla="*/ 391886 w 3347358"/>
              <a:gd name="connsiteY5" fmla="*/ 2596243 h 3040488"/>
              <a:gd name="connsiteX6" fmla="*/ 506186 w 3347358"/>
              <a:gd name="connsiteY6" fmla="*/ 2530929 h 3040488"/>
              <a:gd name="connsiteX7" fmla="*/ 555172 w 3347358"/>
              <a:gd name="connsiteY7" fmla="*/ 2514600 h 3040488"/>
              <a:gd name="connsiteX8" fmla="*/ 653143 w 3347358"/>
              <a:gd name="connsiteY8" fmla="*/ 2465615 h 3040488"/>
              <a:gd name="connsiteX9" fmla="*/ 718458 w 3347358"/>
              <a:gd name="connsiteY9" fmla="*/ 2367643 h 3040488"/>
              <a:gd name="connsiteX10" fmla="*/ 800100 w 3347358"/>
              <a:gd name="connsiteY10" fmla="*/ 2269672 h 3040488"/>
              <a:gd name="connsiteX11" fmla="*/ 816429 w 3347358"/>
              <a:gd name="connsiteY11" fmla="*/ 2220686 h 3040488"/>
              <a:gd name="connsiteX12" fmla="*/ 849086 w 3347358"/>
              <a:gd name="connsiteY12" fmla="*/ 2171700 h 3040488"/>
              <a:gd name="connsiteX13" fmla="*/ 881743 w 3347358"/>
              <a:gd name="connsiteY13" fmla="*/ 2073729 h 3040488"/>
              <a:gd name="connsiteX14" fmla="*/ 914400 w 3347358"/>
              <a:gd name="connsiteY14" fmla="*/ 1975758 h 3040488"/>
              <a:gd name="connsiteX15" fmla="*/ 996043 w 3347358"/>
              <a:gd name="connsiteY15" fmla="*/ 1812472 h 3040488"/>
              <a:gd name="connsiteX16" fmla="*/ 1028700 w 3347358"/>
              <a:gd name="connsiteY16" fmla="*/ 1763486 h 3040488"/>
              <a:gd name="connsiteX17" fmla="*/ 1045029 w 3347358"/>
              <a:gd name="connsiteY17" fmla="*/ 1714500 h 3040488"/>
              <a:gd name="connsiteX18" fmla="*/ 1077686 w 3347358"/>
              <a:gd name="connsiteY18" fmla="*/ 1665515 h 3040488"/>
              <a:gd name="connsiteX19" fmla="*/ 1110343 w 3347358"/>
              <a:gd name="connsiteY19" fmla="*/ 1551215 h 3040488"/>
              <a:gd name="connsiteX20" fmla="*/ 1143000 w 3347358"/>
              <a:gd name="connsiteY20" fmla="*/ 1485900 h 3040488"/>
              <a:gd name="connsiteX21" fmla="*/ 1191986 w 3347358"/>
              <a:gd name="connsiteY21" fmla="*/ 1355272 h 3040488"/>
              <a:gd name="connsiteX22" fmla="*/ 1240972 w 3347358"/>
              <a:gd name="connsiteY22" fmla="*/ 1273629 h 3040488"/>
              <a:gd name="connsiteX23" fmla="*/ 1306286 w 3347358"/>
              <a:gd name="connsiteY23" fmla="*/ 1143000 h 3040488"/>
              <a:gd name="connsiteX24" fmla="*/ 1420586 w 3347358"/>
              <a:gd name="connsiteY24" fmla="*/ 979715 h 3040488"/>
              <a:gd name="connsiteX25" fmla="*/ 1436915 w 3347358"/>
              <a:gd name="connsiteY25" fmla="*/ 930729 h 3040488"/>
              <a:gd name="connsiteX26" fmla="*/ 1551215 w 3347358"/>
              <a:gd name="connsiteY26" fmla="*/ 767443 h 3040488"/>
              <a:gd name="connsiteX27" fmla="*/ 1649186 w 3347358"/>
              <a:gd name="connsiteY27" fmla="*/ 620486 h 3040488"/>
              <a:gd name="connsiteX28" fmla="*/ 1681843 w 3347358"/>
              <a:gd name="connsiteY28" fmla="*/ 571500 h 3040488"/>
              <a:gd name="connsiteX29" fmla="*/ 1730829 w 3347358"/>
              <a:gd name="connsiteY29" fmla="*/ 522515 h 3040488"/>
              <a:gd name="connsiteX30" fmla="*/ 1763486 w 3347358"/>
              <a:gd name="connsiteY30" fmla="*/ 473529 h 3040488"/>
              <a:gd name="connsiteX31" fmla="*/ 1959429 w 3347358"/>
              <a:gd name="connsiteY31" fmla="*/ 310243 h 3040488"/>
              <a:gd name="connsiteX32" fmla="*/ 2057400 w 3347358"/>
              <a:gd name="connsiteY32" fmla="*/ 277586 h 3040488"/>
              <a:gd name="connsiteX33" fmla="*/ 2106386 w 3347358"/>
              <a:gd name="connsiteY33" fmla="*/ 261258 h 3040488"/>
              <a:gd name="connsiteX34" fmla="*/ 2188029 w 3347358"/>
              <a:gd name="connsiteY34" fmla="*/ 244929 h 3040488"/>
              <a:gd name="connsiteX35" fmla="*/ 2498272 w 3347358"/>
              <a:gd name="connsiteY35" fmla="*/ 293915 h 3040488"/>
              <a:gd name="connsiteX36" fmla="*/ 2596243 w 3347358"/>
              <a:gd name="connsiteY36" fmla="*/ 326572 h 3040488"/>
              <a:gd name="connsiteX37" fmla="*/ 2645229 w 3347358"/>
              <a:gd name="connsiteY37" fmla="*/ 342900 h 3040488"/>
              <a:gd name="connsiteX38" fmla="*/ 2694215 w 3347358"/>
              <a:gd name="connsiteY38" fmla="*/ 375558 h 3040488"/>
              <a:gd name="connsiteX39" fmla="*/ 2792186 w 3347358"/>
              <a:gd name="connsiteY39" fmla="*/ 408215 h 3040488"/>
              <a:gd name="connsiteX40" fmla="*/ 2939143 w 3347358"/>
              <a:gd name="connsiteY40" fmla="*/ 506186 h 3040488"/>
              <a:gd name="connsiteX41" fmla="*/ 2988129 w 3347358"/>
              <a:gd name="connsiteY41" fmla="*/ 538843 h 3040488"/>
              <a:gd name="connsiteX42" fmla="*/ 3037115 w 3347358"/>
              <a:gd name="connsiteY42" fmla="*/ 587829 h 3040488"/>
              <a:gd name="connsiteX43" fmla="*/ 3102429 w 3347358"/>
              <a:gd name="connsiteY43" fmla="*/ 685800 h 3040488"/>
              <a:gd name="connsiteX44" fmla="*/ 3184072 w 3347358"/>
              <a:gd name="connsiteY44" fmla="*/ 751115 h 3040488"/>
              <a:gd name="connsiteX45" fmla="*/ 3200400 w 3347358"/>
              <a:gd name="connsiteY45" fmla="*/ 800100 h 3040488"/>
              <a:gd name="connsiteX46" fmla="*/ 3233058 w 3347358"/>
              <a:gd name="connsiteY46" fmla="*/ 832758 h 3040488"/>
              <a:gd name="connsiteX47" fmla="*/ 3265715 w 3347358"/>
              <a:gd name="connsiteY47" fmla="*/ 881743 h 3040488"/>
              <a:gd name="connsiteX48" fmla="*/ 3282043 w 3347358"/>
              <a:gd name="connsiteY48" fmla="*/ 930729 h 3040488"/>
              <a:gd name="connsiteX49" fmla="*/ 3347358 w 3347358"/>
              <a:gd name="connsiteY49" fmla="*/ 1012372 h 3040488"/>
              <a:gd name="connsiteX50" fmla="*/ 3331029 w 3347358"/>
              <a:gd name="connsiteY50" fmla="*/ 898072 h 3040488"/>
              <a:gd name="connsiteX51" fmla="*/ 3314700 w 3347358"/>
              <a:gd name="connsiteY51" fmla="*/ 849086 h 3040488"/>
              <a:gd name="connsiteX52" fmla="*/ 3298372 w 3347358"/>
              <a:gd name="connsiteY52" fmla="*/ 783772 h 3040488"/>
              <a:gd name="connsiteX53" fmla="*/ 3265715 w 3347358"/>
              <a:gd name="connsiteY53" fmla="*/ 685800 h 3040488"/>
              <a:gd name="connsiteX54" fmla="*/ 3233058 w 3347358"/>
              <a:gd name="connsiteY54" fmla="*/ 587829 h 3040488"/>
              <a:gd name="connsiteX55" fmla="*/ 3200400 w 3347358"/>
              <a:gd name="connsiteY55" fmla="*/ 489858 h 3040488"/>
              <a:gd name="connsiteX56" fmla="*/ 3135086 w 3347358"/>
              <a:gd name="connsiteY56" fmla="*/ 391886 h 3040488"/>
              <a:gd name="connsiteX57" fmla="*/ 3037115 w 3347358"/>
              <a:gd name="connsiteY57" fmla="*/ 261258 h 3040488"/>
              <a:gd name="connsiteX58" fmla="*/ 2922815 w 3347358"/>
              <a:gd name="connsiteY58" fmla="*/ 146958 h 3040488"/>
              <a:gd name="connsiteX59" fmla="*/ 2841172 w 3347358"/>
              <a:gd name="connsiteY59" fmla="*/ 81643 h 3040488"/>
              <a:gd name="connsiteX60" fmla="*/ 2792186 w 3347358"/>
              <a:gd name="connsiteY60" fmla="*/ 65315 h 3040488"/>
              <a:gd name="connsiteX61" fmla="*/ 2743200 w 3347358"/>
              <a:gd name="connsiteY61" fmla="*/ 32658 h 3040488"/>
              <a:gd name="connsiteX62" fmla="*/ 2645229 w 3347358"/>
              <a:gd name="connsiteY62" fmla="*/ 0 h 3040488"/>
              <a:gd name="connsiteX63" fmla="*/ 2139043 w 3347358"/>
              <a:gd name="connsiteY63" fmla="*/ 16329 h 3040488"/>
              <a:gd name="connsiteX64" fmla="*/ 2041072 w 3347358"/>
              <a:gd name="connsiteY64" fmla="*/ 65315 h 3040488"/>
              <a:gd name="connsiteX65" fmla="*/ 1992086 w 3347358"/>
              <a:gd name="connsiteY65" fmla="*/ 81643 h 3040488"/>
              <a:gd name="connsiteX66" fmla="*/ 1910443 w 3347358"/>
              <a:gd name="connsiteY66" fmla="*/ 146958 h 3040488"/>
              <a:gd name="connsiteX67" fmla="*/ 1894115 w 3347358"/>
              <a:gd name="connsiteY67" fmla="*/ 195943 h 3040488"/>
              <a:gd name="connsiteX68" fmla="*/ 1828800 w 3347358"/>
              <a:gd name="connsiteY68" fmla="*/ 277586 h 3040488"/>
              <a:gd name="connsiteX69" fmla="*/ 1681843 w 3347358"/>
              <a:gd name="connsiteY69" fmla="*/ 359229 h 3040488"/>
              <a:gd name="connsiteX70" fmla="*/ 1600200 w 3347358"/>
              <a:gd name="connsiteY70" fmla="*/ 424543 h 3040488"/>
              <a:gd name="connsiteX71" fmla="*/ 1551215 w 3347358"/>
              <a:gd name="connsiteY71" fmla="*/ 457200 h 3040488"/>
              <a:gd name="connsiteX72" fmla="*/ 1518558 w 3347358"/>
              <a:gd name="connsiteY72" fmla="*/ 506186 h 3040488"/>
              <a:gd name="connsiteX73" fmla="*/ 1485900 w 3347358"/>
              <a:gd name="connsiteY73" fmla="*/ 538843 h 3040488"/>
              <a:gd name="connsiteX74" fmla="*/ 1436915 w 3347358"/>
              <a:gd name="connsiteY74" fmla="*/ 636815 h 3040488"/>
              <a:gd name="connsiteX75" fmla="*/ 1322615 w 3347358"/>
              <a:gd name="connsiteY75" fmla="*/ 669472 h 3040488"/>
              <a:gd name="connsiteX76" fmla="*/ 1273629 w 3347358"/>
              <a:gd name="connsiteY76" fmla="*/ 685800 h 3040488"/>
              <a:gd name="connsiteX77" fmla="*/ 1224643 w 3347358"/>
              <a:gd name="connsiteY77" fmla="*/ 718458 h 3040488"/>
              <a:gd name="connsiteX78" fmla="*/ 1175658 w 3347358"/>
              <a:gd name="connsiteY78" fmla="*/ 734786 h 3040488"/>
              <a:gd name="connsiteX79" fmla="*/ 1077686 w 3347358"/>
              <a:gd name="connsiteY79" fmla="*/ 800100 h 3040488"/>
              <a:gd name="connsiteX80" fmla="*/ 1012372 w 3347358"/>
              <a:gd name="connsiteY80" fmla="*/ 898072 h 3040488"/>
              <a:gd name="connsiteX81" fmla="*/ 979715 w 3347358"/>
              <a:gd name="connsiteY81" fmla="*/ 947058 h 3040488"/>
              <a:gd name="connsiteX82" fmla="*/ 930729 w 3347358"/>
              <a:gd name="connsiteY82" fmla="*/ 1045029 h 3040488"/>
              <a:gd name="connsiteX83" fmla="*/ 881743 w 3347358"/>
              <a:gd name="connsiteY83" fmla="*/ 1143000 h 3040488"/>
              <a:gd name="connsiteX84" fmla="*/ 816429 w 3347358"/>
              <a:gd name="connsiteY84" fmla="*/ 1289958 h 3040488"/>
              <a:gd name="connsiteX85" fmla="*/ 685800 w 3347358"/>
              <a:gd name="connsiteY85" fmla="*/ 1518558 h 3040488"/>
              <a:gd name="connsiteX86" fmla="*/ 636815 w 3347358"/>
              <a:gd name="connsiteY86" fmla="*/ 1632858 h 3040488"/>
              <a:gd name="connsiteX87" fmla="*/ 604158 w 3347358"/>
              <a:gd name="connsiteY87" fmla="*/ 1730829 h 3040488"/>
              <a:gd name="connsiteX88" fmla="*/ 571500 w 3347358"/>
              <a:gd name="connsiteY88" fmla="*/ 1828800 h 3040488"/>
              <a:gd name="connsiteX89" fmla="*/ 555172 w 3347358"/>
              <a:gd name="connsiteY89" fmla="*/ 1877786 h 3040488"/>
              <a:gd name="connsiteX90" fmla="*/ 522515 w 3347358"/>
              <a:gd name="connsiteY90" fmla="*/ 1992086 h 3040488"/>
              <a:gd name="connsiteX91" fmla="*/ 489858 w 3347358"/>
              <a:gd name="connsiteY91" fmla="*/ 2041072 h 3040488"/>
              <a:gd name="connsiteX92" fmla="*/ 457200 w 3347358"/>
              <a:gd name="connsiteY92" fmla="*/ 2139043 h 3040488"/>
              <a:gd name="connsiteX93" fmla="*/ 424543 w 3347358"/>
              <a:gd name="connsiteY93" fmla="*/ 2237015 h 3040488"/>
              <a:gd name="connsiteX94" fmla="*/ 408215 w 3347358"/>
              <a:gd name="connsiteY94" fmla="*/ 2286000 h 3040488"/>
              <a:gd name="connsiteX95" fmla="*/ 375558 w 3347358"/>
              <a:gd name="connsiteY95" fmla="*/ 2334986 h 3040488"/>
              <a:gd name="connsiteX96" fmla="*/ 359229 w 3347358"/>
              <a:gd name="connsiteY96" fmla="*/ 2383972 h 3040488"/>
              <a:gd name="connsiteX97" fmla="*/ 261258 w 3347358"/>
              <a:gd name="connsiteY97" fmla="*/ 2465615 h 3040488"/>
              <a:gd name="connsiteX98" fmla="*/ 228600 w 3347358"/>
              <a:gd name="connsiteY98" fmla="*/ 2498272 h 3040488"/>
              <a:gd name="connsiteX99" fmla="*/ 179615 w 3347358"/>
              <a:gd name="connsiteY99" fmla="*/ 2530929 h 3040488"/>
              <a:gd name="connsiteX100" fmla="*/ 48986 w 3347358"/>
              <a:gd name="connsiteY100" fmla="*/ 2677886 h 3040488"/>
              <a:gd name="connsiteX101" fmla="*/ 0 w 3347358"/>
              <a:gd name="connsiteY101" fmla="*/ 2857500 h 3040488"/>
              <a:gd name="connsiteX102" fmla="*/ 32658 w 3347358"/>
              <a:gd name="connsiteY102" fmla="*/ 3004458 h 3040488"/>
              <a:gd name="connsiteX103" fmla="*/ 114300 w 3347358"/>
              <a:gd name="connsiteY103" fmla="*/ 3037115 h 30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47358" h="3040488">
                <a:moveTo>
                  <a:pt x="114300" y="3037115"/>
                </a:moveTo>
                <a:cubicBezTo>
                  <a:pt x="130628" y="3023508"/>
                  <a:pt x="121975" y="2960316"/>
                  <a:pt x="130629" y="2922815"/>
                </a:cubicBezTo>
                <a:cubicBezTo>
                  <a:pt x="146565" y="2853758"/>
                  <a:pt x="177407" y="2778064"/>
                  <a:pt x="228600" y="2726872"/>
                </a:cubicBezTo>
                <a:lnTo>
                  <a:pt x="261258" y="2694215"/>
                </a:lnTo>
                <a:cubicBezTo>
                  <a:pt x="266701" y="2677886"/>
                  <a:pt x="265415" y="2657400"/>
                  <a:pt x="277586" y="2645229"/>
                </a:cubicBezTo>
                <a:cubicBezTo>
                  <a:pt x="304662" y="2618153"/>
                  <a:pt x="357733" y="2610880"/>
                  <a:pt x="391886" y="2596243"/>
                </a:cubicBezTo>
                <a:cubicBezTo>
                  <a:pt x="592271" y="2510363"/>
                  <a:pt x="342200" y="2612922"/>
                  <a:pt x="506186" y="2530929"/>
                </a:cubicBezTo>
                <a:cubicBezTo>
                  <a:pt x="521581" y="2523232"/>
                  <a:pt x="539777" y="2522297"/>
                  <a:pt x="555172" y="2514600"/>
                </a:cubicBezTo>
                <a:cubicBezTo>
                  <a:pt x="681781" y="2451296"/>
                  <a:pt x="530022" y="2506654"/>
                  <a:pt x="653143" y="2465615"/>
                </a:cubicBezTo>
                <a:cubicBezTo>
                  <a:pt x="674915" y="2432958"/>
                  <a:pt x="690705" y="2395396"/>
                  <a:pt x="718458" y="2367643"/>
                </a:cubicBezTo>
                <a:cubicBezTo>
                  <a:pt x="754571" y="2331530"/>
                  <a:pt x="777366" y="2315139"/>
                  <a:pt x="800100" y="2269672"/>
                </a:cubicBezTo>
                <a:cubicBezTo>
                  <a:pt x="807797" y="2254277"/>
                  <a:pt x="808732" y="2236081"/>
                  <a:pt x="816429" y="2220686"/>
                </a:cubicBezTo>
                <a:cubicBezTo>
                  <a:pt x="825205" y="2203133"/>
                  <a:pt x="841116" y="2189633"/>
                  <a:pt x="849086" y="2171700"/>
                </a:cubicBezTo>
                <a:cubicBezTo>
                  <a:pt x="863067" y="2140243"/>
                  <a:pt x="870857" y="2106386"/>
                  <a:pt x="881743" y="2073729"/>
                </a:cubicBezTo>
                <a:cubicBezTo>
                  <a:pt x="892629" y="2041072"/>
                  <a:pt x="899005" y="2006547"/>
                  <a:pt x="914400" y="1975758"/>
                </a:cubicBezTo>
                <a:cubicBezTo>
                  <a:pt x="941614" y="1921329"/>
                  <a:pt x="962288" y="1863105"/>
                  <a:pt x="996043" y="1812472"/>
                </a:cubicBezTo>
                <a:cubicBezTo>
                  <a:pt x="1006929" y="1796143"/>
                  <a:pt x="1019924" y="1781039"/>
                  <a:pt x="1028700" y="1763486"/>
                </a:cubicBezTo>
                <a:cubicBezTo>
                  <a:pt x="1036397" y="1748091"/>
                  <a:pt x="1037332" y="1729895"/>
                  <a:pt x="1045029" y="1714500"/>
                </a:cubicBezTo>
                <a:cubicBezTo>
                  <a:pt x="1053805" y="1696948"/>
                  <a:pt x="1068910" y="1683067"/>
                  <a:pt x="1077686" y="1665515"/>
                </a:cubicBezTo>
                <a:cubicBezTo>
                  <a:pt x="1097426" y="1626035"/>
                  <a:pt x="1094646" y="1593076"/>
                  <a:pt x="1110343" y="1551215"/>
                </a:cubicBezTo>
                <a:cubicBezTo>
                  <a:pt x="1118890" y="1528423"/>
                  <a:pt x="1133411" y="1508273"/>
                  <a:pt x="1143000" y="1485900"/>
                </a:cubicBezTo>
                <a:cubicBezTo>
                  <a:pt x="1185391" y="1386989"/>
                  <a:pt x="1124340" y="1490564"/>
                  <a:pt x="1191986" y="1355272"/>
                </a:cubicBezTo>
                <a:cubicBezTo>
                  <a:pt x="1206179" y="1326885"/>
                  <a:pt x="1225925" y="1301573"/>
                  <a:pt x="1240972" y="1273629"/>
                </a:cubicBezTo>
                <a:cubicBezTo>
                  <a:pt x="1264052" y="1230765"/>
                  <a:pt x="1279282" y="1183506"/>
                  <a:pt x="1306286" y="1143000"/>
                </a:cubicBezTo>
                <a:cubicBezTo>
                  <a:pt x="1386696" y="1022385"/>
                  <a:pt x="1348051" y="1076428"/>
                  <a:pt x="1420586" y="979715"/>
                </a:cubicBezTo>
                <a:cubicBezTo>
                  <a:pt x="1426029" y="963386"/>
                  <a:pt x="1428556" y="945775"/>
                  <a:pt x="1436915" y="930729"/>
                </a:cubicBezTo>
                <a:cubicBezTo>
                  <a:pt x="1479201" y="854615"/>
                  <a:pt x="1505115" y="833301"/>
                  <a:pt x="1551215" y="767443"/>
                </a:cubicBezTo>
                <a:cubicBezTo>
                  <a:pt x="1551231" y="767420"/>
                  <a:pt x="1632850" y="644991"/>
                  <a:pt x="1649186" y="620486"/>
                </a:cubicBezTo>
                <a:cubicBezTo>
                  <a:pt x="1660072" y="604157"/>
                  <a:pt x="1667966" y="585377"/>
                  <a:pt x="1681843" y="571500"/>
                </a:cubicBezTo>
                <a:cubicBezTo>
                  <a:pt x="1698172" y="555172"/>
                  <a:pt x="1716046" y="540255"/>
                  <a:pt x="1730829" y="522515"/>
                </a:cubicBezTo>
                <a:cubicBezTo>
                  <a:pt x="1743392" y="507439"/>
                  <a:pt x="1750448" y="488197"/>
                  <a:pt x="1763486" y="473529"/>
                </a:cubicBezTo>
                <a:cubicBezTo>
                  <a:pt x="1801778" y="430451"/>
                  <a:pt x="1897335" y="330941"/>
                  <a:pt x="1959429" y="310243"/>
                </a:cubicBezTo>
                <a:lnTo>
                  <a:pt x="2057400" y="277586"/>
                </a:lnTo>
                <a:cubicBezTo>
                  <a:pt x="2073729" y="272143"/>
                  <a:pt x="2089508" y="264634"/>
                  <a:pt x="2106386" y="261258"/>
                </a:cubicBezTo>
                <a:lnTo>
                  <a:pt x="2188029" y="244929"/>
                </a:lnTo>
                <a:cubicBezTo>
                  <a:pt x="2434627" y="263899"/>
                  <a:pt x="2332973" y="238817"/>
                  <a:pt x="2498272" y="293915"/>
                </a:cubicBezTo>
                <a:lnTo>
                  <a:pt x="2596243" y="326572"/>
                </a:lnTo>
                <a:lnTo>
                  <a:pt x="2645229" y="342900"/>
                </a:lnTo>
                <a:cubicBezTo>
                  <a:pt x="2661558" y="353786"/>
                  <a:pt x="2676282" y="367588"/>
                  <a:pt x="2694215" y="375558"/>
                </a:cubicBezTo>
                <a:cubicBezTo>
                  <a:pt x="2725672" y="389539"/>
                  <a:pt x="2763544" y="389120"/>
                  <a:pt x="2792186" y="408215"/>
                </a:cubicBezTo>
                <a:lnTo>
                  <a:pt x="2939143" y="506186"/>
                </a:lnTo>
                <a:cubicBezTo>
                  <a:pt x="2955472" y="517072"/>
                  <a:pt x="2974252" y="524966"/>
                  <a:pt x="2988129" y="538843"/>
                </a:cubicBezTo>
                <a:cubicBezTo>
                  <a:pt x="3004458" y="555172"/>
                  <a:pt x="3022938" y="569601"/>
                  <a:pt x="3037115" y="587829"/>
                </a:cubicBezTo>
                <a:cubicBezTo>
                  <a:pt x="3061211" y="618810"/>
                  <a:pt x="3074676" y="658046"/>
                  <a:pt x="3102429" y="685800"/>
                </a:cubicBezTo>
                <a:cubicBezTo>
                  <a:pt x="3148962" y="732335"/>
                  <a:pt x="3122277" y="709919"/>
                  <a:pt x="3184072" y="751115"/>
                </a:cubicBezTo>
                <a:cubicBezTo>
                  <a:pt x="3189515" y="767443"/>
                  <a:pt x="3191545" y="785341"/>
                  <a:pt x="3200400" y="800100"/>
                </a:cubicBezTo>
                <a:cubicBezTo>
                  <a:pt x="3208321" y="813301"/>
                  <a:pt x="3223441" y="820736"/>
                  <a:pt x="3233058" y="832758"/>
                </a:cubicBezTo>
                <a:cubicBezTo>
                  <a:pt x="3245317" y="848082"/>
                  <a:pt x="3254829" y="865415"/>
                  <a:pt x="3265715" y="881743"/>
                </a:cubicBezTo>
                <a:cubicBezTo>
                  <a:pt x="3271158" y="898072"/>
                  <a:pt x="3274346" y="915334"/>
                  <a:pt x="3282043" y="930729"/>
                </a:cubicBezTo>
                <a:cubicBezTo>
                  <a:pt x="3302642" y="971927"/>
                  <a:pt x="3316982" y="981996"/>
                  <a:pt x="3347358" y="1012372"/>
                </a:cubicBezTo>
                <a:cubicBezTo>
                  <a:pt x="3341915" y="974272"/>
                  <a:pt x="3338577" y="935811"/>
                  <a:pt x="3331029" y="898072"/>
                </a:cubicBezTo>
                <a:cubicBezTo>
                  <a:pt x="3327653" y="881194"/>
                  <a:pt x="3319428" y="865636"/>
                  <a:pt x="3314700" y="849086"/>
                </a:cubicBezTo>
                <a:cubicBezTo>
                  <a:pt x="3308535" y="827508"/>
                  <a:pt x="3304820" y="805267"/>
                  <a:pt x="3298372" y="783772"/>
                </a:cubicBezTo>
                <a:cubicBezTo>
                  <a:pt x="3288481" y="750800"/>
                  <a:pt x="3276601" y="718457"/>
                  <a:pt x="3265715" y="685800"/>
                </a:cubicBezTo>
                <a:lnTo>
                  <a:pt x="3233058" y="587829"/>
                </a:lnTo>
                <a:cubicBezTo>
                  <a:pt x="3233058" y="587828"/>
                  <a:pt x="3200401" y="489859"/>
                  <a:pt x="3200400" y="489858"/>
                </a:cubicBezTo>
                <a:lnTo>
                  <a:pt x="3135086" y="391886"/>
                </a:lnTo>
                <a:cubicBezTo>
                  <a:pt x="3106588" y="306387"/>
                  <a:pt x="3130929" y="355072"/>
                  <a:pt x="3037115" y="261258"/>
                </a:cubicBezTo>
                <a:lnTo>
                  <a:pt x="2922815" y="146958"/>
                </a:lnTo>
                <a:cubicBezTo>
                  <a:pt x="2892438" y="116581"/>
                  <a:pt x="2882372" y="102242"/>
                  <a:pt x="2841172" y="81643"/>
                </a:cubicBezTo>
                <a:cubicBezTo>
                  <a:pt x="2825777" y="73946"/>
                  <a:pt x="2808515" y="70758"/>
                  <a:pt x="2792186" y="65315"/>
                </a:cubicBezTo>
                <a:cubicBezTo>
                  <a:pt x="2775857" y="54429"/>
                  <a:pt x="2761133" y="40628"/>
                  <a:pt x="2743200" y="32658"/>
                </a:cubicBezTo>
                <a:cubicBezTo>
                  <a:pt x="2711743" y="18677"/>
                  <a:pt x="2645229" y="0"/>
                  <a:pt x="2645229" y="0"/>
                </a:cubicBezTo>
                <a:cubicBezTo>
                  <a:pt x="2476500" y="5443"/>
                  <a:pt x="2307568" y="6415"/>
                  <a:pt x="2139043" y="16329"/>
                </a:cubicBezTo>
                <a:cubicBezTo>
                  <a:pt x="2092531" y="19065"/>
                  <a:pt x="2080332" y="45685"/>
                  <a:pt x="2041072" y="65315"/>
                </a:cubicBezTo>
                <a:cubicBezTo>
                  <a:pt x="2025677" y="73012"/>
                  <a:pt x="2008415" y="76200"/>
                  <a:pt x="1992086" y="81643"/>
                </a:cubicBezTo>
                <a:cubicBezTo>
                  <a:pt x="1969835" y="96477"/>
                  <a:pt x="1925955" y="121104"/>
                  <a:pt x="1910443" y="146958"/>
                </a:cubicBezTo>
                <a:cubicBezTo>
                  <a:pt x="1901588" y="161717"/>
                  <a:pt x="1901812" y="180548"/>
                  <a:pt x="1894115" y="195943"/>
                </a:cubicBezTo>
                <a:cubicBezTo>
                  <a:pt x="1881260" y="221654"/>
                  <a:pt x="1853102" y="259360"/>
                  <a:pt x="1828800" y="277586"/>
                </a:cubicBezTo>
                <a:cubicBezTo>
                  <a:pt x="1622859" y="432040"/>
                  <a:pt x="1809132" y="295584"/>
                  <a:pt x="1681843" y="359229"/>
                </a:cubicBezTo>
                <a:cubicBezTo>
                  <a:pt x="1614838" y="392732"/>
                  <a:pt x="1650822" y="384045"/>
                  <a:pt x="1600200" y="424543"/>
                </a:cubicBezTo>
                <a:cubicBezTo>
                  <a:pt x="1584876" y="436802"/>
                  <a:pt x="1567543" y="446314"/>
                  <a:pt x="1551215" y="457200"/>
                </a:cubicBezTo>
                <a:cubicBezTo>
                  <a:pt x="1540329" y="473529"/>
                  <a:pt x="1530817" y="490862"/>
                  <a:pt x="1518558" y="506186"/>
                </a:cubicBezTo>
                <a:cubicBezTo>
                  <a:pt x="1508941" y="518207"/>
                  <a:pt x="1493821" y="525642"/>
                  <a:pt x="1485900" y="538843"/>
                </a:cubicBezTo>
                <a:cubicBezTo>
                  <a:pt x="1467787" y="569031"/>
                  <a:pt x="1474079" y="616168"/>
                  <a:pt x="1436915" y="636815"/>
                </a:cubicBezTo>
                <a:cubicBezTo>
                  <a:pt x="1402277" y="656058"/>
                  <a:pt x="1360569" y="658086"/>
                  <a:pt x="1322615" y="669472"/>
                </a:cubicBezTo>
                <a:cubicBezTo>
                  <a:pt x="1306129" y="674418"/>
                  <a:pt x="1289958" y="680357"/>
                  <a:pt x="1273629" y="685800"/>
                </a:cubicBezTo>
                <a:cubicBezTo>
                  <a:pt x="1257300" y="696686"/>
                  <a:pt x="1242196" y="709681"/>
                  <a:pt x="1224643" y="718458"/>
                </a:cubicBezTo>
                <a:cubicBezTo>
                  <a:pt x="1209249" y="726155"/>
                  <a:pt x="1190704" y="726427"/>
                  <a:pt x="1175658" y="734786"/>
                </a:cubicBezTo>
                <a:cubicBezTo>
                  <a:pt x="1141348" y="753847"/>
                  <a:pt x="1077686" y="800100"/>
                  <a:pt x="1077686" y="800100"/>
                </a:cubicBezTo>
                <a:lnTo>
                  <a:pt x="1012372" y="898072"/>
                </a:lnTo>
                <a:cubicBezTo>
                  <a:pt x="1001486" y="914401"/>
                  <a:pt x="985921" y="928441"/>
                  <a:pt x="979715" y="947058"/>
                </a:cubicBezTo>
                <a:cubicBezTo>
                  <a:pt x="938671" y="1070186"/>
                  <a:pt x="994037" y="918412"/>
                  <a:pt x="930729" y="1045029"/>
                </a:cubicBezTo>
                <a:cubicBezTo>
                  <a:pt x="863129" y="1180230"/>
                  <a:pt x="975329" y="1002622"/>
                  <a:pt x="881743" y="1143000"/>
                </a:cubicBezTo>
                <a:cubicBezTo>
                  <a:pt x="814514" y="1344688"/>
                  <a:pt x="884352" y="1163816"/>
                  <a:pt x="816429" y="1289958"/>
                </a:cubicBezTo>
                <a:cubicBezTo>
                  <a:pt x="697031" y="1511697"/>
                  <a:pt x="782739" y="1389305"/>
                  <a:pt x="685800" y="1518558"/>
                </a:cubicBezTo>
                <a:cubicBezTo>
                  <a:pt x="633244" y="1676229"/>
                  <a:pt x="717518" y="1431098"/>
                  <a:pt x="636815" y="1632858"/>
                </a:cubicBezTo>
                <a:cubicBezTo>
                  <a:pt x="624031" y="1664819"/>
                  <a:pt x="615044" y="1698172"/>
                  <a:pt x="604158" y="1730829"/>
                </a:cubicBezTo>
                <a:lnTo>
                  <a:pt x="571500" y="1828800"/>
                </a:lnTo>
                <a:cubicBezTo>
                  <a:pt x="566057" y="1845129"/>
                  <a:pt x="559347" y="1861088"/>
                  <a:pt x="555172" y="1877786"/>
                </a:cubicBezTo>
                <a:cubicBezTo>
                  <a:pt x="549942" y="1898707"/>
                  <a:pt x="534225" y="1968665"/>
                  <a:pt x="522515" y="1992086"/>
                </a:cubicBezTo>
                <a:cubicBezTo>
                  <a:pt x="513739" y="2009639"/>
                  <a:pt x="497828" y="2023139"/>
                  <a:pt x="489858" y="2041072"/>
                </a:cubicBezTo>
                <a:cubicBezTo>
                  <a:pt x="475877" y="2072529"/>
                  <a:pt x="468086" y="2106386"/>
                  <a:pt x="457200" y="2139043"/>
                </a:cubicBezTo>
                <a:lnTo>
                  <a:pt x="424543" y="2237015"/>
                </a:lnTo>
                <a:cubicBezTo>
                  <a:pt x="419100" y="2253343"/>
                  <a:pt x="417762" y="2271679"/>
                  <a:pt x="408215" y="2286000"/>
                </a:cubicBezTo>
                <a:cubicBezTo>
                  <a:pt x="397329" y="2302329"/>
                  <a:pt x="384334" y="2317433"/>
                  <a:pt x="375558" y="2334986"/>
                </a:cubicBezTo>
                <a:cubicBezTo>
                  <a:pt x="367861" y="2350381"/>
                  <a:pt x="368777" y="2369651"/>
                  <a:pt x="359229" y="2383972"/>
                </a:cubicBezTo>
                <a:cubicBezTo>
                  <a:pt x="325983" y="2433840"/>
                  <a:pt x="304288" y="2431191"/>
                  <a:pt x="261258" y="2465615"/>
                </a:cubicBezTo>
                <a:cubicBezTo>
                  <a:pt x="249237" y="2475232"/>
                  <a:pt x="240621" y="2488655"/>
                  <a:pt x="228600" y="2498272"/>
                </a:cubicBezTo>
                <a:cubicBezTo>
                  <a:pt x="213276" y="2510531"/>
                  <a:pt x="194282" y="2517891"/>
                  <a:pt x="179615" y="2530929"/>
                </a:cubicBezTo>
                <a:cubicBezTo>
                  <a:pt x="88100" y="2612275"/>
                  <a:pt x="98621" y="2603433"/>
                  <a:pt x="48986" y="2677886"/>
                </a:cubicBezTo>
                <a:cubicBezTo>
                  <a:pt x="7553" y="2802187"/>
                  <a:pt x="23080" y="2742103"/>
                  <a:pt x="0" y="2857500"/>
                </a:cubicBezTo>
                <a:cubicBezTo>
                  <a:pt x="167" y="2858504"/>
                  <a:pt x="15732" y="2983301"/>
                  <a:pt x="32658" y="3004458"/>
                </a:cubicBezTo>
                <a:cubicBezTo>
                  <a:pt x="44917" y="3019782"/>
                  <a:pt x="97972" y="3050722"/>
                  <a:pt x="114300" y="3037115"/>
                </a:cubicBezTo>
                <a:close/>
              </a:path>
            </a:pathLst>
          </a:custGeom>
          <a:gradFill flip="none" rotWithShape="1">
            <a:gsLst>
              <a:gs pos="8000">
                <a:srgbClr val="00B050">
                  <a:tint val="66000"/>
                  <a:satMod val="160000"/>
                </a:srgbClr>
              </a:gs>
              <a:gs pos="53000">
                <a:srgbClr val="009B00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>
            <a:extLst>
              <a:ext uri="{FF2B5EF4-FFF2-40B4-BE49-F238E27FC236}">
                <a16:creationId xmlns:a16="http://schemas.microsoft.com/office/drawing/2014/main" id="{6164ACB8-12F3-6C2D-3C9D-5DFDCD5E4322}"/>
              </a:ext>
            </a:extLst>
          </p:cNvPr>
          <p:cNvSpPr/>
          <p:nvPr/>
        </p:nvSpPr>
        <p:spPr>
          <a:xfrm>
            <a:off x="38581101" y="18403809"/>
            <a:ext cx="1537618" cy="4410642"/>
          </a:xfrm>
          <a:custGeom>
            <a:avLst/>
            <a:gdLst>
              <a:gd name="connsiteX0" fmla="*/ 114300 w 3347358"/>
              <a:gd name="connsiteY0" fmla="*/ 3037115 h 3040488"/>
              <a:gd name="connsiteX1" fmla="*/ 130629 w 3347358"/>
              <a:gd name="connsiteY1" fmla="*/ 2922815 h 3040488"/>
              <a:gd name="connsiteX2" fmla="*/ 228600 w 3347358"/>
              <a:gd name="connsiteY2" fmla="*/ 2726872 h 3040488"/>
              <a:gd name="connsiteX3" fmla="*/ 261258 w 3347358"/>
              <a:gd name="connsiteY3" fmla="*/ 2694215 h 3040488"/>
              <a:gd name="connsiteX4" fmla="*/ 277586 w 3347358"/>
              <a:gd name="connsiteY4" fmla="*/ 2645229 h 3040488"/>
              <a:gd name="connsiteX5" fmla="*/ 391886 w 3347358"/>
              <a:gd name="connsiteY5" fmla="*/ 2596243 h 3040488"/>
              <a:gd name="connsiteX6" fmla="*/ 506186 w 3347358"/>
              <a:gd name="connsiteY6" fmla="*/ 2530929 h 3040488"/>
              <a:gd name="connsiteX7" fmla="*/ 555172 w 3347358"/>
              <a:gd name="connsiteY7" fmla="*/ 2514600 h 3040488"/>
              <a:gd name="connsiteX8" fmla="*/ 653143 w 3347358"/>
              <a:gd name="connsiteY8" fmla="*/ 2465615 h 3040488"/>
              <a:gd name="connsiteX9" fmla="*/ 718458 w 3347358"/>
              <a:gd name="connsiteY9" fmla="*/ 2367643 h 3040488"/>
              <a:gd name="connsiteX10" fmla="*/ 800100 w 3347358"/>
              <a:gd name="connsiteY10" fmla="*/ 2269672 h 3040488"/>
              <a:gd name="connsiteX11" fmla="*/ 816429 w 3347358"/>
              <a:gd name="connsiteY11" fmla="*/ 2220686 h 3040488"/>
              <a:gd name="connsiteX12" fmla="*/ 849086 w 3347358"/>
              <a:gd name="connsiteY12" fmla="*/ 2171700 h 3040488"/>
              <a:gd name="connsiteX13" fmla="*/ 881743 w 3347358"/>
              <a:gd name="connsiteY13" fmla="*/ 2073729 h 3040488"/>
              <a:gd name="connsiteX14" fmla="*/ 914400 w 3347358"/>
              <a:gd name="connsiteY14" fmla="*/ 1975758 h 3040488"/>
              <a:gd name="connsiteX15" fmla="*/ 996043 w 3347358"/>
              <a:gd name="connsiteY15" fmla="*/ 1812472 h 3040488"/>
              <a:gd name="connsiteX16" fmla="*/ 1028700 w 3347358"/>
              <a:gd name="connsiteY16" fmla="*/ 1763486 h 3040488"/>
              <a:gd name="connsiteX17" fmla="*/ 1045029 w 3347358"/>
              <a:gd name="connsiteY17" fmla="*/ 1714500 h 3040488"/>
              <a:gd name="connsiteX18" fmla="*/ 1077686 w 3347358"/>
              <a:gd name="connsiteY18" fmla="*/ 1665515 h 3040488"/>
              <a:gd name="connsiteX19" fmla="*/ 1110343 w 3347358"/>
              <a:gd name="connsiteY19" fmla="*/ 1551215 h 3040488"/>
              <a:gd name="connsiteX20" fmla="*/ 1143000 w 3347358"/>
              <a:gd name="connsiteY20" fmla="*/ 1485900 h 3040488"/>
              <a:gd name="connsiteX21" fmla="*/ 1191986 w 3347358"/>
              <a:gd name="connsiteY21" fmla="*/ 1355272 h 3040488"/>
              <a:gd name="connsiteX22" fmla="*/ 1240972 w 3347358"/>
              <a:gd name="connsiteY22" fmla="*/ 1273629 h 3040488"/>
              <a:gd name="connsiteX23" fmla="*/ 1306286 w 3347358"/>
              <a:gd name="connsiteY23" fmla="*/ 1143000 h 3040488"/>
              <a:gd name="connsiteX24" fmla="*/ 1420586 w 3347358"/>
              <a:gd name="connsiteY24" fmla="*/ 979715 h 3040488"/>
              <a:gd name="connsiteX25" fmla="*/ 1436915 w 3347358"/>
              <a:gd name="connsiteY25" fmla="*/ 930729 h 3040488"/>
              <a:gd name="connsiteX26" fmla="*/ 1551215 w 3347358"/>
              <a:gd name="connsiteY26" fmla="*/ 767443 h 3040488"/>
              <a:gd name="connsiteX27" fmla="*/ 1649186 w 3347358"/>
              <a:gd name="connsiteY27" fmla="*/ 620486 h 3040488"/>
              <a:gd name="connsiteX28" fmla="*/ 1681843 w 3347358"/>
              <a:gd name="connsiteY28" fmla="*/ 571500 h 3040488"/>
              <a:gd name="connsiteX29" fmla="*/ 1730829 w 3347358"/>
              <a:gd name="connsiteY29" fmla="*/ 522515 h 3040488"/>
              <a:gd name="connsiteX30" fmla="*/ 1763486 w 3347358"/>
              <a:gd name="connsiteY30" fmla="*/ 473529 h 3040488"/>
              <a:gd name="connsiteX31" fmla="*/ 1959429 w 3347358"/>
              <a:gd name="connsiteY31" fmla="*/ 310243 h 3040488"/>
              <a:gd name="connsiteX32" fmla="*/ 2057400 w 3347358"/>
              <a:gd name="connsiteY32" fmla="*/ 277586 h 3040488"/>
              <a:gd name="connsiteX33" fmla="*/ 2106386 w 3347358"/>
              <a:gd name="connsiteY33" fmla="*/ 261258 h 3040488"/>
              <a:gd name="connsiteX34" fmla="*/ 2188029 w 3347358"/>
              <a:gd name="connsiteY34" fmla="*/ 244929 h 3040488"/>
              <a:gd name="connsiteX35" fmla="*/ 2498272 w 3347358"/>
              <a:gd name="connsiteY35" fmla="*/ 293915 h 3040488"/>
              <a:gd name="connsiteX36" fmla="*/ 2596243 w 3347358"/>
              <a:gd name="connsiteY36" fmla="*/ 326572 h 3040488"/>
              <a:gd name="connsiteX37" fmla="*/ 2645229 w 3347358"/>
              <a:gd name="connsiteY37" fmla="*/ 342900 h 3040488"/>
              <a:gd name="connsiteX38" fmla="*/ 2694215 w 3347358"/>
              <a:gd name="connsiteY38" fmla="*/ 375558 h 3040488"/>
              <a:gd name="connsiteX39" fmla="*/ 2792186 w 3347358"/>
              <a:gd name="connsiteY39" fmla="*/ 408215 h 3040488"/>
              <a:gd name="connsiteX40" fmla="*/ 2939143 w 3347358"/>
              <a:gd name="connsiteY40" fmla="*/ 506186 h 3040488"/>
              <a:gd name="connsiteX41" fmla="*/ 2988129 w 3347358"/>
              <a:gd name="connsiteY41" fmla="*/ 538843 h 3040488"/>
              <a:gd name="connsiteX42" fmla="*/ 3037115 w 3347358"/>
              <a:gd name="connsiteY42" fmla="*/ 587829 h 3040488"/>
              <a:gd name="connsiteX43" fmla="*/ 3102429 w 3347358"/>
              <a:gd name="connsiteY43" fmla="*/ 685800 h 3040488"/>
              <a:gd name="connsiteX44" fmla="*/ 3184072 w 3347358"/>
              <a:gd name="connsiteY44" fmla="*/ 751115 h 3040488"/>
              <a:gd name="connsiteX45" fmla="*/ 3200400 w 3347358"/>
              <a:gd name="connsiteY45" fmla="*/ 800100 h 3040488"/>
              <a:gd name="connsiteX46" fmla="*/ 3233058 w 3347358"/>
              <a:gd name="connsiteY46" fmla="*/ 832758 h 3040488"/>
              <a:gd name="connsiteX47" fmla="*/ 3265715 w 3347358"/>
              <a:gd name="connsiteY47" fmla="*/ 881743 h 3040488"/>
              <a:gd name="connsiteX48" fmla="*/ 3282043 w 3347358"/>
              <a:gd name="connsiteY48" fmla="*/ 930729 h 3040488"/>
              <a:gd name="connsiteX49" fmla="*/ 3347358 w 3347358"/>
              <a:gd name="connsiteY49" fmla="*/ 1012372 h 3040488"/>
              <a:gd name="connsiteX50" fmla="*/ 3331029 w 3347358"/>
              <a:gd name="connsiteY50" fmla="*/ 898072 h 3040488"/>
              <a:gd name="connsiteX51" fmla="*/ 3314700 w 3347358"/>
              <a:gd name="connsiteY51" fmla="*/ 849086 h 3040488"/>
              <a:gd name="connsiteX52" fmla="*/ 3298372 w 3347358"/>
              <a:gd name="connsiteY52" fmla="*/ 783772 h 3040488"/>
              <a:gd name="connsiteX53" fmla="*/ 3265715 w 3347358"/>
              <a:gd name="connsiteY53" fmla="*/ 685800 h 3040488"/>
              <a:gd name="connsiteX54" fmla="*/ 3233058 w 3347358"/>
              <a:gd name="connsiteY54" fmla="*/ 587829 h 3040488"/>
              <a:gd name="connsiteX55" fmla="*/ 3200400 w 3347358"/>
              <a:gd name="connsiteY55" fmla="*/ 489858 h 3040488"/>
              <a:gd name="connsiteX56" fmla="*/ 3135086 w 3347358"/>
              <a:gd name="connsiteY56" fmla="*/ 391886 h 3040488"/>
              <a:gd name="connsiteX57" fmla="*/ 3037115 w 3347358"/>
              <a:gd name="connsiteY57" fmla="*/ 261258 h 3040488"/>
              <a:gd name="connsiteX58" fmla="*/ 2922815 w 3347358"/>
              <a:gd name="connsiteY58" fmla="*/ 146958 h 3040488"/>
              <a:gd name="connsiteX59" fmla="*/ 2841172 w 3347358"/>
              <a:gd name="connsiteY59" fmla="*/ 81643 h 3040488"/>
              <a:gd name="connsiteX60" fmla="*/ 2792186 w 3347358"/>
              <a:gd name="connsiteY60" fmla="*/ 65315 h 3040488"/>
              <a:gd name="connsiteX61" fmla="*/ 2743200 w 3347358"/>
              <a:gd name="connsiteY61" fmla="*/ 32658 h 3040488"/>
              <a:gd name="connsiteX62" fmla="*/ 2645229 w 3347358"/>
              <a:gd name="connsiteY62" fmla="*/ 0 h 3040488"/>
              <a:gd name="connsiteX63" fmla="*/ 2139043 w 3347358"/>
              <a:gd name="connsiteY63" fmla="*/ 16329 h 3040488"/>
              <a:gd name="connsiteX64" fmla="*/ 2041072 w 3347358"/>
              <a:gd name="connsiteY64" fmla="*/ 65315 h 3040488"/>
              <a:gd name="connsiteX65" fmla="*/ 1992086 w 3347358"/>
              <a:gd name="connsiteY65" fmla="*/ 81643 h 3040488"/>
              <a:gd name="connsiteX66" fmla="*/ 1910443 w 3347358"/>
              <a:gd name="connsiteY66" fmla="*/ 146958 h 3040488"/>
              <a:gd name="connsiteX67" fmla="*/ 1894115 w 3347358"/>
              <a:gd name="connsiteY67" fmla="*/ 195943 h 3040488"/>
              <a:gd name="connsiteX68" fmla="*/ 1828800 w 3347358"/>
              <a:gd name="connsiteY68" fmla="*/ 277586 h 3040488"/>
              <a:gd name="connsiteX69" fmla="*/ 1681843 w 3347358"/>
              <a:gd name="connsiteY69" fmla="*/ 359229 h 3040488"/>
              <a:gd name="connsiteX70" fmla="*/ 1600200 w 3347358"/>
              <a:gd name="connsiteY70" fmla="*/ 424543 h 3040488"/>
              <a:gd name="connsiteX71" fmla="*/ 1551215 w 3347358"/>
              <a:gd name="connsiteY71" fmla="*/ 457200 h 3040488"/>
              <a:gd name="connsiteX72" fmla="*/ 1518558 w 3347358"/>
              <a:gd name="connsiteY72" fmla="*/ 506186 h 3040488"/>
              <a:gd name="connsiteX73" fmla="*/ 1485900 w 3347358"/>
              <a:gd name="connsiteY73" fmla="*/ 538843 h 3040488"/>
              <a:gd name="connsiteX74" fmla="*/ 1436915 w 3347358"/>
              <a:gd name="connsiteY74" fmla="*/ 636815 h 3040488"/>
              <a:gd name="connsiteX75" fmla="*/ 1322615 w 3347358"/>
              <a:gd name="connsiteY75" fmla="*/ 669472 h 3040488"/>
              <a:gd name="connsiteX76" fmla="*/ 1273629 w 3347358"/>
              <a:gd name="connsiteY76" fmla="*/ 685800 h 3040488"/>
              <a:gd name="connsiteX77" fmla="*/ 1224643 w 3347358"/>
              <a:gd name="connsiteY77" fmla="*/ 718458 h 3040488"/>
              <a:gd name="connsiteX78" fmla="*/ 1175658 w 3347358"/>
              <a:gd name="connsiteY78" fmla="*/ 734786 h 3040488"/>
              <a:gd name="connsiteX79" fmla="*/ 1077686 w 3347358"/>
              <a:gd name="connsiteY79" fmla="*/ 800100 h 3040488"/>
              <a:gd name="connsiteX80" fmla="*/ 1012372 w 3347358"/>
              <a:gd name="connsiteY80" fmla="*/ 898072 h 3040488"/>
              <a:gd name="connsiteX81" fmla="*/ 979715 w 3347358"/>
              <a:gd name="connsiteY81" fmla="*/ 947058 h 3040488"/>
              <a:gd name="connsiteX82" fmla="*/ 930729 w 3347358"/>
              <a:gd name="connsiteY82" fmla="*/ 1045029 h 3040488"/>
              <a:gd name="connsiteX83" fmla="*/ 881743 w 3347358"/>
              <a:gd name="connsiteY83" fmla="*/ 1143000 h 3040488"/>
              <a:gd name="connsiteX84" fmla="*/ 816429 w 3347358"/>
              <a:gd name="connsiteY84" fmla="*/ 1289958 h 3040488"/>
              <a:gd name="connsiteX85" fmla="*/ 685800 w 3347358"/>
              <a:gd name="connsiteY85" fmla="*/ 1518558 h 3040488"/>
              <a:gd name="connsiteX86" fmla="*/ 636815 w 3347358"/>
              <a:gd name="connsiteY86" fmla="*/ 1632858 h 3040488"/>
              <a:gd name="connsiteX87" fmla="*/ 604158 w 3347358"/>
              <a:gd name="connsiteY87" fmla="*/ 1730829 h 3040488"/>
              <a:gd name="connsiteX88" fmla="*/ 571500 w 3347358"/>
              <a:gd name="connsiteY88" fmla="*/ 1828800 h 3040488"/>
              <a:gd name="connsiteX89" fmla="*/ 555172 w 3347358"/>
              <a:gd name="connsiteY89" fmla="*/ 1877786 h 3040488"/>
              <a:gd name="connsiteX90" fmla="*/ 522515 w 3347358"/>
              <a:gd name="connsiteY90" fmla="*/ 1992086 h 3040488"/>
              <a:gd name="connsiteX91" fmla="*/ 489858 w 3347358"/>
              <a:gd name="connsiteY91" fmla="*/ 2041072 h 3040488"/>
              <a:gd name="connsiteX92" fmla="*/ 457200 w 3347358"/>
              <a:gd name="connsiteY92" fmla="*/ 2139043 h 3040488"/>
              <a:gd name="connsiteX93" fmla="*/ 424543 w 3347358"/>
              <a:gd name="connsiteY93" fmla="*/ 2237015 h 3040488"/>
              <a:gd name="connsiteX94" fmla="*/ 408215 w 3347358"/>
              <a:gd name="connsiteY94" fmla="*/ 2286000 h 3040488"/>
              <a:gd name="connsiteX95" fmla="*/ 375558 w 3347358"/>
              <a:gd name="connsiteY95" fmla="*/ 2334986 h 3040488"/>
              <a:gd name="connsiteX96" fmla="*/ 359229 w 3347358"/>
              <a:gd name="connsiteY96" fmla="*/ 2383972 h 3040488"/>
              <a:gd name="connsiteX97" fmla="*/ 261258 w 3347358"/>
              <a:gd name="connsiteY97" fmla="*/ 2465615 h 3040488"/>
              <a:gd name="connsiteX98" fmla="*/ 228600 w 3347358"/>
              <a:gd name="connsiteY98" fmla="*/ 2498272 h 3040488"/>
              <a:gd name="connsiteX99" fmla="*/ 179615 w 3347358"/>
              <a:gd name="connsiteY99" fmla="*/ 2530929 h 3040488"/>
              <a:gd name="connsiteX100" fmla="*/ 48986 w 3347358"/>
              <a:gd name="connsiteY100" fmla="*/ 2677886 h 3040488"/>
              <a:gd name="connsiteX101" fmla="*/ 0 w 3347358"/>
              <a:gd name="connsiteY101" fmla="*/ 2857500 h 3040488"/>
              <a:gd name="connsiteX102" fmla="*/ 32658 w 3347358"/>
              <a:gd name="connsiteY102" fmla="*/ 3004458 h 3040488"/>
              <a:gd name="connsiteX103" fmla="*/ 114300 w 3347358"/>
              <a:gd name="connsiteY103" fmla="*/ 3037115 h 30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47358" h="3040488">
                <a:moveTo>
                  <a:pt x="114300" y="3037115"/>
                </a:moveTo>
                <a:cubicBezTo>
                  <a:pt x="130628" y="3023508"/>
                  <a:pt x="121975" y="2960316"/>
                  <a:pt x="130629" y="2922815"/>
                </a:cubicBezTo>
                <a:cubicBezTo>
                  <a:pt x="146565" y="2853758"/>
                  <a:pt x="177407" y="2778064"/>
                  <a:pt x="228600" y="2726872"/>
                </a:cubicBezTo>
                <a:lnTo>
                  <a:pt x="261258" y="2694215"/>
                </a:lnTo>
                <a:cubicBezTo>
                  <a:pt x="266701" y="2677886"/>
                  <a:pt x="265415" y="2657400"/>
                  <a:pt x="277586" y="2645229"/>
                </a:cubicBezTo>
                <a:cubicBezTo>
                  <a:pt x="304662" y="2618153"/>
                  <a:pt x="357733" y="2610880"/>
                  <a:pt x="391886" y="2596243"/>
                </a:cubicBezTo>
                <a:cubicBezTo>
                  <a:pt x="592271" y="2510363"/>
                  <a:pt x="342200" y="2612922"/>
                  <a:pt x="506186" y="2530929"/>
                </a:cubicBezTo>
                <a:cubicBezTo>
                  <a:pt x="521581" y="2523232"/>
                  <a:pt x="539777" y="2522297"/>
                  <a:pt x="555172" y="2514600"/>
                </a:cubicBezTo>
                <a:cubicBezTo>
                  <a:pt x="681781" y="2451296"/>
                  <a:pt x="530022" y="2506654"/>
                  <a:pt x="653143" y="2465615"/>
                </a:cubicBezTo>
                <a:cubicBezTo>
                  <a:pt x="674915" y="2432958"/>
                  <a:pt x="690705" y="2395396"/>
                  <a:pt x="718458" y="2367643"/>
                </a:cubicBezTo>
                <a:cubicBezTo>
                  <a:pt x="754571" y="2331530"/>
                  <a:pt x="777366" y="2315139"/>
                  <a:pt x="800100" y="2269672"/>
                </a:cubicBezTo>
                <a:cubicBezTo>
                  <a:pt x="807797" y="2254277"/>
                  <a:pt x="808732" y="2236081"/>
                  <a:pt x="816429" y="2220686"/>
                </a:cubicBezTo>
                <a:cubicBezTo>
                  <a:pt x="825205" y="2203133"/>
                  <a:pt x="841116" y="2189633"/>
                  <a:pt x="849086" y="2171700"/>
                </a:cubicBezTo>
                <a:cubicBezTo>
                  <a:pt x="863067" y="2140243"/>
                  <a:pt x="870857" y="2106386"/>
                  <a:pt x="881743" y="2073729"/>
                </a:cubicBezTo>
                <a:cubicBezTo>
                  <a:pt x="892629" y="2041072"/>
                  <a:pt x="899005" y="2006547"/>
                  <a:pt x="914400" y="1975758"/>
                </a:cubicBezTo>
                <a:cubicBezTo>
                  <a:pt x="941614" y="1921329"/>
                  <a:pt x="962288" y="1863105"/>
                  <a:pt x="996043" y="1812472"/>
                </a:cubicBezTo>
                <a:cubicBezTo>
                  <a:pt x="1006929" y="1796143"/>
                  <a:pt x="1019924" y="1781039"/>
                  <a:pt x="1028700" y="1763486"/>
                </a:cubicBezTo>
                <a:cubicBezTo>
                  <a:pt x="1036397" y="1748091"/>
                  <a:pt x="1037332" y="1729895"/>
                  <a:pt x="1045029" y="1714500"/>
                </a:cubicBezTo>
                <a:cubicBezTo>
                  <a:pt x="1053805" y="1696948"/>
                  <a:pt x="1068910" y="1683067"/>
                  <a:pt x="1077686" y="1665515"/>
                </a:cubicBezTo>
                <a:cubicBezTo>
                  <a:pt x="1097426" y="1626035"/>
                  <a:pt x="1094646" y="1593076"/>
                  <a:pt x="1110343" y="1551215"/>
                </a:cubicBezTo>
                <a:cubicBezTo>
                  <a:pt x="1118890" y="1528423"/>
                  <a:pt x="1133411" y="1508273"/>
                  <a:pt x="1143000" y="1485900"/>
                </a:cubicBezTo>
                <a:cubicBezTo>
                  <a:pt x="1185391" y="1386989"/>
                  <a:pt x="1124340" y="1490564"/>
                  <a:pt x="1191986" y="1355272"/>
                </a:cubicBezTo>
                <a:cubicBezTo>
                  <a:pt x="1206179" y="1326885"/>
                  <a:pt x="1225925" y="1301573"/>
                  <a:pt x="1240972" y="1273629"/>
                </a:cubicBezTo>
                <a:cubicBezTo>
                  <a:pt x="1264052" y="1230765"/>
                  <a:pt x="1279282" y="1183506"/>
                  <a:pt x="1306286" y="1143000"/>
                </a:cubicBezTo>
                <a:cubicBezTo>
                  <a:pt x="1386696" y="1022385"/>
                  <a:pt x="1348051" y="1076428"/>
                  <a:pt x="1420586" y="979715"/>
                </a:cubicBezTo>
                <a:cubicBezTo>
                  <a:pt x="1426029" y="963386"/>
                  <a:pt x="1428556" y="945775"/>
                  <a:pt x="1436915" y="930729"/>
                </a:cubicBezTo>
                <a:cubicBezTo>
                  <a:pt x="1479201" y="854615"/>
                  <a:pt x="1505115" y="833301"/>
                  <a:pt x="1551215" y="767443"/>
                </a:cubicBezTo>
                <a:cubicBezTo>
                  <a:pt x="1551231" y="767420"/>
                  <a:pt x="1632850" y="644991"/>
                  <a:pt x="1649186" y="620486"/>
                </a:cubicBezTo>
                <a:cubicBezTo>
                  <a:pt x="1660072" y="604157"/>
                  <a:pt x="1667966" y="585377"/>
                  <a:pt x="1681843" y="571500"/>
                </a:cubicBezTo>
                <a:cubicBezTo>
                  <a:pt x="1698172" y="555172"/>
                  <a:pt x="1716046" y="540255"/>
                  <a:pt x="1730829" y="522515"/>
                </a:cubicBezTo>
                <a:cubicBezTo>
                  <a:pt x="1743392" y="507439"/>
                  <a:pt x="1750448" y="488197"/>
                  <a:pt x="1763486" y="473529"/>
                </a:cubicBezTo>
                <a:cubicBezTo>
                  <a:pt x="1801778" y="430451"/>
                  <a:pt x="1897335" y="330941"/>
                  <a:pt x="1959429" y="310243"/>
                </a:cubicBezTo>
                <a:lnTo>
                  <a:pt x="2057400" y="277586"/>
                </a:lnTo>
                <a:cubicBezTo>
                  <a:pt x="2073729" y="272143"/>
                  <a:pt x="2089508" y="264634"/>
                  <a:pt x="2106386" y="261258"/>
                </a:cubicBezTo>
                <a:lnTo>
                  <a:pt x="2188029" y="244929"/>
                </a:lnTo>
                <a:cubicBezTo>
                  <a:pt x="2434627" y="263899"/>
                  <a:pt x="2332973" y="238817"/>
                  <a:pt x="2498272" y="293915"/>
                </a:cubicBezTo>
                <a:lnTo>
                  <a:pt x="2596243" y="326572"/>
                </a:lnTo>
                <a:lnTo>
                  <a:pt x="2645229" y="342900"/>
                </a:lnTo>
                <a:cubicBezTo>
                  <a:pt x="2661558" y="353786"/>
                  <a:pt x="2676282" y="367588"/>
                  <a:pt x="2694215" y="375558"/>
                </a:cubicBezTo>
                <a:cubicBezTo>
                  <a:pt x="2725672" y="389539"/>
                  <a:pt x="2763544" y="389120"/>
                  <a:pt x="2792186" y="408215"/>
                </a:cubicBezTo>
                <a:lnTo>
                  <a:pt x="2939143" y="506186"/>
                </a:lnTo>
                <a:cubicBezTo>
                  <a:pt x="2955472" y="517072"/>
                  <a:pt x="2974252" y="524966"/>
                  <a:pt x="2988129" y="538843"/>
                </a:cubicBezTo>
                <a:cubicBezTo>
                  <a:pt x="3004458" y="555172"/>
                  <a:pt x="3022938" y="569601"/>
                  <a:pt x="3037115" y="587829"/>
                </a:cubicBezTo>
                <a:cubicBezTo>
                  <a:pt x="3061211" y="618810"/>
                  <a:pt x="3074676" y="658046"/>
                  <a:pt x="3102429" y="685800"/>
                </a:cubicBezTo>
                <a:cubicBezTo>
                  <a:pt x="3148962" y="732335"/>
                  <a:pt x="3122277" y="709919"/>
                  <a:pt x="3184072" y="751115"/>
                </a:cubicBezTo>
                <a:cubicBezTo>
                  <a:pt x="3189515" y="767443"/>
                  <a:pt x="3191545" y="785341"/>
                  <a:pt x="3200400" y="800100"/>
                </a:cubicBezTo>
                <a:cubicBezTo>
                  <a:pt x="3208321" y="813301"/>
                  <a:pt x="3223441" y="820736"/>
                  <a:pt x="3233058" y="832758"/>
                </a:cubicBezTo>
                <a:cubicBezTo>
                  <a:pt x="3245317" y="848082"/>
                  <a:pt x="3254829" y="865415"/>
                  <a:pt x="3265715" y="881743"/>
                </a:cubicBezTo>
                <a:cubicBezTo>
                  <a:pt x="3271158" y="898072"/>
                  <a:pt x="3274346" y="915334"/>
                  <a:pt x="3282043" y="930729"/>
                </a:cubicBezTo>
                <a:cubicBezTo>
                  <a:pt x="3302642" y="971927"/>
                  <a:pt x="3316982" y="981996"/>
                  <a:pt x="3347358" y="1012372"/>
                </a:cubicBezTo>
                <a:cubicBezTo>
                  <a:pt x="3341915" y="974272"/>
                  <a:pt x="3338577" y="935811"/>
                  <a:pt x="3331029" y="898072"/>
                </a:cubicBezTo>
                <a:cubicBezTo>
                  <a:pt x="3327653" y="881194"/>
                  <a:pt x="3319428" y="865636"/>
                  <a:pt x="3314700" y="849086"/>
                </a:cubicBezTo>
                <a:cubicBezTo>
                  <a:pt x="3308535" y="827508"/>
                  <a:pt x="3304820" y="805267"/>
                  <a:pt x="3298372" y="783772"/>
                </a:cubicBezTo>
                <a:cubicBezTo>
                  <a:pt x="3288481" y="750800"/>
                  <a:pt x="3276601" y="718457"/>
                  <a:pt x="3265715" y="685800"/>
                </a:cubicBezTo>
                <a:lnTo>
                  <a:pt x="3233058" y="587829"/>
                </a:lnTo>
                <a:cubicBezTo>
                  <a:pt x="3233058" y="587828"/>
                  <a:pt x="3200401" y="489859"/>
                  <a:pt x="3200400" y="489858"/>
                </a:cubicBezTo>
                <a:lnTo>
                  <a:pt x="3135086" y="391886"/>
                </a:lnTo>
                <a:cubicBezTo>
                  <a:pt x="3106588" y="306387"/>
                  <a:pt x="3130929" y="355072"/>
                  <a:pt x="3037115" y="261258"/>
                </a:cubicBezTo>
                <a:lnTo>
                  <a:pt x="2922815" y="146958"/>
                </a:lnTo>
                <a:cubicBezTo>
                  <a:pt x="2892438" y="116581"/>
                  <a:pt x="2882372" y="102242"/>
                  <a:pt x="2841172" y="81643"/>
                </a:cubicBezTo>
                <a:cubicBezTo>
                  <a:pt x="2825777" y="73946"/>
                  <a:pt x="2808515" y="70758"/>
                  <a:pt x="2792186" y="65315"/>
                </a:cubicBezTo>
                <a:cubicBezTo>
                  <a:pt x="2775857" y="54429"/>
                  <a:pt x="2761133" y="40628"/>
                  <a:pt x="2743200" y="32658"/>
                </a:cubicBezTo>
                <a:cubicBezTo>
                  <a:pt x="2711743" y="18677"/>
                  <a:pt x="2645229" y="0"/>
                  <a:pt x="2645229" y="0"/>
                </a:cubicBezTo>
                <a:cubicBezTo>
                  <a:pt x="2476500" y="5443"/>
                  <a:pt x="2307568" y="6415"/>
                  <a:pt x="2139043" y="16329"/>
                </a:cubicBezTo>
                <a:cubicBezTo>
                  <a:pt x="2092531" y="19065"/>
                  <a:pt x="2080332" y="45685"/>
                  <a:pt x="2041072" y="65315"/>
                </a:cubicBezTo>
                <a:cubicBezTo>
                  <a:pt x="2025677" y="73012"/>
                  <a:pt x="2008415" y="76200"/>
                  <a:pt x="1992086" y="81643"/>
                </a:cubicBezTo>
                <a:cubicBezTo>
                  <a:pt x="1969835" y="96477"/>
                  <a:pt x="1925955" y="121104"/>
                  <a:pt x="1910443" y="146958"/>
                </a:cubicBezTo>
                <a:cubicBezTo>
                  <a:pt x="1901588" y="161717"/>
                  <a:pt x="1901812" y="180548"/>
                  <a:pt x="1894115" y="195943"/>
                </a:cubicBezTo>
                <a:cubicBezTo>
                  <a:pt x="1881260" y="221654"/>
                  <a:pt x="1853102" y="259360"/>
                  <a:pt x="1828800" y="277586"/>
                </a:cubicBezTo>
                <a:cubicBezTo>
                  <a:pt x="1622859" y="432040"/>
                  <a:pt x="1809132" y="295584"/>
                  <a:pt x="1681843" y="359229"/>
                </a:cubicBezTo>
                <a:cubicBezTo>
                  <a:pt x="1614838" y="392732"/>
                  <a:pt x="1650822" y="384045"/>
                  <a:pt x="1600200" y="424543"/>
                </a:cubicBezTo>
                <a:cubicBezTo>
                  <a:pt x="1584876" y="436802"/>
                  <a:pt x="1567543" y="446314"/>
                  <a:pt x="1551215" y="457200"/>
                </a:cubicBezTo>
                <a:cubicBezTo>
                  <a:pt x="1540329" y="473529"/>
                  <a:pt x="1530817" y="490862"/>
                  <a:pt x="1518558" y="506186"/>
                </a:cubicBezTo>
                <a:cubicBezTo>
                  <a:pt x="1508941" y="518207"/>
                  <a:pt x="1493821" y="525642"/>
                  <a:pt x="1485900" y="538843"/>
                </a:cubicBezTo>
                <a:cubicBezTo>
                  <a:pt x="1467787" y="569031"/>
                  <a:pt x="1474079" y="616168"/>
                  <a:pt x="1436915" y="636815"/>
                </a:cubicBezTo>
                <a:cubicBezTo>
                  <a:pt x="1402277" y="656058"/>
                  <a:pt x="1360569" y="658086"/>
                  <a:pt x="1322615" y="669472"/>
                </a:cubicBezTo>
                <a:cubicBezTo>
                  <a:pt x="1306129" y="674418"/>
                  <a:pt x="1289958" y="680357"/>
                  <a:pt x="1273629" y="685800"/>
                </a:cubicBezTo>
                <a:cubicBezTo>
                  <a:pt x="1257300" y="696686"/>
                  <a:pt x="1242196" y="709681"/>
                  <a:pt x="1224643" y="718458"/>
                </a:cubicBezTo>
                <a:cubicBezTo>
                  <a:pt x="1209249" y="726155"/>
                  <a:pt x="1190704" y="726427"/>
                  <a:pt x="1175658" y="734786"/>
                </a:cubicBezTo>
                <a:cubicBezTo>
                  <a:pt x="1141348" y="753847"/>
                  <a:pt x="1077686" y="800100"/>
                  <a:pt x="1077686" y="800100"/>
                </a:cubicBezTo>
                <a:lnTo>
                  <a:pt x="1012372" y="898072"/>
                </a:lnTo>
                <a:cubicBezTo>
                  <a:pt x="1001486" y="914401"/>
                  <a:pt x="985921" y="928441"/>
                  <a:pt x="979715" y="947058"/>
                </a:cubicBezTo>
                <a:cubicBezTo>
                  <a:pt x="938671" y="1070186"/>
                  <a:pt x="994037" y="918412"/>
                  <a:pt x="930729" y="1045029"/>
                </a:cubicBezTo>
                <a:cubicBezTo>
                  <a:pt x="863129" y="1180230"/>
                  <a:pt x="975329" y="1002622"/>
                  <a:pt x="881743" y="1143000"/>
                </a:cubicBezTo>
                <a:cubicBezTo>
                  <a:pt x="814514" y="1344688"/>
                  <a:pt x="884352" y="1163816"/>
                  <a:pt x="816429" y="1289958"/>
                </a:cubicBezTo>
                <a:cubicBezTo>
                  <a:pt x="697031" y="1511697"/>
                  <a:pt x="782739" y="1389305"/>
                  <a:pt x="685800" y="1518558"/>
                </a:cubicBezTo>
                <a:cubicBezTo>
                  <a:pt x="633244" y="1676229"/>
                  <a:pt x="717518" y="1431098"/>
                  <a:pt x="636815" y="1632858"/>
                </a:cubicBezTo>
                <a:cubicBezTo>
                  <a:pt x="624031" y="1664819"/>
                  <a:pt x="615044" y="1698172"/>
                  <a:pt x="604158" y="1730829"/>
                </a:cubicBezTo>
                <a:lnTo>
                  <a:pt x="571500" y="1828800"/>
                </a:lnTo>
                <a:cubicBezTo>
                  <a:pt x="566057" y="1845129"/>
                  <a:pt x="559347" y="1861088"/>
                  <a:pt x="555172" y="1877786"/>
                </a:cubicBezTo>
                <a:cubicBezTo>
                  <a:pt x="549942" y="1898707"/>
                  <a:pt x="534225" y="1968665"/>
                  <a:pt x="522515" y="1992086"/>
                </a:cubicBezTo>
                <a:cubicBezTo>
                  <a:pt x="513739" y="2009639"/>
                  <a:pt x="497828" y="2023139"/>
                  <a:pt x="489858" y="2041072"/>
                </a:cubicBezTo>
                <a:cubicBezTo>
                  <a:pt x="475877" y="2072529"/>
                  <a:pt x="468086" y="2106386"/>
                  <a:pt x="457200" y="2139043"/>
                </a:cubicBezTo>
                <a:lnTo>
                  <a:pt x="424543" y="2237015"/>
                </a:lnTo>
                <a:cubicBezTo>
                  <a:pt x="419100" y="2253343"/>
                  <a:pt x="417762" y="2271679"/>
                  <a:pt x="408215" y="2286000"/>
                </a:cubicBezTo>
                <a:cubicBezTo>
                  <a:pt x="397329" y="2302329"/>
                  <a:pt x="384334" y="2317433"/>
                  <a:pt x="375558" y="2334986"/>
                </a:cubicBezTo>
                <a:cubicBezTo>
                  <a:pt x="367861" y="2350381"/>
                  <a:pt x="368777" y="2369651"/>
                  <a:pt x="359229" y="2383972"/>
                </a:cubicBezTo>
                <a:cubicBezTo>
                  <a:pt x="325983" y="2433840"/>
                  <a:pt x="304288" y="2431191"/>
                  <a:pt x="261258" y="2465615"/>
                </a:cubicBezTo>
                <a:cubicBezTo>
                  <a:pt x="249237" y="2475232"/>
                  <a:pt x="240621" y="2488655"/>
                  <a:pt x="228600" y="2498272"/>
                </a:cubicBezTo>
                <a:cubicBezTo>
                  <a:pt x="213276" y="2510531"/>
                  <a:pt x="194282" y="2517891"/>
                  <a:pt x="179615" y="2530929"/>
                </a:cubicBezTo>
                <a:cubicBezTo>
                  <a:pt x="88100" y="2612275"/>
                  <a:pt x="98621" y="2603433"/>
                  <a:pt x="48986" y="2677886"/>
                </a:cubicBezTo>
                <a:cubicBezTo>
                  <a:pt x="7553" y="2802187"/>
                  <a:pt x="23080" y="2742103"/>
                  <a:pt x="0" y="2857500"/>
                </a:cubicBezTo>
                <a:cubicBezTo>
                  <a:pt x="167" y="2858504"/>
                  <a:pt x="15732" y="2983301"/>
                  <a:pt x="32658" y="3004458"/>
                </a:cubicBezTo>
                <a:cubicBezTo>
                  <a:pt x="44917" y="3019782"/>
                  <a:pt x="97972" y="3050722"/>
                  <a:pt x="114300" y="3037115"/>
                </a:cubicBezTo>
                <a:close/>
              </a:path>
            </a:pathLst>
          </a:custGeom>
          <a:gradFill flip="none" rotWithShape="1">
            <a:gsLst>
              <a:gs pos="8000">
                <a:srgbClr val="00B050">
                  <a:tint val="66000"/>
                  <a:satMod val="160000"/>
                </a:srgbClr>
              </a:gs>
              <a:gs pos="53000">
                <a:srgbClr val="009B00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ED862472-5B79-5F30-9F8E-F4BB63605D73}"/>
              </a:ext>
            </a:extLst>
          </p:cNvPr>
          <p:cNvSpPr/>
          <p:nvPr/>
        </p:nvSpPr>
        <p:spPr>
          <a:xfrm flipH="1">
            <a:off x="37962485" y="18410116"/>
            <a:ext cx="654183" cy="4410642"/>
          </a:xfrm>
          <a:custGeom>
            <a:avLst/>
            <a:gdLst>
              <a:gd name="connsiteX0" fmla="*/ 114300 w 3347358"/>
              <a:gd name="connsiteY0" fmla="*/ 3037115 h 3040488"/>
              <a:gd name="connsiteX1" fmla="*/ 130629 w 3347358"/>
              <a:gd name="connsiteY1" fmla="*/ 2922815 h 3040488"/>
              <a:gd name="connsiteX2" fmla="*/ 228600 w 3347358"/>
              <a:gd name="connsiteY2" fmla="*/ 2726872 h 3040488"/>
              <a:gd name="connsiteX3" fmla="*/ 261258 w 3347358"/>
              <a:gd name="connsiteY3" fmla="*/ 2694215 h 3040488"/>
              <a:gd name="connsiteX4" fmla="*/ 277586 w 3347358"/>
              <a:gd name="connsiteY4" fmla="*/ 2645229 h 3040488"/>
              <a:gd name="connsiteX5" fmla="*/ 391886 w 3347358"/>
              <a:gd name="connsiteY5" fmla="*/ 2596243 h 3040488"/>
              <a:gd name="connsiteX6" fmla="*/ 506186 w 3347358"/>
              <a:gd name="connsiteY6" fmla="*/ 2530929 h 3040488"/>
              <a:gd name="connsiteX7" fmla="*/ 555172 w 3347358"/>
              <a:gd name="connsiteY7" fmla="*/ 2514600 h 3040488"/>
              <a:gd name="connsiteX8" fmla="*/ 653143 w 3347358"/>
              <a:gd name="connsiteY8" fmla="*/ 2465615 h 3040488"/>
              <a:gd name="connsiteX9" fmla="*/ 718458 w 3347358"/>
              <a:gd name="connsiteY9" fmla="*/ 2367643 h 3040488"/>
              <a:gd name="connsiteX10" fmla="*/ 800100 w 3347358"/>
              <a:gd name="connsiteY10" fmla="*/ 2269672 h 3040488"/>
              <a:gd name="connsiteX11" fmla="*/ 816429 w 3347358"/>
              <a:gd name="connsiteY11" fmla="*/ 2220686 h 3040488"/>
              <a:gd name="connsiteX12" fmla="*/ 849086 w 3347358"/>
              <a:gd name="connsiteY12" fmla="*/ 2171700 h 3040488"/>
              <a:gd name="connsiteX13" fmla="*/ 881743 w 3347358"/>
              <a:gd name="connsiteY13" fmla="*/ 2073729 h 3040488"/>
              <a:gd name="connsiteX14" fmla="*/ 914400 w 3347358"/>
              <a:gd name="connsiteY14" fmla="*/ 1975758 h 3040488"/>
              <a:gd name="connsiteX15" fmla="*/ 996043 w 3347358"/>
              <a:gd name="connsiteY15" fmla="*/ 1812472 h 3040488"/>
              <a:gd name="connsiteX16" fmla="*/ 1028700 w 3347358"/>
              <a:gd name="connsiteY16" fmla="*/ 1763486 h 3040488"/>
              <a:gd name="connsiteX17" fmla="*/ 1045029 w 3347358"/>
              <a:gd name="connsiteY17" fmla="*/ 1714500 h 3040488"/>
              <a:gd name="connsiteX18" fmla="*/ 1077686 w 3347358"/>
              <a:gd name="connsiteY18" fmla="*/ 1665515 h 3040488"/>
              <a:gd name="connsiteX19" fmla="*/ 1110343 w 3347358"/>
              <a:gd name="connsiteY19" fmla="*/ 1551215 h 3040488"/>
              <a:gd name="connsiteX20" fmla="*/ 1143000 w 3347358"/>
              <a:gd name="connsiteY20" fmla="*/ 1485900 h 3040488"/>
              <a:gd name="connsiteX21" fmla="*/ 1191986 w 3347358"/>
              <a:gd name="connsiteY21" fmla="*/ 1355272 h 3040488"/>
              <a:gd name="connsiteX22" fmla="*/ 1240972 w 3347358"/>
              <a:gd name="connsiteY22" fmla="*/ 1273629 h 3040488"/>
              <a:gd name="connsiteX23" fmla="*/ 1306286 w 3347358"/>
              <a:gd name="connsiteY23" fmla="*/ 1143000 h 3040488"/>
              <a:gd name="connsiteX24" fmla="*/ 1420586 w 3347358"/>
              <a:gd name="connsiteY24" fmla="*/ 979715 h 3040488"/>
              <a:gd name="connsiteX25" fmla="*/ 1436915 w 3347358"/>
              <a:gd name="connsiteY25" fmla="*/ 930729 h 3040488"/>
              <a:gd name="connsiteX26" fmla="*/ 1551215 w 3347358"/>
              <a:gd name="connsiteY26" fmla="*/ 767443 h 3040488"/>
              <a:gd name="connsiteX27" fmla="*/ 1649186 w 3347358"/>
              <a:gd name="connsiteY27" fmla="*/ 620486 h 3040488"/>
              <a:gd name="connsiteX28" fmla="*/ 1681843 w 3347358"/>
              <a:gd name="connsiteY28" fmla="*/ 571500 h 3040488"/>
              <a:gd name="connsiteX29" fmla="*/ 1730829 w 3347358"/>
              <a:gd name="connsiteY29" fmla="*/ 522515 h 3040488"/>
              <a:gd name="connsiteX30" fmla="*/ 1763486 w 3347358"/>
              <a:gd name="connsiteY30" fmla="*/ 473529 h 3040488"/>
              <a:gd name="connsiteX31" fmla="*/ 1959429 w 3347358"/>
              <a:gd name="connsiteY31" fmla="*/ 310243 h 3040488"/>
              <a:gd name="connsiteX32" fmla="*/ 2057400 w 3347358"/>
              <a:gd name="connsiteY32" fmla="*/ 277586 h 3040488"/>
              <a:gd name="connsiteX33" fmla="*/ 2106386 w 3347358"/>
              <a:gd name="connsiteY33" fmla="*/ 261258 h 3040488"/>
              <a:gd name="connsiteX34" fmla="*/ 2188029 w 3347358"/>
              <a:gd name="connsiteY34" fmla="*/ 244929 h 3040488"/>
              <a:gd name="connsiteX35" fmla="*/ 2498272 w 3347358"/>
              <a:gd name="connsiteY35" fmla="*/ 293915 h 3040488"/>
              <a:gd name="connsiteX36" fmla="*/ 2596243 w 3347358"/>
              <a:gd name="connsiteY36" fmla="*/ 326572 h 3040488"/>
              <a:gd name="connsiteX37" fmla="*/ 2645229 w 3347358"/>
              <a:gd name="connsiteY37" fmla="*/ 342900 h 3040488"/>
              <a:gd name="connsiteX38" fmla="*/ 2694215 w 3347358"/>
              <a:gd name="connsiteY38" fmla="*/ 375558 h 3040488"/>
              <a:gd name="connsiteX39" fmla="*/ 2792186 w 3347358"/>
              <a:gd name="connsiteY39" fmla="*/ 408215 h 3040488"/>
              <a:gd name="connsiteX40" fmla="*/ 2939143 w 3347358"/>
              <a:gd name="connsiteY40" fmla="*/ 506186 h 3040488"/>
              <a:gd name="connsiteX41" fmla="*/ 2988129 w 3347358"/>
              <a:gd name="connsiteY41" fmla="*/ 538843 h 3040488"/>
              <a:gd name="connsiteX42" fmla="*/ 3037115 w 3347358"/>
              <a:gd name="connsiteY42" fmla="*/ 587829 h 3040488"/>
              <a:gd name="connsiteX43" fmla="*/ 3102429 w 3347358"/>
              <a:gd name="connsiteY43" fmla="*/ 685800 h 3040488"/>
              <a:gd name="connsiteX44" fmla="*/ 3184072 w 3347358"/>
              <a:gd name="connsiteY44" fmla="*/ 751115 h 3040488"/>
              <a:gd name="connsiteX45" fmla="*/ 3200400 w 3347358"/>
              <a:gd name="connsiteY45" fmla="*/ 800100 h 3040488"/>
              <a:gd name="connsiteX46" fmla="*/ 3233058 w 3347358"/>
              <a:gd name="connsiteY46" fmla="*/ 832758 h 3040488"/>
              <a:gd name="connsiteX47" fmla="*/ 3265715 w 3347358"/>
              <a:gd name="connsiteY47" fmla="*/ 881743 h 3040488"/>
              <a:gd name="connsiteX48" fmla="*/ 3282043 w 3347358"/>
              <a:gd name="connsiteY48" fmla="*/ 930729 h 3040488"/>
              <a:gd name="connsiteX49" fmla="*/ 3347358 w 3347358"/>
              <a:gd name="connsiteY49" fmla="*/ 1012372 h 3040488"/>
              <a:gd name="connsiteX50" fmla="*/ 3331029 w 3347358"/>
              <a:gd name="connsiteY50" fmla="*/ 898072 h 3040488"/>
              <a:gd name="connsiteX51" fmla="*/ 3314700 w 3347358"/>
              <a:gd name="connsiteY51" fmla="*/ 849086 h 3040488"/>
              <a:gd name="connsiteX52" fmla="*/ 3298372 w 3347358"/>
              <a:gd name="connsiteY52" fmla="*/ 783772 h 3040488"/>
              <a:gd name="connsiteX53" fmla="*/ 3265715 w 3347358"/>
              <a:gd name="connsiteY53" fmla="*/ 685800 h 3040488"/>
              <a:gd name="connsiteX54" fmla="*/ 3233058 w 3347358"/>
              <a:gd name="connsiteY54" fmla="*/ 587829 h 3040488"/>
              <a:gd name="connsiteX55" fmla="*/ 3200400 w 3347358"/>
              <a:gd name="connsiteY55" fmla="*/ 489858 h 3040488"/>
              <a:gd name="connsiteX56" fmla="*/ 3135086 w 3347358"/>
              <a:gd name="connsiteY56" fmla="*/ 391886 h 3040488"/>
              <a:gd name="connsiteX57" fmla="*/ 3037115 w 3347358"/>
              <a:gd name="connsiteY57" fmla="*/ 261258 h 3040488"/>
              <a:gd name="connsiteX58" fmla="*/ 2922815 w 3347358"/>
              <a:gd name="connsiteY58" fmla="*/ 146958 h 3040488"/>
              <a:gd name="connsiteX59" fmla="*/ 2841172 w 3347358"/>
              <a:gd name="connsiteY59" fmla="*/ 81643 h 3040488"/>
              <a:gd name="connsiteX60" fmla="*/ 2792186 w 3347358"/>
              <a:gd name="connsiteY60" fmla="*/ 65315 h 3040488"/>
              <a:gd name="connsiteX61" fmla="*/ 2743200 w 3347358"/>
              <a:gd name="connsiteY61" fmla="*/ 32658 h 3040488"/>
              <a:gd name="connsiteX62" fmla="*/ 2645229 w 3347358"/>
              <a:gd name="connsiteY62" fmla="*/ 0 h 3040488"/>
              <a:gd name="connsiteX63" fmla="*/ 2139043 w 3347358"/>
              <a:gd name="connsiteY63" fmla="*/ 16329 h 3040488"/>
              <a:gd name="connsiteX64" fmla="*/ 2041072 w 3347358"/>
              <a:gd name="connsiteY64" fmla="*/ 65315 h 3040488"/>
              <a:gd name="connsiteX65" fmla="*/ 1992086 w 3347358"/>
              <a:gd name="connsiteY65" fmla="*/ 81643 h 3040488"/>
              <a:gd name="connsiteX66" fmla="*/ 1910443 w 3347358"/>
              <a:gd name="connsiteY66" fmla="*/ 146958 h 3040488"/>
              <a:gd name="connsiteX67" fmla="*/ 1894115 w 3347358"/>
              <a:gd name="connsiteY67" fmla="*/ 195943 h 3040488"/>
              <a:gd name="connsiteX68" fmla="*/ 1828800 w 3347358"/>
              <a:gd name="connsiteY68" fmla="*/ 277586 h 3040488"/>
              <a:gd name="connsiteX69" fmla="*/ 1681843 w 3347358"/>
              <a:gd name="connsiteY69" fmla="*/ 359229 h 3040488"/>
              <a:gd name="connsiteX70" fmla="*/ 1600200 w 3347358"/>
              <a:gd name="connsiteY70" fmla="*/ 424543 h 3040488"/>
              <a:gd name="connsiteX71" fmla="*/ 1551215 w 3347358"/>
              <a:gd name="connsiteY71" fmla="*/ 457200 h 3040488"/>
              <a:gd name="connsiteX72" fmla="*/ 1518558 w 3347358"/>
              <a:gd name="connsiteY72" fmla="*/ 506186 h 3040488"/>
              <a:gd name="connsiteX73" fmla="*/ 1485900 w 3347358"/>
              <a:gd name="connsiteY73" fmla="*/ 538843 h 3040488"/>
              <a:gd name="connsiteX74" fmla="*/ 1436915 w 3347358"/>
              <a:gd name="connsiteY74" fmla="*/ 636815 h 3040488"/>
              <a:gd name="connsiteX75" fmla="*/ 1322615 w 3347358"/>
              <a:gd name="connsiteY75" fmla="*/ 669472 h 3040488"/>
              <a:gd name="connsiteX76" fmla="*/ 1273629 w 3347358"/>
              <a:gd name="connsiteY76" fmla="*/ 685800 h 3040488"/>
              <a:gd name="connsiteX77" fmla="*/ 1224643 w 3347358"/>
              <a:gd name="connsiteY77" fmla="*/ 718458 h 3040488"/>
              <a:gd name="connsiteX78" fmla="*/ 1175658 w 3347358"/>
              <a:gd name="connsiteY78" fmla="*/ 734786 h 3040488"/>
              <a:gd name="connsiteX79" fmla="*/ 1077686 w 3347358"/>
              <a:gd name="connsiteY79" fmla="*/ 800100 h 3040488"/>
              <a:gd name="connsiteX80" fmla="*/ 1012372 w 3347358"/>
              <a:gd name="connsiteY80" fmla="*/ 898072 h 3040488"/>
              <a:gd name="connsiteX81" fmla="*/ 979715 w 3347358"/>
              <a:gd name="connsiteY81" fmla="*/ 947058 h 3040488"/>
              <a:gd name="connsiteX82" fmla="*/ 930729 w 3347358"/>
              <a:gd name="connsiteY82" fmla="*/ 1045029 h 3040488"/>
              <a:gd name="connsiteX83" fmla="*/ 881743 w 3347358"/>
              <a:gd name="connsiteY83" fmla="*/ 1143000 h 3040488"/>
              <a:gd name="connsiteX84" fmla="*/ 816429 w 3347358"/>
              <a:gd name="connsiteY84" fmla="*/ 1289958 h 3040488"/>
              <a:gd name="connsiteX85" fmla="*/ 685800 w 3347358"/>
              <a:gd name="connsiteY85" fmla="*/ 1518558 h 3040488"/>
              <a:gd name="connsiteX86" fmla="*/ 636815 w 3347358"/>
              <a:gd name="connsiteY86" fmla="*/ 1632858 h 3040488"/>
              <a:gd name="connsiteX87" fmla="*/ 604158 w 3347358"/>
              <a:gd name="connsiteY87" fmla="*/ 1730829 h 3040488"/>
              <a:gd name="connsiteX88" fmla="*/ 571500 w 3347358"/>
              <a:gd name="connsiteY88" fmla="*/ 1828800 h 3040488"/>
              <a:gd name="connsiteX89" fmla="*/ 555172 w 3347358"/>
              <a:gd name="connsiteY89" fmla="*/ 1877786 h 3040488"/>
              <a:gd name="connsiteX90" fmla="*/ 522515 w 3347358"/>
              <a:gd name="connsiteY90" fmla="*/ 1992086 h 3040488"/>
              <a:gd name="connsiteX91" fmla="*/ 489858 w 3347358"/>
              <a:gd name="connsiteY91" fmla="*/ 2041072 h 3040488"/>
              <a:gd name="connsiteX92" fmla="*/ 457200 w 3347358"/>
              <a:gd name="connsiteY92" fmla="*/ 2139043 h 3040488"/>
              <a:gd name="connsiteX93" fmla="*/ 424543 w 3347358"/>
              <a:gd name="connsiteY93" fmla="*/ 2237015 h 3040488"/>
              <a:gd name="connsiteX94" fmla="*/ 408215 w 3347358"/>
              <a:gd name="connsiteY94" fmla="*/ 2286000 h 3040488"/>
              <a:gd name="connsiteX95" fmla="*/ 375558 w 3347358"/>
              <a:gd name="connsiteY95" fmla="*/ 2334986 h 3040488"/>
              <a:gd name="connsiteX96" fmla="*/ 359229 w 3347358"/>
              <a:gd name="connsiteY96" fmla="*/ 2383972 h 3040488"/>
              <a:gd name="connsiteX97" fmla="*/ 261258 w 3347358"/>
              <a:gd name="connsiteY97" fmla="*/ 2465615 h 3040488"/>
              <a:gd name="connsiteX98" fmla="*/ 228600 w 3347358"/>
              <a:gd name="connsiteY98" fmla="*/ 2498272 h 3040488"/>
              <a:gd name="connsiteX99" fmla="*/ 179615 w 3347358"/>
              <a:gd name="connsiteY99" fmla="*/ 2530929 h 3040488"/>
              <a:gd name="connsiteX100" fmla="*/ 48986 w 3347358"/>
              <a:gd name="connsiteY100" fmla="*/ 2677886 h 3040488"/>
              <a:gd name="connsiteX101" fmla="*/ 0 w 3347358"/>
              <a:gd name="connsiteY101" fmla="*/ 2857500 h 3040488"/>
              <a:gd name="connsiteX102" fmla="*/ 32658 w 3347358"/>
              <a:gd name="connsiteY102" fmla="*/ 3004458 h 3040488"/>
              <a:gd name="connsiteX103" fmla="*/ 114300 w 3347358"/>
              <a:gd name="connsiteY103" fmla="*/ 3037115 h 30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47358" h="3040488">
                <a:moveTo>
                  <a:pt x="114300" y="3037115"/>
                </a:moveTo>
                <a:cubicBezTo>
                  <a:pt x="130628" y="3023508"/>
                  <a:pt x="121975" y="2960316"/>
                  <a:pt x="130629" y="2922815"/>
                </a:cubicBezTo>
                <a:cubicBezTo>
                  <a:pt x="146565" y="2853758"/>
                  <a:pt x="177407" y="2778064"/>
                  <a:pt x="228600" y="2726872"/>
                </a:cubicBezTo>
                <a:lnTo>
                  <a:pt x="261258" y="2694215"/>
                </a:lnTo>
                <a:cubicBezTo>
                  <a:pt x="266701" y="2677886"/>
                  <a:pt x="265415" y="2657400"/>
                  <a:pt x="277586" y="2645229"/>
                </a:cubicBezTo>
                <a:cubicBezTo>
                  <a:pt x="304662" y="2618153"/>
                  <a:pt x="357733" y="2610880"/>
                  <a:pt x="391886" y="2596243"/>
                </a:cubicBezTo>
                <a:cubicBezTo>
                  <a:pt x="592271" y="2510363"/>
                  <a:pt x="342200" y="2612922"/>
                  <a:pt x="506186" y="2530929"/>
                </a:cubicBezTo>
                <a:cubicBezTo>
                  <a:pt x="521581" y="2523232"/>
                  <a:pt x="539777" y="2522297"/>
                  <a:pt x="555172" y="2514600"/>
                </a:cubicBezTo>
                <a:cubicBezTo>
                  <a:pt x="681781" y="2451296"/>
                  <a:pt x="530022" y="2506654"/>
                  <a:pt x="653143" y="2465615"/>
                </a:cubicBezTo>
                <a:cubicBezTo>
                  <a:pt x="674915" y="2432958"/>
                  <a:pt x="690705" y="2395396"/>
                  <a:pt x="718458" y="2367643"/>
                </a:cubicBezTo>
                <a:cubicBezTo>
                  <a:pt x="754571" y="2331530"/>
                  <a:pt x="777366" y="2315139"/>
                  <a:pt x="800100" y="2269672"/>
                </a:cubicBezTo>
                <a:cubicBezTo>
                  <a:pt x="807797" y="2254277"/>
                  <a:pt x="808732" y="2236081"/>
                  <a:pt x="816429" y="2220686"/>
                </a:cubicBezTo>
                <a:cubicBezTo>
                  <a:pt x="825205" y="2203133"/>
                  <a:pt x="841116" y="2189633"/>
                  <a:pt x="849086" y="2171700"/>
                </a:cubicBezTo>
                <a:cubicBezTo>
                  <a:pt x="863067" y="2140243"/>
                  <a:pt x="870857" y="2106386"/>
                  <a:pt x="881743" y="2073729"/>
                </a:cubicBezTo>
                <a:cubicBezTo>
                  <a:pt x="892629" y="2041072"/>
                  <a:pt x="899005" y="2006547"/>
                  <a:pt x="914400" y="1975758"/>
                </a:cubicBezTo>
                <a:cubicBezTo>
                  <a:pt x="941614" y="1921329"/>
                  <a:pt x="962288" y="1863105"/>
                  <a:pt x="996043" y="1812472"/>
                </a:cubicBezTo>
                <a:cubicBezTo>
                  <a:pt x="1006929" y="1796143"/>
                  <a:pt x="1019924" y="1781039"/>
                  <a:pt x="1028700" y="1763486"/>
                </a:cubicBezTo>
                <a:cubicBezTo>
                  <a:pt x="1036397" y="1748091"/>
                  <a:pt x="1037332" y="1729895"/>
                  <a:pt x="1045029" y="1714500"/>
                </a:cubicBezTo>
                <a:cubicBezTo>
                  <a:pt x="1053805" y="1696948"/>
                  <a:pt x="1068910" y="1683067"/>
                  <a:pt x="1077686" y="1665515"/>
                </a:cubicBezTo>
                <a:cubicBezTo>
                  <a:pt x="1097426" y="1626035"/>
                  <a:pt x="1094646" y="1593076"/>
                  <a:pt x="1110343" y="1551215"/>
                </a:cubicBezTo>
                <a:cubicBezTo>
                  <a:pt x="1118890" y="1528423"/>
                  <a:pt x="1133411" y="1508273"/>
                  <a:pt x="1143000" y="1485900"/>
                </a:cubicBezTo>
                <a:cubicBezTo>
                  <a:pt x="1185391" y="1386989"/>
                  <a:pt x="1124340" y="1490564"/>
                  <a:pt x="1191986" y="1355272"/>
                </a:cubicBezTo>
                <a:cubicBezTo>
                  <a:pt x="1206179" y="1326885"/>
                  <a:pt x="1225925" y="1301573"/>
                  <a:pt x="1240972" y="1273629"/>
                </a:cubicBezTo>
                <a:cubicBezTo>
                  <a:pt x="1264052" y="1230765"/>
                  <a:pt x="1279282" y="1183506"/>
                  <a:pt x="1306286" y="1143000"/>
                </a:cubicBezTo>
                <a:cubicBezTo>
                  <a:pt x="1386696" y="1022385"/>
                  <a:pt x="1348051" y="1076428"/>
                  <a:pt x="1420586" y="979715"/>
                </a:cubicBezTo>
                <a:cubicBezTo>
                  <a:pt x="1426029" y="963386"/>
                  <a:pt x="1428556" y="945775"/>
                  <a:pt x="1436915" y="930729"/>
                </a:cubicBezTo>
                <a:cubicBezTo>
                  <a:pt x="1479201" y="854615"/>
                  <a:pt x="1505115" y="833301"/>
                  <a:pt x="1551215" y="767443"/>
                </a:cubicBezTo>
                <a:cubicBezTo>
                  <a:pt x="1551231" y="767420"/>
                  <a:pt x="1632850" y="644991"/>
                  <a:pt x="1649186" y="620486"/>
                </a:cubicBezTo>
                <a:cubicBezTo>
                  <a:pt x="1660072" y="604157"/>
                  <a:pt x="1667966" y="585377"/>
                  <a:pt x="1681843" y="571500"/>
                </a:cubicBezTo>
                <a:cubicBezTo>
                  <a:pt x="1698172" y="555172"/>
                  <a:pt x="1716046" y="540255"/>
                  <a:pt x="1730829" y="522515"/>
                </a:cubicBezTo>
                <a:cubicBezTo>
                  <a:pt x="1743392" y="507439"/>
                  <a:pt x="1750448" y="488197"/>
                  <a:pt x="1763486" y="473529"/>
                </a:cubicBezTo>
                <a:cubicBezTo>
                  <a:pt x="1801778" y="430451"/>
                  <a:pt x="1897335" y="330941"/>
                  <a:pt x="1959429" y="310243"/>
                </a:cubicBezTo>
                <a:lnTo>
                  <a:pt x="2057400" y="277586"/>
                </a:lnTo>
                <a:cubicBezTo>
                  <a:pt x="2073729" y="272143"/>
                  <a:pt x="2089508" y="264634"/>
                  <a:pt x="2106386" y="261258"/>
                </a:cubicBezTo>
                <a:lnTo>
                  <a:pt x="2188029" y="244929"/>
                </a:lnTo>
                <a:cubicBezTo>
                  <a:pt x="2434627" y="263899"/>
                  <a:pt x="2332973" y="238817"/>
                  <a:pt x="2498272" y="293915"/>
                </a:cubicBezTo>
                <a:lnTo>
                  <a:pt x="2596243" y="326572"/>
                </a:lnTo>
                <a:lnTo>
                  <a:pt x="2645229" y="342900"/>
                </a:lnTo>
                <a:cubicBezTo>
                  <a:pt x="2661558" y="353786"/>
                  <a:pt x="2676282" y="367588"/>
                  <a:pt x="2694215" y="375558"/>
                </a:cubicBezTo>
                <a:cubicBezTo>
                  <a:pt x="2725672" y="389539"/>
                  <a:pt x="2763544" y="389120"/>
                  <a:pt x="2792186" y="408215"/>
                </a:cubicBezTo>
                <a:lnTo>
                  <a:pt x="2939143" y="506186"/>
                </a:lnTo>
                <a:cubicBezTo>
                  <a:pt x="2955472" y="517072"/>
                  <a:pt x="2974252" y="524966"/>
                  <a:pt x="2988129" y="538843"/>
                </a:cubicBezTo>
                <a:cubicBezTo>
                  <a:pt x="3004458" y="555172"/>
                  <a:pt x="3022938" y="569601"/>
                  <a:pt x="3037115" y="587829"/>
                </a:cubicBezTo>
                <a:cubicBezTo>
                  <a:pt x="3061211" y="618810"/>
                  <a:pt x="3074676" y="658046"/>
                  <a:pt x="3102429" y="685800"/>
                </a:cubicBezTo>
                <a:cubicBezTo>
                  <a:pt x="3148962" y="732335"/>
                  <a:pt x="3122277" y="709919"/>
                  <a:pt x="3184072" y="751115"/>
                </a:cubicBezTo>
                <a:cubicBezTo>
                  <a:pt x="3189515" y="767443"/>
                  <a:pt x="3191545" y="785341"/>
                  <a:pt x="3200400" y="800100"/>
                </a:cubicBezTo>
                <a:cubicBezTo>
                  <a:pt x="3208321" y="813301"/>
                  <a:pt x="3223441" y="820736"/>
                  <a:pt x="3233058" y="832758"/>
                </a:cubicBezTo>
                <a:cubicBezTo>
                  <a:pt x="3245317" y="848082"/>
                  <a:pt x="3254829" y="865415"/>
                  <a:pt x="3265715" y="881743"/>
                </a:cubicBezTo>
                <a:cubicBezTo>
                  <a:pt x="3271158" y="898072"/>
                  <a:pt x="3274346" y="915334"/>
                  <a:pt x="3282043" y="930729"/>
                </a:cubicBezTo>
                <a:cubicBezTo>
                  <a:pt x="3302642" y="971927"/>
                  <a:pt x="3316982" y="981996"/>
                  <a:pt x="3347358" y="1012372"/>
                </a:cubicBezTo>
                <a:cubicBezTo>
                  <a:pt x="3341915" y="974272"/>
                  <a:pt x="3338577" y="935811"/>
                  <a:pt x="3331029" y="898072"/>
                </a:cubicBezTo>
                <a:cubicBezTo>
                  <a:pt x="3327653" y="881194"/>
                  <a:pt x="3319428" y="865636"/>
                  <a:pt x="3314700" y="849086"/>
                </a:cubicBezTo>
                <a:cubicBezTo>
                  <a:pt x="3308535" y="827508"/>
                  <a:pt x="3304820" y="805267"/>
                  <a:pt x="3298372" y="783772"/>
                </a:cubicBezTo>
                <a:cubicBezTo>
                  <a:pt x="3288481" y="750800"/>
                  <a:pt x="3276601" y="718457"/>
                  <a:pt x="3265715" y="685800"/>
                </a:cubicBezTo>
                <a:lnTo>
                  <a:pt x="3233058" y="587829"/>
                </a:lnTo>
                <a:cubicBezTo>
                  <a:pt x="3233058" y="587828"/>
                  <a:pt x="3200401" y="489859"/>
                  <a:pt x="3200400" y="489858"/>
                </a:cubicBezTo>
                <a:lnTo>
                  <a:pt x="3135086" y="391886"/>
                </a:lnTo>
                <a:cubicBezTo>
                  <a:pt x="3106588" y="306387"/>
                  <a:pt x="3130929" y="355072"/>
                  <a:pt x="3037115" y="261258"/>
                </a:cubicBezTo>
                <a:lnTo>
                  <a:pt x="2922815" y="146958"/>
                </a:lnTo>
                <a:cubicBezTo>
                  <a:pt x="2892438" y="116581"/>
                  <a:pt x="2882372" y="102242"/>
                  <a:pt x="2841172" y="81643"/>
                </a:cubicBezTo>
                <a:cubicBezTo>
                  <a:pt x="2825777" y="73946"/>
                  <a:pt x="2808515" y="70758"/>
                  <a:pt x="2792186" y="65315"/>
                </a:cubicBezTo>
                <a:cubicBezTo>
                  <a:pt x="2775857" y="54429"/>
                  <a:pt x="2761133" y="40628"/>
                  <a:pt x="2743200" y="32658"/>
                </a:cubicBezTo>
                <a:cubicBezTo>
                  <a:pt x="2711743" y="18677"/>
                  <a:pt x="2645229" y="0"/>
                  <a:pt x="2645229" y="0"/>
                </a:cubicBezTo>
                <a:cubicBezTo>
                  <a:pt x="2476500" y="5443"/>
                  <a:pt x="2307568" y="6415"/>
                  <a:pt x="2139043" y="16329"/>
                </a:cubicBezTo>
                <a:cubicBezTo>
                  <a:pt x="2092531" y="19065"/>
                  <a:pt x="2080332" y="45685"/>
                  <a:pt x="2041072" y="65315"/>
                </a:cubicBezTo>
                <a:cubicBezTo>
                  <a:pt x="2025677" y="73012"/>
                  <a:pt x="2008415" y="76200"/>
                  <a:pt x="1992086" y="81643"/>
                </a:cubicBezTo>
                <a:cubicBezTo>
                  <a:pt x="1969835" y="96477"/>
                  <a:pt x="1925955" y="121104"/>
                  <a:pt x="1910443" y="146958"/>
                </a:cubicBezTo>
                <a:cubicBezTo>
                  <a:pt x="1901588" y="161717"/>
                  <a:pt x="1901812" y="180548"/>
                  <a:pt x="1894115" y="195943"/>
                </a:cubicBezTo>
                <a:cubicBezTo>
                  <a:pt x="1881260" y="221654"/>
                  <a:pt x="1853102" y="259360"/>
                  <a:pt x="1828800" y="277586"/>
                </a:cubicBezTo>
                <a:cubicBezTo>
                  <a:pt x="1622859" y="432040"/>
                  <a:pt x="1809132" y="295584"/>
                  <a:pt x="1681843" y="359229"/>
                </a:cubicBezTo>
                <a:cubicBezTo>
                  <a:pt x="1614838" y="392732"/>
                  <a:pt x="1650822" y="384045"/>
                  <a:pt x="1600200" y="424543"/>
                </a:cubicBezTo>
                <a:cubicBezTo>
                  <a:pt x="1584876" y="436802"/>
                  <a:pt x="1567543" y="446314"/>
                  <a:pt x="1551215" y="457200"/>
                </a:cubicBezTo>
                <a:cubicBezTo>
                  <a:pt x="1540329" y="473529"/>
                  <a:pt x="1530817" y="490862"/>
                  <a:pt x="1518558" y="506186"/>
                </a:cubicBezTo>
                <a:cubicBezTo>
                  <a:pt x="1508941" y="518207"/>
                  <a:pt x="1493821" y="525642"/>
                  <a:pt x="1485900" y="538843"/>
                </a:cubicBezTo>
                <a:cubicBezTo>
                  <a:pt x="1467787" y="569031"/>
                  <a:pt x="1474079" y="616168"/>
                  <a:pt x="1436915" y="636815"/>
                </a:cubicBezTo>
                <a:cubicBezTo>
                  <a:pt x="1402277" y="656058"/>
                  <a:pt x="1360569" y="658086"/>
                  <a:pt x="1322615" y="669472"/>
                </a:cubicBezTo>
                <a:cubicBezTo>
                  <a:pt x="1306129" y="674418"/>
                  <a:pt x="1289958" y="680357"/>
                  <a:pt x="1273629" y="685800"/>
                </a:cubicBezTo>
                <a:cubicBezTo>
                  <a:pt x="1257300" y="696686"/>
                  <a:pt x="1242196" y="709681"/>
                  <a:pt x="1224643" y="718458"/>
                </a:cubicBezTo>
                <a:cubicBezTo>
                  <a:pt x="1209249" y="726155"/>
                  <a:pt x="1190704" y="726427"/>
                  <a:pt x="1175658" y="734786"/>
                </a:cubicBezTo>
                <a:cubicBezTo>
                  <a:pt x="1141348" y="753847"/>
                  <a:pt x="1077686" y="800100"/>
                  <a:pt x="1077686" y="800100"/>
                </a:cubicBezTo>
                <a:lnTo>
                  <a:pt x="1012372" y="898072"/>
                </a:lnTo>
                <a:cubicBezTo>
                  <a:pt x="1001486" y="914401"/>
                  <a:pt x="985921" y="928441"/>
                  <a:pt x="979715" y="947058"/>
                </a:cubicBezTo>
                <a:cubicBezTo>
                  <a:pt x="938671" y="1070186"/>
                  <a:pt x="994037" y="918412"/>
                  <a:pt x="930729" y="1045029"/>
                </a:cubicBezTo>
                <a:cubicBezTo>
                  <a:pt x="863129" y="1180230"/>
                  <a:pt x="975329" y="1002622"/>
                  <a:pt x="881743" y="1143000"/>
                </a:cubicBezTo>
                <a:cubicBezTo>
                  <a:pt x="814514" y="1344688"/>
                  <a:pt x="884352" y="1163816"/>
                  <a:pt x="816429" y="1289958"/>
                </a:cubicBezTo>
                <a:cubicBezTo>
                  <a:pt x="697031" y="1511697"/>
                  <a:pt x="782739" y="1389305"/>
                  <a:pt x="685800" y="1518558"/>
                </a:cubicBezTo>
                <a:cubicBezTo>
                  <a:pt x="633244" y="1676229"/>
                  <a:pt x="717518" y="1431098"/>
                  <a:pt x="636815" y="1632858"/>
                </a:cubicBezTo>
                <a:cubicBezTo>
                  <a:pt x="624031" y="1664819"/>
                  <a:pt x="615044" y="1698172"/>
                  <a:pt x="604158" y="1730829"/>
                </a:cubicBezTo>
                <a:lnTo>
                  <a:pt x="571500" y="1828800"/>
                </a:lnTo>
                <a:cubicBezTo>
                  <a:pt x="566057" y="1845129"/>
                  <a:pt x="559347" y="1861088"/>
                  <a:pt x="555172" y="1877786"/>
                </a:cubicBezTo>
                <a:cubicBezTo>
                  <a:pt x="549942" y="1898707"/>
                  <a:pt x="534225" y="1968665"/>
                  <a:pt x="522515" y="1992086"/>
                </a:cubicBezTo>
                <a:cubicBezTo>
                  <a:pt x="513739" y="2009639"/>
                  <a:pt x="497828" y="2023139"/>
                  <a:pt x="489858" y="2041072"/>
                </a:cubicBezTo>
                <a:cubicBezTo>
                  <a:pt x="475877" y="2072529"/>
                  <a:pt x="468086" y="2106386"/>
                  <a:pt x="457200" y="2139043"/>
                </a:cubicBezTo>
                <a:lnTo>
                  <a:pt x="424543" y="2237015"/>
                </a:lnTo>
                <a:cubicBezTo>
                  <a:pt x="419100" y="2253343"/>
                  <a:pt x="417762" y="2271679"/>
                  <a:pt x="408215" y="2286000"/>
                </a:cubicBezTo>
                <a:cubicBezTo>
                  <a:pt x="397329" y="2302329"/>
                  <a:pt x="384334" y="2317433"/>
                  <a:pt x="375558" y="2334986"/>
                </a:cubicBezTo>
                <a:cubicBezTo>
                  <a:pt x="367861" y="2350381"/>
                  <a:pt x="368777" y="2369651"/>
                  <a:pt x="359229" y="2383972"/>
                </a:cubicBezTo>
                <a:cubicBezTo>
                  <a:pt x="325983" y="2433840"/>
                  <a:pt x="304288" y="2431191"/>
                  <a:pt x="261258" y="2465615"/>
                </a:cubicBezTo>
                <a:cubicBezTo>
                  <a:pt x="249237" y="2475232"/>
                  <a:pt x="240621" y="2488655"/>
                  <a:pt x="228600" y="2498272"/>
                </a:cubicBezTo>
                <a:cubicBezTo>
                  <a:pt x="213276" y="2510531"/>
                  <a:pt x="194282" y="2517891"/>
                  <a:pt x="179615" y="2530929"/>
                </a:cubicBezTo>
                <a:cubicBezTo>
                  <a:pt x="88100" y="2612275"/>
                  <a:pt x="98621" y="2603433"/>
                  <a:pt x="48986" y="2677886"/>
                </a:cubicBezTo>
                <a:cubicBezTo>
                  <a:pt x="7553" y="2802187"/>
                  <a:pt x="23080" y="2742103"/>
                  <a:pt x="0" y="2857500"/>
                </a:cubicBezTo>
                <a:cubicBezTo>
                  <a:pt x="167" y="2858504"/>
                  <a:pt x="15732" y="2983301"/>
                  <a:pt x="32658" y="3004458"/>
                </a:cubicBezTo>
                <a:cubicBezTo>
                  <a:pt x="44917" y="3019782"/>
                  <a:pt x="97972" y="3050722"/>
                  <a:pt x="114300" y="3037115"/>
                </a:cubicBezTo>
                <a:close/>
              </a:path>
            </a:pathLst>
          </a:custGeom>
          <a:gradFill flip="none" rotWithShape="1">
            <a:gsLst>
              <a:gs pos="8000">
                <a:srgbClr val="00B050">
                  <a:tint val="66000"/>
                  <a:satMod val="160000"/>
                </a:srgbClr>
              </a:gs>
              <a:gs pos="53000">
                <a:srgbClr val="009B00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>
            <a:extLst>
              <a:ext uri="{FF2B5EF4-FFF2-40B4-BE49-F238E27FC236}">
                <a16:creationId xmlns:a16="http://schemas.microsoft.com/office/drawing/2014/main" id="{E9B49B45-5F88-BAF3-D27E-4F9BB4164033}"/>
              </a:ext>
            </a:extLst>
          </p:cNvPr>
          <p:cNvSpPr/>
          <p:nvPr/>
        </p:nvSpPr>
        <p:spPr>
          <a:xfrm rot="20596837" flipH="1">
            <a:off x="36592081" y="20897946"/>
            <a:ext cx="1628957" cy="3374589"/>
          </a:xfrm>
          <a:custGeom>
            <a:avLst/>
            <a:gdLst>
              <a:gd name="connsiteX0" fmla="*/ 114300 w 3347358"/>
              <a:gd name="connsiteY0" fmla="*/ 3037115 h 3040488"/>
              <a:gd name="connsiteX1" fmla="*/ 130629 w 3347358"/>
              <a:gd name="connsiteY1" fmla="*/ 2922815 h 3040488"/>
              <a:gd name="connsiteX2" fmla="*/ 228600 w 3347358"/>
              <a:gd name="connsiteY2" fmla="*/ 2726872 h 3040488"/>
              <a:gd name="connsiteX3" fmla="*/ 261258 w 3347358"/>
              <a:gd name="connsiteY3" fmla="*/ 2694215 h 3040488"/>
              <a:gd name="connsiteX4" fmla="*/ 277586 w 3347358"/>
              <a:gd name="connsiteY4" fmla="*/ 2645229 h 3040488"/>
              <a:gd name="connsiteX5" fmla="*/ 391886 w 3347358"/>
              <a:gd name="connsiteY5" fmla="*/ 2596243 h 3040488"/>
              <a:gd name="connsiteX6" fmla="*/ 506186 w 3347358"/>
              <a:gd name="connsiteY6" fmla="*/ 2530929 h 3040488"/>
              <a:gd name="connsiteX7" fmla="*/ 555172 w 3347358"/>
              <a:gd name="connsiteY7" fmla="*/ 2514600 h 3040488"/>
              <a:gd name="connsiteX8" fmla="*/ 653143 w 3347358"/>
              <a:gd name="connsiteY8" fmla="*/ 2465615 h 3040488"/>
              <a:gd name="connsiteX9" fmla="*/ 718458 w 3347358"/>
              <a:gd name="connsiteY9" fmla="*/ 2367643 h 3040488"/>
              <a:gd name="connsiteX10" fmla="*/ 800100 w 3347358"/>
              <a:gd name="connsiteY10" fmla="*/ 2269672 h 3040488"/>
              <a:gd name="connsiteX11" fmla="*/ 816429 w 3347358"/>
              <a:gd name="connsiteY11" fmla="*/ 2220686 h 3040488"/>
              <a:gd name="connsiteX12" fmla="*/ 849086 w 3347358"/>
              <a:gd name="connsiteY12" fmla="*/ 2171700 h 3040488"/>
              <a:gd name="connsiteX13" fmla="*/ 881743 w 3347358"/>
              <a:gd name="connsiteY13" fmla="*/ 2073729 h 3040488"/>
              <a:gd name="connsiteX14" fmla="*/ 914400 w 3347358"/>
              <a:gd name="connsiteY14" fmla="*/ 1975758 h 3040488"/>
              <a:gd name="connsiteX15" fmla="*/ 996043 w 3347358"/>
              <a:gd name="connsiteY15" fmla="*/ 1812472 h 3040488"/>
              <a:gd name="connsiteX16" fmla="*/ 1028700 w 3347358"/>
              <a:gd name="connsiteY16" fmla="*/ 1763486 h 3040488"/>
              <a:gd name="connsiteX17" fmla="*/ 1045029 w 3347358"/>
              <a:gd name="connsiteY17" fmla="*/ 1714500 h 3040488"/>
              <a:gd name="connsiteX18" fmla="*/ 1077686 w 3347358"/>
              <a:gd name="connsiteY18" fmla="*/ 1665515 h 3040488"/>
              <a:gd name="connsiteX19" fmla="*/ 1110343 w 3347358"/>
              <a:gd name="connsiteY19" fmla="*/ 1551215 h 3040488"/>
              <a:gd name="connsiteX20" fmla="*/ 1143000 w 3347358"/>
              <a:gd name="connsiteY20" fmla="*/ 1485900 h 3040488"/>
              <a:gd name="connsiteX21" fmla="*/ 1191986 w 3347358"/>
              <a:gd name="connsiteY21" fmla="*/ 1355272 h 3040488"/>
              <a:gd name="connsiteX22" fmla="*/ 1240972 w 3347358"/>
              <a:gd name="connsiteY22" fmla="*/ 1273629 h 3040488"/>
              <a:gd name="connsiteX23" fmla="*/ 1306286 w 3347358"/>
              <a:gd name="connsiteY23" fmla="*/ 1143000 h 3040488"/>
              <a:gd name="connsiteX24" fmla="*/ 1420586 w 3347358"/>
              <a:gd name="connsiteY24" fmla="*/ 979715 h 3040488"/>
              <a:gd name="connsiteX25" fmla="*/ 1436915 w 3347358"/>
              <a:gd name="connsiteY25" fmla="*/ 930729 h 3040488"/>
              <a:gd name="connsiteX26" fmla="*/ 1551215 w 3347358"/>
              <a:gd name="connsiteY26" fmla="*/ 767443 h 3040488"/>
              <a:gd name="connsiteX27" fmla="*/ 1649186 w 3347358"/>
              <a:gd name="connsiteY27" fmla="*/ 620486 h 3040488"/>
              <a:gd name="connsiteX28" fmla="*/ 1681843 w 3347358"/>
              <a:gd name="connsiteY28" fmla="*/ 571500 h 3040488"/>
              <a:gd name="connsiteX29" fmla="*/ 1730829 w 3347358"/>
              <a:gd name="connsiteY29" fmla="*/ 522515 h 3040488"/>
              <a:gd name="connsiteX30" fmla="*/ 1763486 w 3347358"/>
              <a:gd name="connsiteY30" fmla="*/ 473529 h 3040488"/>
              <a:gd name="connsiteX31" fmla="*/ 1959429 w 3347358"/>
              <a:gd name="connsiteY31" fmla="*/ 310243 h 3040488"/>
              <a:gd name="connsiteX32" fmla="*/ 2057400 w 3347358"/>
              <a:gd name="connsiteY32" fmla="*/ 277586 h 3040488"/>
              <a:gd name="connsiteX33" fmla="*/ 2106386 w 3347358"/>
              <a:gd name="connsiteY33" fmla="*/ 261258 h 3040488"/>
              <a:gd name="connsiteX34" fmla="*/ 2188029 w 3347358"/>
              <a:gd name="connsiteY34" fmla="*/ 244929 h 3040488"/>
              <a:gd name="connsiteX35" fmla="*/ 2498272 w 3347358"/>
              <a:gd name="connsiteY35" fmla="*/ 293915 h 3040488"/>
              <a:gd name="connsiteX36" fmla="*/ 2596243 w 3347358"/>
              <a:gd name="connsiteY36" fmla="*/ 326572 h 3040488"/>
              <a:gd name="connsiteX37" fmla="*/ 2645229 w 3347358"/>
              <a:gd name="connsiteY37" fmla="*/ 342900 h 3040488"/>
              <a:gd name="connsiteX38" fmla="*/ 2694215 w 3347358"/>
              <a:gd name="connsiteY38" fmla="*/ 375558 h 3040488"/>
              <a:gd name="connsiteX39" fmla="*/ 2792186 w 3347358"/>
              <a:gd name="connsiteY39" fmla="*/ 408215 h 3040488"/>
              <a:gd name="connsiteX40" fmla="*/ 2939143 w 3347358"/>
              <a:gd name="connsiteY40" fmla="*/ 506186 h 3040488"/>
              <a:gd name="connsiteX41" fmla="*/ 2988129 w 3347358"/>
              <a:gd name="connsiteY41" fmla="*/ 538843 h 3040488"/>
              <a:gd name="connsiteX42" fmla="*/ 3037115 w 3347358"/>
              <a:gd name="connsiteY42" fmla="*/ 587829 h 3040488"/>
              <a:gd name="connsiteX43" fmla="*/ 3102429 w 3347358"/>
              <a:gd name="connsiteY43" fmla="*/ 685800 h 3040488"/>
              <a:gd name="connsiteX44" fmla="*/ 3184072 w 3347358"/>
              <a:gd name="connsiteY44" fmla="*/ 751115 h 3040488"/>
              <a:gd name="connsiteX45" fmla="*/ 3200400 w 3347358"/>
              <a:gd name="connsiteY45" fmla="*/ 800100 h 3040488"/>
              <a:gd name="connsiteX46" fmla="*/ 3233058 w 3347358"/>
              <a:gd name="connsiteY46" fmla="*/ 832758 h 3040488"/>
              <a:gd name="connsiteX47" fmla="*/ 3265715 w 3347358"/>
              <a:gd name="connsiteY47" fmla="*/ 881743 h 3040488"/>
              <a:gd name="connsiteX48" fmla="*/ 3282043 w 3347358"/>
              <a:gd name="connsiteY48" fmla="*/ 930729 h 3040488"/>
              <a:gd name="connsiteX49" fmla="*/ 3347358 w 3347358"/>
              <a:gd name="connsiteY49" fmla="*/ 1012372 h 3040488"/>
              <a:gd name="connsiteX50" fmla="*/ 3331029 w 3347358"/>
              <a:gd name="connsiteY50" fmla="*/ 898072 h 3040488"/>
              <a:gd name="connsiteX51" fmla="*/ 3314700 w 3347358"/>
              <a:gd name="connsiteY51" fmla="*/ 849086 h 3040488"/>
              <a:gd name="connsiteX52" fmla="*/ 3298372 w 3347358"/>
              <a:gd name="connsiteY52" fmla="*/ 783772 h 3040488"/>
              <a:gd name="connsiteX53" fmla="*/ 3265715 w 3347358"/>
              <a:gd name="connsiteY53" fmla="*/ 685800 h 3040488"/>
              <a:gd name="connsiteX54" fmla="*/ 3233058 w 3347358"/>
              <a:gd name="connsiteY54" fmla="*/ 587829 h 3040488"/>
              <a:gd name="connsiteX55" fmla="*/ 3200400 w 3347358"/>
              <a:gd name="connsiteY55" fmla="*/ 489858 h 3040488"/>
              <a:gd name="connsiteX56" fmla="*/ 3135086 w 3347358"/>
              <a:gd name="connsiteY56" fmla="*/ 391886 h 3040488"/>
              <a:gd name="connsiteX57" fmla="*/ 3037115 w 3347358"/>
              <a:gd name="connsiteY57" fmla="*/ 261258 h 3040488"/>
              <a:gd name="connsiteX58" fmla="*/ 2922815 w 3347358"/>
              <a:gd name="connsiteY58" fmla="*/ 146958 h 3040488"/>
              <a:gd name="connsiteX59" fmla="*/ 2841172 w 3347358"/>
              <a:gd name="connsiteY59" fmla="*/ 81643 h 3040488"/>
              <a:gd name="connsiteX60" fmla="*/ 2792186 w 3347358"/>
              <a:gd name="connsiteY60" fmla="*/ 65315 h 3040488"/>
              <a:gd name="connsiteX61" fmla="*/ 2743200 w 3347358"/>
              <a:gd name="connsiteY61" fmla="*/ 32658 h 3040488"/>
              <a:gd name="connsiteX62" fmla="*/ 2645229 w 3347358"/>
              <a:gd name="connsiteY62" fmla="*/ 0 h 3040488"/>
              <a:gd name="connsiteX63" fmla="*/ 2139043 w 3347358"/>
              <a:gd name="connsiteY63" fmla="*/ 16329 h 3040488"/>
              <a:gd name="connsiteX64" fmla="*/ 2041072 w 3347358"/>
              <a:gd name="connsiteY64" fmla="*/ 65315 h 3040488"/>
              <a:gd name="connsiteX65" fmla="*/ 1992086 w 3347358"/>
              <a:gd name="connsiteY65" fmla="*/ 81643 h 3040488"/>
              <a:gd name="connsiteX66" fmla="*/ 1910443 w 3347358"/>
              <a:gd name="connsiteY66" fmla="*/ 146958 h 3040488"/>
              <a:gd name="connsiteX67" fmla="*/ 1894115 w 3347358"/>
              <a:gd name="connsiteY67" fmla="*/ 195943 h 3040488"/>
              <a:gd name="connsiteX68" fmla="*/ 1828800 w 3347358"/>
              <a:gd name="connsiteY68" fmla="*/ 277586 h 3040488"/>
              <a:gd name="connsiteX69" fmla="*/ 1681843 w 3347358"/>
              <a:gd name="connsiteY69" fmla="*/ 359229 h 3040488"/>
              <a:gd name="connsiteX70" fmla="*/ 1600200 w 3347358"/>
              <a:gd name="connsiteY70" fmla="*/ 424543 h 3040488"/>
              <a:gd name="connsiteX71" fmla="*/ 1551215 w 3347358"/>
              <a:gd name="connsiteY71" fmla="*/ 457200 h 3040488"/>
              <a:gd name="connsiteX72" fmla="*/ 1518558 w 3347358"/>
              <a:gd name="connsiteY72" fmla="*/ 506186 h 3040488"/>
              <a:gd name="connsiteX73" fmla="*/ 1485900 w 3347358"/>
              <a:gd name="connsiteY73" fmla="*/ 538843 h 3040488"/>
              <a:gd name="connsiteX74" fmla="*/ 1436915 w 3347358"/>
              <a:gd name="connsiteY74" fmla="*/ 636815 h 3040488"/>
              <a:gd name="connsiteX75" fmla="*/ 1322615 w 3347358"/>
              <a:gd name="connsiteY75" fmla="*/ 669472 h 3040488"/>
              <a:gd name="connsiteX76" fmla="*/ 1273629 w 3347358"/>
              <a:gd name="connsiteY76" fmla="*/ 685800 h 3040488"/>
              <a:gd name="connsiteX77" fmla="*/ 1224643 w 3347358"/>
              <a:gd name="connsiteY77" fmla="*/ 718458 h 3040488"/>
              <a:gd name="connsiteX78" fmla="*/ 1175658 w 3347358"/>
              <a:gd name="connsiteY78" fmla="*/ 734786 h 3040488"/>
              <a:gd name="connsiteX79" fmla="*/ 1077686 w 3347358"/>
              <a:gd name="connsiteY79" fmla="*/ 800100 h 3040488"/>
              <a:gd name="connsiteX80" fmla="*/ 1012372 w 3347358"/>
              <a:gd name="connsiteY80" fmla="*/ 898072 h 3040488"/>
              <a:gd name="connsiteX81" fmla="*/ 979715 w 3347358"/>
              <a:gd name="connsiteY81" fmla="*/ 947058 h 3040488"/>
              <a:gd name="connsiteX82" fmla="*/ 930729 w 3347358"/>
              <a:gd name="connsiteY82" fmla="*/ 1045029 h 3040488"/>
              <a:gd name="connsiteX83" fmla="*/ 881743 w 3347358"/>
              <a:gd name="connsiteY83" fmla="*/ 1143000 h 3040488"/>
              <a:gd name="connsiteX84" fmla="*/ 816429 w 3347358"/>
              <a:gd name="connsiteY84" fmla="*/ 1289958 h 3040488"/>
              <a:gd name="connsiteX85" fmla="*/ 685800 w 3347358"/>
              <a:gd name="connsiteY85" fmla="*/ 1518558 h 3040488"/>
              <a:gd name="connsiteX86" fmla="*/ 636815 w 3347358"/>
              <a:gd name="connsiteY86" fmla="*/ 1632858 h 3040488"/>
              <a:gd name="connsiteX87" fmla="*/ 604158 w 3347358"/>
              <a:gd name="connsiteY87" fmla="*/ 1730829 h 3040488"/>
              <a:gd name="connsiteX88" fmla="*/ 571500 w 3347358"/>
              <a:gd name="connsiteY88" fmla="*/ 1828800 h 3040488"/>
              <a:gd name="connsiteX89" fmla="*/ 555172 w 3347358"/>
              <a:gd name="connsiteY89" fmla="*/ 1877786 h 3040488"/>
              <a:gd name="connsiteX90" fmla="*/ 522515 w 3347358"/>
              <a:gd name="connsiteY90" fmla="*/ 1992086 h 3040488"/>
              <a:gd name="connsiteX91" fmla="*/ 489858 w 3347358"/>
              <a:gd name="connsiteY91" fmla="*/ 2041072 h 3040488"/>
              <a:gd name="connsiteX92" fmla="*/ 457200 w 3347358"/>
              <a:gd name="connsiteY92" fmla="*/ 2139043 h 3040488"/>
              <a:gd name="connsiteX93" fmla="*/ 424543 w 3347358"/>
              <a:gd name="connsiteY93" fmla="*/ 2237015 h 3040488"/>
              <a:gd name="connsiteX94" fmla="*/ 408215 w 3347358"/>
              <a:gd name="connsiteY94" fmla="*/ 2286000 h 3040488"/>
              <a:gd name="connsiteX95" fmla="*/ 375558 w 3347358"/>
              <a:gd name="connsiteY95" fmla="*/ 2334986 h 3040488"/>
              <a:gd name="connsiteX96" fmla="*/ 359229 w 3347358"/>
              <a:gd name="connsiteY96" fmla="*/ 2383972 h 3040488"/>
              <a:gd name="connsiteX97" fmla="*/ 261258 w 3347358"/>
              <a:gd name="connsiteY97" fmla="*/ 2465615 h 3040488"/>
              <a:gd name="connsiteX98" fmla="*/ 228600 w 3347358"/>
              <a:gd name="connsiteY98" fmla="*/ 2498272 h 3040488"/>
              <a:gd name="connsiteX99" fmla="*/ 179615 w 3347358"/>
              <a:gd name="connsiteY99" fmla="*/ 2530929 h 3040488"/>
              <a:gd name="connsiteX100" fmla="*/ 48986 w 3347358"/>
              <a:gd name="connsiteY100" fmla="*/ 2677886 h 3040488"/>
              <a:gd name="connsiteX101" fmla="*/ 0 w 3347358"/>
              <a:gd name="connsiteY101" fmla="*/ 2857500 h 3040488"/>
              <a:gd name="connsiteX102" fmla="*/ 32658 w 3347358"/>
              <a:gd name="connsiteY102" fmla="*/ 3004458 h 3040488"/>
              <a:gd name="connsiteX103" fmla="*/ 114300 w 3347358"/>
              <a:gd name="connsiteY103" fmla="*/ 3037115 h 30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47358" h="3040488">
                <a:moveTo>
                  <a:pt x="114300" y="3037115"/>
                </a:moveTo>
                <a:cubicBezTo>
                  <a:pt x="130628" y="3023508"/>
                  <a:pt x="121975" y="2960316"/>
                  <a:pt x="130629" y="2922815"/>
                </a:cubicBezTo>
                <a:cubicBezTo>
                  <a:pt x="146565" y="2853758"/>
                  <a:pt x="177407" y="2778064"/>
                  <a:pt x="228600" y="2726872"/>
                </a:cubicBezTo>
                <a:lnTo>
                  <a:pt x="261258" y="2694215"/>
                </a:lnTo>
                <a:cubicBezTo>
                  <a:pt x="266701" y="2677886"/>
                  <a:pt x="265415" y="2657400"/>
                  <a:pt x="277586" y="2645229"/>
                </a:cubicBezTo>
                <a:cubicBezTo>
                  <a:pt x="304662" y="2618153"/>
                  <a:pt x="357733" y="2610880"/>
                  <a:pt x="391886" y="2596243"/>
                </a:cubicBezTo>
                <a:cubicBezTo>
                  <a:pt x="592271" y="2510363"/>
                  <a:pt x="342200" y="2612922"/>
                  <a:pt x="506186" y="2530929"/>
                </a:cubicBezTo>
                <a:cubicBezTo>
                  <a:pt x="521581" y="2523232"/>
                  <a:pt x="539777" y="2522297"/>
                  <a:pt x="555172" y="2514600"/>
                </a:cubicBezTo>
                <a:cubicBezTo>
                  <a:pt x="681781" y="2451296"/>
                  <a:pt x="530022" y="2506654"/>
                  <a:pt x="653143" y="2465615"/>
                </a:cubicBezTo>
                <a:cubicBezTo>
                  <a:pt x="674915" y="2432958"/>
                  <a:pt x="690705" y="2395396"/>
                  <a:pt x="718458" y="2367643"/>
                </a:cubicBezTo>
                <a:cubicBezTo>
                  <a:pt x="754571" y="2331530"/>
                  <a:pt x="777366" y="2315139"/>
                  <a:pt x="800100" y="2269672"/>
                </a:cubicBezTo>
                <a:cubicBezTo>
                  <a:pt x="807797" y="2254277"/>
                  <a:pt x="808732" y="2236081"/>
                  <a:pt x="816429" y="2220686"/>
                </a:cubicBezTo>
                <a:cubicBezTo>
                  <a:pt x="825205" y="2203133"/>
                  <a:pt x="841116" y="2189633"/>
                  <a:pt x="849086" y="2171700"/>
                </a:cubicBezTo>
                <a:cubicBezTo>
                  <a:pt x="863067" y="2140243"/>
                  <a:pt x="870857" y="2106386"/>
                  <a:pt x="881743" y="2073729"/>
                </a:cubicBezTo>
                <a:cubicBezTo>
                  <a:pt x="892629" y="2041072"/>
                  <a:pt x="899005" y="2006547"/>
                  <a:pt x="914400" y="1975758"/>
                </a:cubicBezTo>
                <a:cubicBezTo>
                  <a:pt x="941614" y="1921329"/>
                  <a:pt x="962288" y="1863105"/>
                  <a:pt x="996043" y="1812472"/>
                </a:cubicBezTo>
                <a:cubicBezTo>
                  <a:pt x="1006929" y="1796143"/>
                  <a:pt x="1019924" y="1781039"/>
                  <a:pt x="1028700" y="1763486"/>
                </a:cubicBezTo>
                <a:cubicBezTo>
                  <a:pt x="1036397" y="1748091"/>
                  <a:pt x="1037332" y="1729895"/>
                  <a:pt x="1045029" y="1714500"/>
                </a:cubicBezTo>
                <a:cubicBezTo>
                  <a:pt x="1053805" y="1696948"/>
                  <a:pt x="1068910" y="1683067"/>
                  <a:pt x="1077686" y="1665515"/>
                </a:cubicBezTo>
                <a:cubicBezTo>
                  <a:pt x="1097426" y="1626035"/>
                  <a:pt x="1094646" y="1593076"/>
                  <a:pt x="1110343" y="1551215"/>
                </a:cubicBezTo>
                <a:cubicBezTo>
                  <a:pt x="1118890" y="1528423"/>
                  <a:pt x="1133411" y="1508273"/>
                  <a:pt x="1143000" y="1485900"/>
                </a:cubicBezTo>
                <a:cubicBezTo>
                  <a:pt x="1185391" y="1386989"/>
                  <a:pt x="1124340" y="1490564"/>
                  <a:pt x="1191986" y="1355272"/>
                </a:cubicBezTo>
                <a:cubicBezTo>
                  <a:pt x="1206179" y="1326885"/>
                  <a:pt x="1225925" y="1301573"/>
                  <a:pt x="1240972" y="1273629"/>
                </a:cubicBezTo>
                <a:cubicBezTo>
                  <a:pt x="1264052" y="1230765"/>
                  <a:pt x="1279282" y="1183506"/>
                  <a:pt x="1306286" y="1143000"/>
                </a:cubicBezTo>
                <a:cubicBezTo>
                  <a:pt x="1386696" y="1022385"/>
                  <a:pt x="1348051" y="1076428"/>
                  <a:pt x="1420586" y="979715"/>
                </a:cubicBezTo>
                <a:cubicBezTo>
                  <a:pt x="1426029" y="963386"/>
                  <a:pt x="1428556" y="945775"/>
                  <a:pt x="1436915" y="930729"/>
                </a:cubicBezTo>
                <a:cubicBezTo>
                  <a:pt x="1479201" y="854615"/>
                  <a:pt x="1505115" y="833301"/>
                  <a:pt x="1551215" y="767443"/>
                </a:cubicBezTo>
                <a:cubicBezTo>
                  <a:pt x="1551231" y="767420"/>
                  <a:pt x="1632850" y="644991"/>
                  <a:pt x="1649186" y="620486"/>
                </a:cubicBezTo>
                <a:cubicBezTo>
                  <a:pt x="1660072" y="604157"/>
                  <a:pt x="1667966" y="585377"/>
                  <a:pt x="1681843" y="571500"/>
                </a:cubicBezTo>
                <a:cubicBezTo>
                  <a:pt x="1698172" y="555172"/>
                  <a:pt x="1716046" y="540255"/>
                  <a:pt x="1730829" y="522515"/>
                </a:cubicBezTo>
                <a:cubicBezTo>
                  <a:pt x="1743392" y="507439"/>
                  <a:pt x="1750448" y="488197"/>
                  <a:pt x="1763486" y="473529"/>
                </a:cubicBezTo>
                <a:cubicBezTo>
                  <a:pt x="1801778" y="430451"/>
                  <a:pt x="1897335" y="330941"/>
                  <a:pt x="1959429" y="310243"/>
                </a:cubicBezTo>
                <a:lnTo>
                  <a:pt x="2057400" y="277586"/>
                </a:lnTo>
                <a:cubicBezTo>
                  <a:pt x="2073729" y="272143"/>
                  <a:pt x="2089508" y="264634"/>
                  <a:pt x="2106386" y="261258"/>
                </a:cubicBezTo>
                <a:lnTo>
                  <a:pt x="2188029" y="244929"/>
                </a:lnTo>
                <a:cubicBezTo>
                  <a:pt x="2434627" y="263899"/>
                  <a:pt x="2332973" y="238817"/>
                  <a:pt x="2498272" y="293915"/>
                </a:cubicBezTo>
                <a:lnTo>
                  <a:pt x="2596243" y="326572"/>
                </a:lnTo>
                <a:lnTo>
                  <a:pt x="2645229" y="342900"/>
                </a:lnTo>
                <a:cubicBezTo>
                  <a:pt x="2661558" y="353786"/>
                  <a:pt x="2676282" y="367588"/>
                  <a:pt x="2694215" y="375558"/>
                </a:cubicBezTo>
                <a:cubicBezTo>
                  <a:pt x="2725672" y="389539"/>
                  <a:pt x="2763544" y="389120"/>
                  <a:pt x="2792186" y="408215"/>
                </a:cubicBezTo>
                <a:lnTo>
                  <a:pt x="2939143" y="506186"/>
                </a:lnTo>
                <a:cubicBezTo>
                  <a:pt x="2955472" y="517072"/>
                  <a:pt x="2974252" y="524966"/>
                  <a:pt x="2988129" y="538843"/>
                </a:cubicBezTo>
                <a:cubicBezTo>
                  <a:pt x="3004458" y="555172"/>
                  <a:pt x="3022938" y="569601"/>
                  <a:pt x="3037115" y="587829"/>
                </a:cubicBezTo>
                <a:cubicBezTo>
                  <a:pt x="3061211" y="618810"/>
                  <a:pt x="3074676" y="658046"/>
                  <a:pt x="3102429" y="685800"/>
                </a:cubicBezTo>
                <a:cubicBezTo>
                  <a:pt x="3148962" y="732335"/>
                  <a:pt x="3122277" y="709919"/>
                  <a:pt x="3184072" y="751115"/>
                </a:cubicBezTo>
                <a:cubicBezTo>
                  <a:pt x="3189515" y="767443"/>
                  <a:pt x="3191545" y="785341"/>
                  <a:pt x="3200400" y="800100"/>
                </a:cubicBezTo>
                <a:cubicBezTo>
                  <a:pt x="3208321" y="813301"/>
                  <a:pt x="3223441" y="820736"/>
                  <a:pt x="3233058" y="832758"/>
                </a:cubicBezTo>
                <a:cubicBezTo>
                  <a:pt x="3245317" y="848082"/>
                  <a:pt x="3254829" y="865415"/>
                  <a:pt x="3265715" y="881743"/>
                </a:cubicBezTo>
                <a:cubicBezTo>
                  <a:pt x="3271158" y="898072"/>
                  <a:pt x="3274346" y="915334"/>
                  <a:pt x="3282043" y="930729"/>
                </a:cubicBezTo>
                <a:cubicBezTo>
                  <a:pt x="3302642" y="971927"/>
                  <a:pt x="3316982" y="981996"/>
                  <a:pt x="3347358" y="1012372"/>
                </a:cubicBezTo>
                <a:cubicBezTo>
                  <a:pt x="3341915" y="974272"/>
                  <a:pt x="3338577" y="935811"/>
                  <a:pt x="3331029" y="898072"/>
                </a:cubicBezTo>
                <a:cubicBezTo>
                  <a:pt x="3327653" y="881194"/>
                  <a:pt x="3319428" y="865636"/>
                  <a:pt x="3314700" y="849086"/>
                </a:cubicBezTo>
                <a:cubicBezTo>
                  <a:pt x="3308535" y="827508"/>
                  <a:pt x="3304820" y="805267"/>
                  <a:pt x="3298372" y="783772"/>
                </a:cubicBezTo>
                <a:cubicBezTo>
                  <a:pt x="3288481" y="750800"/>
                  <a:pt x="3276601" y="718457"/>
                  <a:pt x="3265715" y="685800"/>
                </a:cubicBezTo>
                <a:lnTo>
                  <a:pt x="3233058" y="587829"/>
                </a:lnTo>
                <a:cubicBezTo>
                  <a:pt x="3233058" y="587828"/>
                  <a:pt x="3200401" y="489859"/>
                  <a:pt x="3200400" y="489858"/>
                </a:cubicBezTo>
                <a:lnTo>
                  <a:pt x="3135086" y="391886"/>
                </a:lnTo>
                <a:cubicBezTo>
                  <a:pt x="3106588" y="306387"/>
                  <a:pt x="3130929" y="355072"/>
                  <a:pt x="3037115" y="261258"/>
                </a:cubicBezTo>
                <a:lnTo>
                  <a:pt x="2922815" y="146958"/>
                </a:lnTo>
                <a:cubicBezTo>
                  <a:pt x="2892438" y="116581"/>
                  <a:pt x="2882372" y="102242"/>
                  <a:pt x="2841172" y="81643"/>
                </a:cubicBezTo>
                <a:cubicBezTo>
                  <a:pt x="2825777" y="73946"/>
                  <a:pt x="2808515" y="70758"/>
                  <a:pt x="2792186" y="65315"/>
                </a:cubicBezTo>
                <a:cubicBezTo>
                  <a:pt x="2775857" y="54429"/>
                  <a:pt x="2761133" y="40628"/>
                  <a:pt x="2743200" y="32658"/>
                </a:cubicBezTo>
                <a:cubicBezTo>
                  <a:pt x="2711743" y="18677"/>
                  <a:pt x="2645229" y="0"/>
                  <a:pt x="2645229" y="0"/>
                </a:cubicBezTo>
                <a:cubicBezTo>
                  <a:pt x="2476500" y="5443"/>
                  <a:pt x="2307568" y="6415"/>
                  <a:pt x="2139043" y="16329"/>
                </a:cubicBezTo>
                <a:cubicBezTo>
                  <a:pt x="2092531" y="19065"/>
                  <a:pt x="2080332" y="45685"/>
                  <a:pt x="2041072" y="65315"/>
                </a:cubicBezTo>
                <a:cubicBezTo>
                  <a:pt x="2025677" y="73012"/>
                  <a:pt x="2008415" y="76200"/>
                  <a:pt x="1992086" y="81643"/>
                </a:cubicBezTo>
                <a:cubicBezTo>
                  <a:pt x="1969835" y="96477"/>
                  <a:pt x="1925955" y="121104"/>
                  <a:pt x="1910443" y="146958"/>
                </a:cubicBezTo>
                <a:cubicBezTo>
                  <a:pt x="1901588" y="161717"/>
                  <a:pt x="1901812" y="180548"/>
                  <a:pt x="1894115" y="195943"/>
                </a:cubicBezTo>
                <a:cubicBezTo>
                  <a:pt x="1881260" y="221654"/>
                  <a:pt x="1853102" y="259360"/>
                  <a:pt x="1828800" y="277586"/>
                </a:cubicBezTo>
                <a:cubicBezTo>
                  <a:pt x="1622859" y="432040"/>
                  <a:pt x="1809132" y="295584"/>
                  <a:pt x="1681843" y="359229"/>
                </a:cubicBezTo>
                <a:cubicBezTo>
                  <a:pt x="1614838" y="392732"/>
                  <a:pt x="1650822" y="384045"/>
                  <a:pt x="1600200" y="424543"/>
                </a:cubicBezTo>
                <a:cubicBezTo>
                  <a:pt x="1584876" y="436802"/>
                  <a:pt x="1567543" y="446314"/>
                  <a:pt x="1551215" y="457200"/>
                </a:cubicBezTo>
                <a:cubicBezTo>
                  <a:pt x="1540329" y="473529"/>
                  <a:pt x="1530817" y="490862"/>
                  <a:pt x="1518558" y="506186"/>
                </a:cubicBezTo>
                <a:cubicBezTo>
                  <a:pt x="1508941" y="518207"/>
                  <a:pt x="1493821" y="525642"/>
                  <a:pt x="1485900" y="538843"/>
                </a:cubicBezTo>
                <a:cubicBezTo>
                  <a:pt x="1467787" y="569031"/>
                  <a:pt x="1474079" y="616168"/>
                  <a:pt x="1436915" y="636815"/>
                </a:cubicBezTo>
                <a:cubicBezTo>
                  <a:pt x="1402277" y="656058"/>
                  <a:pt x="1360569" y="658086"/>
                  <a:pt x="1322615" y="669472"/>
                </a:cubicBezTo>
                <a:cubicBezTo>
                  <a:pt x="1306129" y="674418"/>
                  <a:pt x="1289958" y="680357"/>
                  <a:pt x="1273629" y="685800"/>
                </a:cubicBezTo>
                <a:cubicBezTo>
                  <a:pt x="1257300" y="696686"/>
                  <a:pt x="1242196" y="709681"/>
                  <a:pt x="1224643" y="718458"/>
                </a:cubicBezTo>
                <a:cubicBezTo>
                  <a:pt x="1209249" y="726155"/>
                  <a:pt x="1190704" y="726427"/>
                  <a:pt x="1175658" y="734786"/>
                </a:cubicBezTo>
                <a:cubicBezTo>
                  <a:pt x="1141348" y="753847"/>
                  <a:pt x="1077686" y="800100"/>
                  <a:pt x="1077686" y="800100"/>
                </a:cubicBezTo>
                <a:lnTo>
                  <a:pt x="1012372" y="898072"/>
                </a:lnTo>
                <a:cubicBezTo>
                  <a:pt x="1001486" y="914401"/>
                  <a:pt x="985921" y="928441"/>
                  <a:pt x="979715" y="947058"/>
                </a:cubicBezTo>
                <a:cubicBezTo>
                  <a:pt x="938671" y="1070186"/>
                  <a:pt x="994037" y="918412"/>
                  <a:pt x="930729" y="1045029"/>
                </a:cubicBezTo>
                <a:cubicBezTo>
                  <a:pt x="863129" y="1180230"/>
                  <a:pt x="975329" y="1002622"/>
                  <a:pt x="881743" y="1143000"/>
                </a:cubicBezTo>
                <a:cubicBezTo>
                  <a:pt x="814514" y="1344688"/>
                  <a:pt x="884352" y="1163816"/>
                  <a:pt x="816429" y="1289958"/>
                </a:cubicBezTo>
                <a:cubicBezTo>
                  <a:pt x="697031" y="1511697"/>
                  <a:pt x="782739" y="1389305"/>
                  <a:pt x="685800" y="1518558"/>
                </a:cubicBezTo>
                <a:cubicBezTo>
                  <a:pt x="633244" y="1676229"/>
                  <a:pt x="717518" y="1431098"/>
                  <a:pt x="636815" y="1632858"/>
                </a:cubicBezTo>
                <a:cubicBezTo>
                  <a:pt x="624031" y="1664819"/>
                  <a:pt x="615044" y="1698172"/>
                  <a:pt x="604158" y="1730829"/>
                </a:cubicBezTo>
                <a:lnTo>
                  <a:pt x="571500" y="1828800"/>
                </a:lnTo>
                <a:cubicBezTo>
                  <a:pt x="566057" y="1845129"/>
                  <a:pt x="559347" y="1861088"/>
                  <a:pt x="555172" y="1877786"/>
                </a:cubicBezTo>
                <a:cubicBezTo>
                  <a:pt x="549942" y="1898707"/>
                  <a:pt x="534225" y="1968665"/>
                  <a:pt x="522515" y="1992086"/>
                </a:cubicBezTo>
                <a:cubicBezTo>
                  <a:pt x="513739" y="2009639"/>
                  <a:pt x="497828" y="2023139"/>
                  <a:pt x="489858" y="2041072"/>
                </a:cubicBezTo>
                <a:cubicBezTo>
                  <a:pt x="475877" y="2072529"/>
                  <a:pt x="468086" y="2106386"/>
                  <a:pt x="457200" y="2139043"/>
                </a:cubicBezTo>
                <a:lnTo>
                  <a:pt x="424543" y="2237015"/>
                </a:lnTo>
                <a:cubicBezTo>
                  <a:pt x="419100" y="2253343"/>
                  <a:pt x="417762" y="2271679"/>
                  <a:pt x="408215" y="2286000"/>
                </a:cubicBezTo>
                <a:cubicBezTo>
                  <a:pt x="397329" y="2302329"/>
                  <a:pt x="384334" y="2317433"/>
                  <a:pt x="375558" y="2334986"/>
                </a:cubicBezTo>
                <a:cubicBezTo>
                  <a:pt x="367861" y="2350381"/>
                  <a:pt x="368777" y="2369651"/>
                  <a:pt x="359229" y="2383972"/>
                </a:cubicBezTo>
                <a:cubicBezTo>
                  <a:pt x="325983" y="2433840"/>
                  <a:pt x="304288" y="2431191"/>
                  <a:pt x="261258" y="2465615"/>
                </a:cubicBezTo>
                <a:cubicBezTo>
                  <a:pt x="249237" y="2475232"/>
                  <a:pt x="240621" y="2488655"/>
                  <a:pt x="228600" y="2498272"/>
                </a:cubicBezTo>
                <a:cubicBezTo>
                  <a:pt x="213276" y="2510531"/>
                  <a:pt x="194282" y="2517891"/>
                  <a:pt x="179615" y="2530929"/>
                </a:cubicBezTo>
                <a:cubicBezTo>
                  <a:pt x="88100" y="2612275"/>
                  <a:pt x="98621" y="2603433"/>
                  <a:pt x="48986" y="2677886"/>
                </a:cubicBezTo>
                <a:cubicBezTo>
                  <a:pt x="7553" y="2802187"/>
                  <a:pt x="23080" y="2742103"/>
                  <a:pt x="0" y="2857500"/>
                </a:cubicBezTo>
                <a:cubicBezTo>
                  <a:pt x="167" y="2858504"/>
                  <a:pt x="15732" y="2983301"/>
                  <a:pt x="32658" y="3004458"/>
                </a:cubicBezTo>
                <a:cubicBezTo>
                  <a:pt x="44917" y="3019782"/>
                  <a:pt x="97972" y="3050722"/>
                  <a:pt x="114300" y="3037115"/>
                </a:cubicBezTo>
                <a:close/>
              </a:path>
            </a:pathLst>
          </a:custGeom>
          <a:gradFill flip="none" rotWithShape="1">
            <a:gsLst>
              <a:gs pos="8000">
                <a:srgbClr val="00B050">
                  <a:tint val="66000"/>
                  <a:satMod val="160000"/>
                </a:srgbClr>
              </a:gs>
              <a:gs pos="53000">
                <a:srgbClr val="009B00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>
            <a:extLst>
              <a:ext uri="{FF2B5EF4-FFF2-40B4-BE49-F238E27FC236}">
                <a16:creationId xmlns:a16="http://schemas.microsoft.com/office/drawing/2014/main" id="{D9ACFBA8-ADFF-35E5-286C-DE5A6617F45B}"/>
              </a:ext>
            </a:extLst>
          </p:cNvPr>
          <p:cNvSpPr/>
          <p:nvPr/>
        </p:nvSpPr>
        <p:spPr>
          <a:xfrm rot="20117711" flipH="1">
            <a:off x="37593150" y="22093470"/>
            <a:ext cx="654183" cy="2052019"/>
          </a:xfrm>
          <a:custGeom>
            <a:avLst/>
            <a:gdLst>
              <a:gd name="connsiteX0" fmla="*/ 114300 w 3347358"/>
              <a:gd name="connsiteY0" fmla="*/ 3037115 h 3040488"/>
              <a:gd name="connsiteX1" fmla="*/ 130629 w 3347358"/>
              <a:gd name="connsiteY1" fmla="*/ 2922815 h 3040488"/>
              <a:gd name="connsiteX2" fmla="*/ 228600 w 3347358"/>
              <a:gd name="connsiteY2" fmla="*/ 2726872 h 3040488"/>
              <a:gd name="connsiteX3" fmla="*/ 261258 w 3347358"/>
              <a:gd name="connsiteY3" fmla="*/ 2694215 h 3040488"/>
              <a:gd name="connsiteX4" fmla="*/ 277586 w 3347358"/>
              <a:gd name="connsiteY4" fmla="*/ 2645229 h 3040488"/>
              <a:gd name="connsiteX5" fmla="*/ 391886 w 3347358"/>
              <a:gd name="connsiteY5" fmla="*/ 2596243 h 3040488"/>
              <a:gd name="connsiteX6" fmla="*/ 506186 w 3347358"/>
              <a:gd name="connsiteY6" fmla="*/ 2530929 h 3040488"/>
              <a:gd name="connsiteX7" fmla="*/ 555172 w 3347358"/>
              <a:gd name="connsiteY7" fmla="*/ 2514600 h 3040488"/>
              <a:gd name="connsiteX8" fmla="*/ 653143 w 3347358"/>
              <a:gd name="connsiteY8" fmla="*/ 2465615 h 3040488"/>
              <a:gd name="connsiteX9" fmla="*/ 718458 w 3347358"/>
              <a:gd name="connsiteY9" fmla="*/ 2367643 h 3040488"/>
              <a:gd name="connsiteX10" fmla="*/ 800100 w 3347358"/>
              <a:gd name="connsiteY10" fmla="*/ 2269672 h 3040488"/>
              <a:gd name="connsiteX11" fmla="*/ 816429 w 3347358"/>
              <a:gd name="connsiteY11" fmla="*/ 2220686 h 3040488"/>
              <a:gd name="connsiteX12" fmla="*/ 849086 w 3347358"/>
              <a:gd name="connsiteY12" fmla="*/ 2171700 h 3040488"/>
              <a:gd name="connsiteX13" fmla="*/ 881743 w 3347358"/>
              <a:gd name="connsiteY13" fmla="*/ 2073729 h 3040488"/>
              <a:gd name="connsiteX14" fmla="*/ 914400 w 3347358"/>
              <a:gd name="connsiteY14" fmla="*/ 1975758 h 3040488"/>
              <a:gd name="connsiteX15" fmla="*/ 996043 w 3347358"/>
              <a:gd name="connsiteY15" fmla="*/ 1812472 h 3040488"/>
              <a:gd name="connsiteX16" fmla="*/ 1028700 w 3347358"/>
              <a:gd name="connsiteY16" fmla="*/ 1763486 h 3040488"/>
              <a:gd name="connsiteX17" fmla="*/ 1045029 w 3347358"/>
              <a:gd name="connsiteY17" fmla="*/ 1714500 h 3040488"/>
              <a:gd name="connsiteX18" fmla="*/ 1077686 w 3347358"/>
              <a:gd name="connsiteY18" fmla="*/ 1665515 h 3040488"/>
              <a:gd name="connsiteX19" fmla="*/ 1110343 w 3347358"/>
              <a:gd name="connsiteY19" fmla="*/ 1551215 h 3040488"/>
              <a:gd name="connsiteX20" fmla="*/ 1143000 w 3347358"/>
              <a:gd name="connsiteY20" fmla="*/ 1485900 h 3040488"/>
              <a:gd name="connsiteX21" fmla="*/ 1191986 w 3347358"/>
              <a:gd name="connsiteY21" fmla="*/ 1355272 h 3040488"/>
              <a:gd name="connsiteX22" fmla="*/ 1240972 w 3347358"/>
              <a:gd name="connsiteY22" fmla="*/ 1273629 h 3040488"/>
              <a:gd name="connsiteX23" fmla="*/ 1306286 w 3347358"/>
              <a:gd name="connsiteY23" fmla="*/ 1143000 h 3040488"/>
              <a:gd name="connsiteX24" fmla="*/ 1420586 w 3347358"/>
              <a:gd name="connsiteY24" fmla="*/ 979715 h 3040488"/>
              <a:gd name="connsiteX25" fmla="*/ 1436915 w 3347358"/>
              <a:gd name="connsiteY25" fmla="*/ 930729 h 3040488"/>
              <a:gd name="connsiteX26" fmla="*/ 1551215 w 3347358"/>
              <a:gd name="connsiteY26" fmla="*/ 767443 h 3040488"/>
              <a:gd name="connsiteX27" fmla="*/ 1649186 w 3347358"/>
              <a:gd name="connsiteY27" fmla="*/ 620486 h 3040488"/>
              <a:gd name="connsiteX28" fmla="*/ 1681843 w 3347358"/>
              <a:gd name="connsiteY28" fmla="*/ 571500 h 3040488"/>
              <a:gd name="connsiteX29" fmla="*/ 1730829 w 3347358"/>
              <a:gd name="connsiteY29" fmla="*/ 522515 h 3040488"/>
              <a:gd name="connsiteX30" fmla="*/ 1763486 w 3347358"/>
              <a:gd name="connsiteY30" fmla="*/ 473529 h 3040488"/>
              <a:gd name="connsiteX31" fmla="*/ 1959429 w 3347358"/>
              <a:gd name="connsiteY31" fmla="*/ 310243 h 3040488"/>
              <a:gd name="connsiteX32" fmla="*/ 2057400 w 3347358"/>
              <a:gd name="connsiteY32" fmla="*/ 277586 h 3040488"/>
              <a:gd name="connsiteX33" fmla="*/ 2106386 w 3347358"/>
              <a:gd name="connsiteY33" fmla="*/ 261258 h 3040488"/>
              <a:gd name="connsiteX34" fmla="*/ 2188029 w 3347358"/>
              <a:gd name="connsiteY34" fmla="*/ 244929 h 3040488"/>
              <a:gd name="connsiteX35" fmla="*/ 2498272 w 3347358"/>
              <a:gd name="connsiteY35" fmla="*/ 293915 h 3040488"/>
              <a:gd name="connsiteX36" fmla="*/ 2596243 w 3347358"/>
              <a:gd name="connsiteY36" fmla="*/ 326572 h 3040488"/>
              <a:gd name="connsiteX37" fmla="*/ 2645229 w 3347358"/>
              <a:gd name="connsiteY37" fmla="*/ 342900 h 3040488"/>
              <a:gd name="connsiteX38" fmla="*/ 2694215 w 3347358"/>
              <a:gd name="connsiteY38" fmla="*/ 375558 h 3040488"/>
              <a:gd name="connsiteX39" fmla="*/ 2792186 w 3347358"/>
              <a:gd name="connsiteY39" fmla="*/ 408215 h 3040488"/>
              <a:gd name="connsiteX40" fmla="*/ 2939143 w 3347358"/>
              <a:gd name="connsiteY40" fmla="*/ 506186 h 3040488"/>
              <a:gd name="connsiteX41" fmla="*/ 2988129 w 3347358"/>
              <a:gd name="connsiteY41" fmla="*/ 538843 h 3040488"/>
              <a:gd name="connsiteX42" fmla="*/ 3037115 w 3347358"/>
              <a:gd name="connsiteY42" fmla="*/ 587829 h 3040488"/>
              <a:gd name="connsiteX43" fmla="*/ 3102429 w 3347358"/>
              <a:gd name="connsiteY43" fmla="*/ 685800 h 3040488"/>
              <a:gd name="connsiteX44" fmla="*/ 3184072 w 3347358"/>
              <a:gd name="connsiteY44" fmla="*/ 751115 h 3040488"/>
              <a:gd name="connsiteX45" fmla="*/ 3200400 w 3347358"/>
              <a:gd name="connsiteY45" fmla="*/ 800100 h 3040488"/>
              <a:gd name="connsiteX46" fmla="*/ 3233058 w 3347358"/>
              <a:gd name="connsiteY46" fmla="*/ 832758 h 3040488"/>
              <a:gd name="connsiteX47" fmla="*/ 3265715 w 3347358"/>
              <a:gd name="connsiteY47" fmla="*/ 881743 h 3040488"/>
              <a:gd name="connsiteX48" fmla="*/ 3282043 w 3347358"/>
              <a:gd name="connsiteY48" fmla="*/ 930729 h 3040488"/>
              <a:gd name="connsiteX49" fmla="*/ 3347358 w 3347358"/>
              <a:gd name="connsiteY49" fmla="*/ 1012372 h 3040488"/>
              <a:gd name="connsiteX50" fmla="*/ 3331029 w 3347358"/>
              <a:gd name="connsiteY50" fmla="*/ 898072 h 3040488"/>
              <a:gd name="connsiteX51" fmla="*/ 3314700 w 3347358"/>
              <a:gd name="connsiteY51" fmla="*/ 849086 h 3040488"/>
              <a:gd name="connsiteX52" fmla="*/ 3298372 w 3347358"/>
              <a:gd name="connsiteY52" fmla="*/ 783772 h 3040488"/>
              <a:gd name="connsiteX53" fmla="*/ 3265715 w 3347358"/>
              <a:gd name="connsiteY53" fmla="*/ 685800 h 3040488"/>
              <a:gd name="connsiteX54" fmla="*/ 3233058 w 3347358"/>
              <a:gd name="connsiteY54" fmla="*/ 587829 h 3040488"/>
              <a:gd name="connsiteX55" fmla="*/ 3200400 w 3347358"/>
              <a:gd name="connsiteY55" fmla="*/ 489858 h 3040488"/>
              <a:gd name="connsiteX56" fmla="*/ 3135086 w 3347358"/>
              <a:gd name="connsiteY56" fmla="*/ 391886 h 3040488"/>
              <a:gd name="connsiteX57" fmla="*/ 3037115 w 3347358"/>
              <a:gd name="connsiteY57" fmla="*/ 261258 h 3040488"/>
              <a:gd name="connsiteX58" fmla="*/ 2922815 w 3347358"/>
              <a:gd name="connsiteY58" fmla="*/ 146958 h 3040488"/>
              <a:gd name="connsiteX59" fmla="*/ 2841172 w 3347358"/>
              <a:gd name="connsiteY59" fmla="*/ 81643 h 3040488"/>
              <a:gd name="connsiteX60" fmla="*/ 2792186 w 3347358"/>
              <a:gd name="connsiteY60" fmla="*/ 65315 h 3040488"/>
              <a:gd name="connsiteX61" fmla="*/ 2743200 w 3347358"/>
              <a:gd name="connsiteY61" fmla="*/ 32658 h 3040488"/>
              <a:gd name="connsiteX62" fmla="*/ 2645229 w 3347358"/>
              <a:gd name="connsiteY62" fmla="*/ 0 h 3040488"/>
              <a:gd name="connsiteX63" fmla="*/ 2139043 w 3347358"/>
              <a:gd name="connsiteY63" fmla="*/ 16329 h 3040488"/>
              <a:gd name="connsiteX64" fmla="*/ 2041072 w 3347358"/>
              <a:gd name="connsiteY64" fmla="*/ 65315 h 3040488"/>
              <a:gd name="connsiteX65" fmla="*/ 1992086 w 3347358"/>
              <a:gd name="connsiteY65" fmla="*/ 81643 h 3040488"/>
              <a:gd name="connsiteX66" fmla="*/ 1910443 w 3347358"/>
              <a:gd name="connsiteY66" fmla="*/ 146958 h 3040488"/>
              <a:gd name="connsiteX67" fmla="*/ 1894115 w 3347358"/>
              <a:gd name="connsiteY67" fmla="*/ 195943 h 3040488"/>
              <a:gd name="connsiteX68" fmla="*/ 1828800 w 3347358"/>
              <a:gd name="connsiteY68" fmla="*/ 277586 h 3040488"/>
              <a:gd name="connsiteX69" fmla="*/ 1681843 w 3347358"/>
              <a:gd name="connsiteY69" fmla="*/ 359229 h 3040488"/>
              <a:gd name="connsiteX70" fmla="*/ 1600200 w 3347358"/>
              <a:gd name="connsiteY70" fmla="*/ 424543 h 3040488"/>
              <a:gd name="connsiteX71" fmla="*/ 1551215 w 3347358"/>
              <a:gd name="connsiteY71" fmla="*/ 457200 h 3040488"/>
              <a:gd name="connsiteX72" fmla="*/ 1518558 w 3347358"/>
              <a:gd name="connsiteY72" fmla="*/ 506186 h 3040488"/>
              <a:gd name="connsiteX73" fmla="*/ 1485900 w 3347358"/>
              <a:gd name="connsiteY73" fmla="*/ 538843 h 3040488"/>
              <a:gd name="connsiteX74" fmla="*/ 1436915 w 3347358"/>
              <a:gd name="connsiteY74" fmla="*/ 636815 h 3040488"/>
              <a:gd name="connsiteX75" fmla="*/ 1322615 w 3347358"/>
              <a:gd name="connsiteY75" fmla="*/ 669472 h 3040488"/>
              <a:gd name="connsiteX76" fmla="*/ 1273629 w 3347358"/>
              <a:gd name="connsiteY76" fmla="*/ 685800 h 3040488"/>
              <a:gd name="connsiteX77" fmla="*/ 1224643 w 3347358"/>
              <a:gd name="connsiteY77" fmla="*/ 718458 h 3040488"/>
              <a:gd name="connsiteX78" fmla="*/ 1175658 w 3347358"/>
              <a:gd name="connsiteY78" fmla="*/ 734786 h 3040488"/>
              <a:gd name="connsiteX79" fmla="*/ 1077686 w 3347358"/>
              <a:gd name="connsiteY79" fmla="*/ 800100 h 3040488"/>
              <a:gd name="connsiteX80" fmla="*/ 1012372 w 3347358"/>
              <a:gd name="connsiteY80" fmla="*/ 898072 h 3040488"/>
              <a:gd name="connsiteX81" fmla="*/ 979715 w 3347358"/>
              <a:gd name="connsiteY81" fmla="*/ 947058 h 3040488"/>
              <a:gd name="connsiteX82" fmla="*/ 930729 w 3347358"/>
              <a:gd name="connsiteY82" fmla="*/ 1045029 h 3040488"/>
              <a:gd name="connsiteX83" fmla="*/ 881743 w 3347358"/>
              <a:gd name="connsiteY83" fmla="*/ 1143000 h 3040488"/>
              <a:gd name="connsiteX84" fmla="*/ 816429 w 3347358"/>
              <a:gd name="connsiteY84" fmla="*/ 1289958 h 3040488"/>
              <a:gd name="connsiteX85" fmla="*/ 685800 w 3347358"/>
              <a:gd name="connsiteY85" fmla="*/ 1518558 h 3040488"/>
              <a:gd name="connsiteX86" fmla="*/ 636815 w 3347358"/>
              <a:gd name="connsiteY86" fmla="*/ 1632858 h 3040488"/>
              <a:gd name="connsiteX87" fmla="*/ 604158 w 3347358"/>
              <a:gd name="connsiteY87" fmla="*/ 1730829 h 3040488"/>
              <a:gd name="connsiteX88" fmla="*/ 571500 w 3347358"/>
              <a:gd name="connsiteY88" fmla="*/ 1828800 h 3040488"/>
              <a:gd name="connsiteX89" fmla="*/ 555172 w 3347358"/>
              <a:gd name="connsiteY89" fmla="*/ 1877786 h 3040488"/>
              <a:gd name="connsiteX90" fmla="*/ 522515 w 3347358"/>
              <a:gd name="connsiteY90" fmla="*/ 1992086 h 3040488"/>
              <a:gd name="connsiteX91" fmla="*/ 489858 w 3347358"/>
              <a:gd name="connsiteY91" fmla="*/ 2041072 h 3040488"/>
              <a:gd name="connsiteX92" fmla="*/ 457200 w 3347358"/>
              <a:gd name="connsiteY92" fmla="*/ 2139043 h 3040488"/>
              <a:gd name="connsiteX93" fmla="*/ 424543 w 3347358"/>
              <a:gd name="connsiteY93" fmla="*/ 2237015 h 3040488"/>
              <a:gd name="connsiteX94" fmla="*/ 408215 w 3347358"/>
              <a:gd name="connsiteY94" fmla="*/ 2286000 h 3040488"/>
              <a:gd name="connsiteX95" fmla="*/ 375558 w 3347358"/>
              <a:gd name="connsiteY95" fmla="*/ 2334986 h 3040488"/>
              <a:gd name="connsiteX96" fmla="*/ 359229 w 3347358"/>
              <a:gd name="connsiteY96" fmla="*/ 2383972 h 3040488"/>
              <a:gd name="connsiteX97" fmla="*/ 261258 w 3347358"/>
              <a:gd name="connsiteY97" fmla="*/ 2465615 h 3040488"/>
              <a:gd name="connsiteX98" fmla="*/ 228600 w 3347358"/>
              <a:gd name="connsiteY98" fmla="*/ 2498272 h 3040488"/>
              <a:gd name="connsiteX99" fmla="*/ 179615 w 3347358"/>
              <a:gd name="connsiteY99" fmla="*/ 2530929 h 3040488"/>
              <a:gd name="connsiteX100" fmla="*/ 48986 w 3347358"/>
              <a:gd name="connsiteY100" fmla="*/ 2677886 h 3040488"/>
              <a:gd name="connsiteX101" fmla="*/ 0 w 3347358"/>
              <a:gd name="connsiteY101" fmla="*/ 2857500 h 3040488"/>
              <a:gd name="connsiteX102" fmla="*/ 32658 w 3347358"/>
              <a:gd name="connsiteY102" fmla="*/ 3004458 h 3040488"/>
              <a:gd name="connsiteX103" fmla="*/ 114300 w 3347358"/>
              <a:gd name="connsiteY103" fmla="*/ 3037115 h 30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47358" h="3040488">
                <a:moveTo>
                  <a:pt x="114300" y="3037115"/>
                </a:moveTo>
                <a:cubicBezTo>
                  <a:pt x="130628" y="3023508"/>
                  <a:pt x="121975" y="2960316"/>
                  <a:pt x="130629" y="2922815"/>
                </a:cubicBezTo>
                <a:cubicBezTo>
                  <a:pt x="146565" y="2853758"/>
                  <a:pt x="177407" y="2778064"/>
                  <a:pt x="228600" y="2726872"/>
                </a:cubicBezTo>
                <a:lnTo>
                  <a:pt x="261258" y="2694215"/>
                </a:lnTo>
                <a:cubicBezTo>
                  <a:pt x="266701" y="2677886"/>
                  <a:pt x="265415" y="2657400"/>
                  <a:pt x="277586" y="2645229"/>
                </a:cubicBezTo>
                <a:cubicBezTo>
                  <a:pt x="304662" y="2618153"/>
                  <a:pt x="357733" y="2610880"/>
                  <a:pt x="391886" y="2596243"/>
                </a:cubicBezTo>
                <a:cubicBezTo>
                  <a:pt x="592271" y="2510363"/>
                  <a:pt x="342200" y="2612922"/>
                  <a:pt x="506186" y="2530929"/>
                </a:cubicBezTo>
                <a:cubicBezTo>
                  <a:pt x="521581" y="2523232"/>
                  <a:pt x="539777" y="2522297"/>
                  <a:pt x="555172" y="2514600"/>
                </a:cubicBezTo>
                <a:cubicBezTo>
                  <a:pt x="681781" y="2451296"/>
                  <a:pt x="530022" y="2506654"/>
                  <a:pt x="653143" y="2465615"/>
                </a:cubicBezTo>
                <a:cubicBezTo>
                  <a:pt x="674915" y="2432958"/>
                  <a:pt x="690705" y="2395396"/>
                  <a:pt x="718458" y="2367643"/>
                </a:cubicBezTo>
                <a:cubicBezTo>
                  <a:pt x="754571" y="2331530"/>
                  <a:pt x="777366" y="2315139"/>
                  <a:pt x="800100" y="2269672"/>
                </a:cubicBezTo>
                <a:cubicBezTo>
                  <a:pt x="807797" y="2254277"/>
                  <a:pt x="808732" y="2236081"/>
                  <a:pt x="816429" y="2220686"/>
                </a:cubicBezTo>
                <a:cubicBezTo>
                  <a:pt x="825205" y="2203133"/>
                  <a:pt x="841116" y="2189633"/>
                  <a:pt x="849086" y="2171700"/>
                </a:cubicBezTo>
                <a:cubicBezTo>
                  <a:pt x="863067" y="2140243"/>
                  <a:pt x="870857" y="2106386"/>
                  <a:pt x="881743" y="2073729"/>
                </a:cubicBezTo>
                <a:cubicBezTo>
                  <a:pt x="892629" y="2041072"/>
                  <a:pt x="899005" y="2006547"/>
                  <a:pt x="914400" y="1975758"/>
                </a:cubicBezTo>
                <a:cubicBezTo>
                  <a:pt x="941614" y="1921329"/>
                  <a:pt x="962288" y="1863105"/>
                  <a:pt x="996043" y="1812472"/>
                </a:cubicBezTo>
                <a:cubicBezTo>
                  <a:pt x="1006929" y="1796143"/>
                  <a:pt x="1019924" y="1781039"/>
                  <a:pt x="1028700" y="1763486"/>
                </a:cubicBezTo>
                <a:cubicBezTo>
                  <a:pt x="1036397" y="1748091"/>
                  <a:pt x="1037332" y="1729895"/>
                  <a:pt x="1045029" y="1714500"/>
                </a:cubicBezTo>
                <a:cubicBezTo>
                  <a:pt x="1053805" y="1696948"/>
                  <a:pt x="1068910" y="1683067"/>
                  <a:pt x="1077686" y="1665515"/>
                </a:cubicBezTo>
                <a:cubicBezTo>
                  <a:pt x="1097426" y="1626035"/>
                  <a:pt x="1094646" y="1593076"/>
                  <a:pt x="1110343" y="1551215"/>
                </a:cubicBezTo>
                <a:cubicBezTo>
                  <a:pt x="1118890" y="1528423"/>
                  <a:pt x="1133411" y="1508273"/>
                  <a:pt x="1143000" y="1485900"/>
                </a:cubicBezTo>
                <a:cubicBezTo>
                  <a:pt x="1185391" y="1386989"/>
                  <a:pt x="1124340" y="1490564"/>
                  <a:pt x="1191986" y="1355272"/>
                </a:cubicBezTo>
                <a:cubicBezTo>
                  <a:pt x="1206179" y="1326885"/>
                  <a:pt x="1225925" y="1301573"/>
                  <a:pt x="1240972" y="1273629"/>
                </a:cubicBezTo>
                <a:cubicBezTo>
                  <a:pt x="1264052" y="1230765"/>
                  <a:pt x="1279282" y="1183506"/>
                  <a:pt x="1306286" y="1143000"/>
                </a:cubicBezTo>
                <a:cubicBezTo>
                  <a:pt x="1386696" y="1022385"/>
                  <a:pt x="1348051" y="1076428"/>
                  <a:pt x="1420586" y="979715"/>
                </a:cubicBezTo>
                <a:cubicBezTo>
                  <a:pt x="1426029" y="963386"/>
                  <a:pt x="1428556" y="945775"/>
                  <a:pt x="1436915" y="930729"/>
                </a:cubicBezTo>
                <a:cubicBezTo>
                  <a:pt x="1479201" y="854615"/>
                  <a:pt x="1505115" y="833301"/>
                  <a:pt x="1551215" y="767443"/>
                </a:cubicBezTo>
                <a:cubicBezTo>
                  <a:pt x="1551231" y="767420"/>
                  <a:pt x="1632850" y="644991"/>
                  <a:pt x="1649186" y="620486"/>
                </a:cubicBezTo>
                <a:cubicBezTo>
                  <a:pt x="1660072" y="604157"/>
                  <a:pt x="1667966" y="585377"/>
                  <a:pt x="1681843" y="571500"/>
                </a:cubicBezTo>
                <a:cubicBezTo>
                  <a:pt x="1698172" y="555172"/>
                  <a:pt x="1716046" y="540255"/>
                  <a:pt x="1730829" y="522515"/>
                </a:cubicBezTo>
                <a:cubicBezTo>
                  <a:pt x="1743392" y="507439"/>
                  <a:pt x="1750448" y="488197"/>
                  <a:pt x="1763486" y="473529"/>
                </a:cubicBezTo>
                <a:cubicBezTo>
                  <a:pt x="1801778" y="430451"/>
                  <a:pt x="1897335" y="330941"/>
                  <a:pt x="1959429" y="310243"/>
                </a:cubicBezTo>
                <a:lnTo>
                  <a:pt x="2057400" y="277586"/>
                </a:lnTo>
                <a:cubicBezTo>
                  <a:pt x="2073729" y="272143"/>
                  <a:pt x="2089508" y="264634"/>
                  <a:pt x="2106386" y="261258"/>
                </a:cubicBezTo>
                <a:lnTo>
                  <a:pt x="2188029" y="244929"/>
                </a:lnTo>
                <a:cubicBezTo>
                  <a:pt x="2434627" y="263899"/>
                  <a:pt x="2332973" y="238817"/>
                  <a:pt x="2498272" y="293915"/>
                </a:cubicBezTo>
                <a:lnTo>
                  <a:pt x="2596243" y="326572"/>
                </a:lnTo>
                <a:lnTo>
                  <a:pt x="2645229" y="342900"/>
                </a:lnTo>
                <a:cubicBezTo>
                  <a:pt x="2661558" y="353786"/>
                  <a:pt x="2676282" y="367588"/>
                  <a:pt x="2694215" y="375558"/>
                </a:cubicBezTo>
                <a:cubicBezTo>
                  <a:pt x="2725672" y="389539"/>
                  <a:pt x="2763544" y="389120"/>
                  <a:pt x="2792186" y="408215"/>
                </a:cubicBezTo>
                <a:lnTo>
                  <a:pt x="2939143" y="506186"/>
                </a:lnTo>
                <a:cubicBezTo>
                  <a:pt x="2955472" y="517072"/>
                  <a:pt x="2974252" y="524966"/>
                  <a:pt x="2988129" y="538843"/>
                </a:cubicBezTo>
                <a:cubicBezTo>
                  <a:pt x="3004458" y="555172"/>
                  <a:pt x="3022938" y="569601"/>
                  <a:pt x="3037115" y="587829"/>
                </a:cubicBezTo>
                <a:cubicBezTo>
                  <a:pt x="3061211" y="618810"/>
                  <a:pt x="3074676" y="658046"/>
                  <a:pt x="3102429" y="685800"/>
                </a:cubicBezTo>
                <a:cubicBezTo>
                  <a:pt x="3148962" y="732335"/>
                  <a:pt x="3122277" y="709919"/>
                  <a:pt x="3184072" y="751115"/>
                </a:cubicBezTo>
                <a:cubicBezTo>
                  <a:pt x="3189515" y="767443"/>
                  <a:pt x="3191545" y="785341"/>
                  <a:pt x="3200400" y="800100"/>
                </a:cubicBezTo>
                <a:cubicBezTo>
                  <a:pt x="3208321" y="813301"/>
                  <a:pt x="3223441" y="820736"/>
                  <a:pt x="3233058" y="832758"/>
                </a:cubicBezTo>
                <a:cubicBezTo>
                  <a:pt x="3245317" y="848082"/>
                  <a:pt x="3254829" y="865415"/>
                  <a:pt x="3265715" y="881743"/>
                </a:cubicBezTo>
                <a:cubicBezTo>
                  <a:pt x="3271158" y="898072"/>
                  <a:pt x="3274346" y="915334"/>
                  <a:pt x="3282043" y="930729"/>
                </a:cubicBezTo>
                <a:cubicBezTo>
                  <a:pt x="3302642" y="971927"/>
                  <a:pt x="3316982" y="981996"/>
                  <a:pt x="3347358" y="1012372"/>
                </a:cubicBezTo>
                <a:cubicBezTo>
                  <a:pt x="3341915" y="974272"/>
                  <a:pt x="3338577" y="935811"/>
                  <a:pt x="3331029" y="898072"/>
                </a:cubicBezTo>
                <a:cubicBezTo>
                  <a:pt x="3327653" y="881194"/>
                  <a:pt x="3319428" y="865636"/>
                  <a:pt x="3314700" y="849086"/>
                </a:cubicBezTo>
                <a:cubicBezTo>
                  <a:pt x="3308535" y="827508"/>
                  <a:pt x="3304820" y="805267"/>
                  <a:pt x="3298372" y="783772"/>
                </a:cubicBezTo>
                <a:cubicBezTo>
                  <a:pt x="3288481" y="750800"/>
                  <a:pt x="3276601" y="718457"/>
                  <a:pt x="3265715" y="685800"/>
                </a:cubicBezTo>
                <a:lnTo>
                  <a:pt x="3233058" y="587829"/>
                </a:lnTo>
                <a:cubicBezTo>
                  <a:pt x="3233058" y="587828"/>
                  <a:pt x="3200401" y="489859"/>
                  <a:pt x="3200400" y="489858"/>
                </a:cubicBezTo>
                <a:lnTo>
                  <a:pt x="3135086" y="391886"/>
                </a:lnTo>
                <a:cubicBezTo>
                  <a:pt x="3106588" y="306387"/>
                  <a:pt x="3130929" y="355072"/>
                  <a:pt x="3037115" y="261258"/>
                </a:cubicBezTo>
                <a:lnTo>
                  <a:pt x="2922815" y="146958"/>
                </a:lnTo>
                <a:cubicBezTo>
                  <a:pt x="2892438" y="116581"/>
                  <a:pt x="2882372" y="102242"/>
                  <a:pt x="2841172" y="81643"/>
                </a:cubicBezTo>
                <a:cubicBezTo>
                  <a:pt x="2825777" y="73946"/>
                  <a:pt x="2808515" y="70758"/>
                  <a:pt x="2792186" y="65315"/>
                </a:cubicBezTo>
                <a:cubicBezTo>
                  <a:pt x="2775857" y="54429"/>
                  <a:pt x="2761133" y="40628"/>
                  <a:pt x="2743200" y="32658"/>
                </a:cubicBezTo>
                <a:cubicBezTo>
                  <a:pt x="2711743" y="18677"/>
                  <a:pt x="2645229" y="0"/>
                  <a:pt x="2645229" y="0"/>
                </a:cubicBezTo>
                <a:cubicBezTo>
                  <a:pt x="2476500" y="5443"/>
                  <a:pt x="2307568" y="6415"/>
                  <a:pt x="2139043" y="16329"/>
                </a:cubicBezTo>
                <a:cubicBezTo>
                  <a:pt x="2092531" y="19065"/>
                  <a:pt x="2080332" y="45685"/>
                  <a:pt x="2041072" y="65315"/>
                </a:cubicBezTo>
                <a:cubicBezTo>
                  <a:pt x="2025677" y="73012"/>
                  <a:pt x="2008415" y="76200"/>
                  <a:pt x="1992086" y="81643"/>
                </a:cubicBezTo>
                <a:cubicBezTo>
                  <a:pt x="1969835" y="96477"/>
                  <a:pt x="1925955" y="121104"/>
                  <a:pt x="1910443" y="146958"/>
                </a:cubicBezTo>
                <a:cubicBezTo>
                  <a:pt x="1901588" y="161717"/>
                  <a:pt x="1901812" y="180548"/>
                  <a:pt x="1894115" y="195943"/>
                </a:cubicBezTo>
                <a:cubicBezTo>
                  <a:pt x="1881260" y="221654"/>
                  <a:pt x="1853102" y="259360"/>
                  <a:pt x="1828800" y="277586"/>
                </a:cubicBezTo>
                <a:cubicBezTo>
                  <a:pt x="1622859" y="432040"/>
                  <a:pt x="1809132" y="295584"/>
                  <a:pt x="1681843" y="359229"/>
                </a:cubicBezTo>
                <a:cubicBezTo>
                  <a:pt x="1614838" y="392732"/>
                  <a:pt x="1650822" y="384045"/>
                  <a:pt x="1600200" y="424543"/>
                </a:cubicBezTo>
                <a:cubicBezTo>
                  <a:pt x="1584876" y="436802"/>
                  <a:pt x="1567543" y="446314"/>
                  <a:pt x="1551215" y="457200"/>
                </a:cubicBezTo>
                <a:cubicBezTo>
                  <a:pt x="1540329" y="473529"/>
                  <a:pt x="1530817" y="490862"/>
                  <a:pt x="1518558" y="506186"/>
                </a:cubicBezTo>
                <a:cubicBezTo>
                  <a:pt x="1508941" y="518207"/>
                  <a:pt x="1493821" y="525642"/>
                  <a:pt x="1485900" y="538843"/>
                </a:cubicBezTo>
                <a:cubicBezTo>
                  <a:pt x="1467787" y="569031"/>
                  <a:pt x="1474079" y="616168"/>
                  <a:pt x="1436915" y="636815"/>
                </a:cubicBezTo>
                <a:cubicBezTo>
                  <a:pt x="1402277" y="656058"/>
                  <a:pt x="1360569" y="658086"/>
                  <a:pt x="1322615" y="669472"/>
                </a:cubicBezTo>
                <a:cubicBezTo>
                  <a:pt x="1306129" y="674418"/>
                  <a:pt x="1289958" y="680357"/>
                  <a:pt x="1273629" y="685800"/>
                </a:cubicBezTo>
                <a:cubicBezTo>
                  <a:pt x="1257300" y="696686"/>
                  <a:pt x="1242196" y="709681"/>
                  <a:pt x="1224643" y="718458"/>
                </a:cubicBezTo>
                <a:cubicBezTo>
                  <a:pt x="1209249" y="726155"/>
                  <a:pt x="1190704" y="726427"/>
                  <a:pt x="1175658" y="734786"/>
                </a:cubicBezTo>
                <a:cubicBezTo>
                  <a:pt x="1141348" y="753847"/>
                  <a:pt x="1077686" y="800100"/>
                  <a:pt x="1077686" y="800100"/>
                </a:cubicBezTo>
                <a:lnTo>
                  <a:pt x="1012372" y="898072"/>
                </a:lnTo>
                <a:cubicBezTo>
                  <a:pt x="1001486" y="914401"/>
                  <a:pt x="985921" y="928441"/>
                  <a:pt x="979715" y="947058"/>
                </a:cubicBezTo>
                <a:cubicBezTo>
                  <a:pt x="938671" y="1070186"/>
                  <a:pt x="994037" y="918412"/>
                  <a:pt x="930729" y="1045029"/>
                </a:cubicBezTo>
                <a:cubicBezTo>
                  <a:pt x="863129" y="1180230"/>
                  <a:pt x="975329" y="1002622"/>
                  <a:pt x="881743" y="1143000"/>
                </a:cubicBezTo>
                <a:cubicBezTo>
                  <a:pt x="814514" y="1344688"/>
                  <a:pt x="884352" y="1163816"/>
                  <a:pt x="816429" y="1289958"/>
                </a:cubicBezTo>
                <a:cubicBezTo>
                  <a:pt x="697031" y="1511697"/>
                  <a:pt x="782739" y="1389305"/>
                  <a:pt x="685800" y="1518558"/>
                </a:cubicBezTo>
                <a:cubicBezTo>
                  <a:pt x="633244" y="1676229"/>
                  <a:pt x="717518" y="1431098"/>
                  <a:pt x="636815" y="1632858"/>
                </a:cubicBezTo>
                <a:cubicBezTo>
                  <a:pt x="624031" y="1664819"/>
                  <a:pt x="615044" y="1698172"/>
                  <a:pt x="604158" y="1730829"/>
                </a:cubicBezTo>
                <a:lnTo>
                  <a:pt x="571500" y="1828800"/>
                </a:lnTo>
                <a:cubicBezTo>
                  <a:pt x="566057" y="1845129"/>
                  <a:pt x="559347" y="1861088"/>
                  <a:pt x="555172" y="1877786"/>
                </a:cubicBezTo>
                <a:cubicBezTo>
                  <a:pt x="549942" y="1898707"/>
                  <a:pt x="534225" y="1968665"/>
                  <a:pt x="522515" y="1992086"/>
                </a:cubicBezTo>
                <a:cubicBezTo>
                  <a:pt x="513739" y="2009639"/>
                  <a:pt x="497828" y="2023139"/>
                  <a:pt x="489858" y="2041072"/>
                </a:cubicBezTo>
                <a:cubicBezTo>
                  <a:pt x="475877" y="2072529"/>
                  <a:pt x="468086" y="2106386"/>
                  <a:pt x="457200" y="2139043"/>
                </a:cubicBezTo>
                <a:lnTo>
                  <a:pt x="424543" y="2237015"/>
                </a:lnTo>
                <a:cubicBezTo>
                  <a:pt x="419100" y="2253343"/>
                  <a:pt x="417762" y="2271679"/>
                  <a:pt x="408215" y="2286000"/>
                </a:cubicBezTo>
                <a:cubicBezTo>
                  <a:pt x="397329" y="2302329"/>
                  <a:pt x="384334" y="2317433"/>
                  <a:pt x="375558" y="2334986"/>
                </a:cubicBezTo>
                <a:cubicBezTo>
                  <a:pt x="367861" y="2350381"/>
                  <a:pt x="368777" y="2369651"/>
                  <a:pt x="359229" y="2383972"/>
                </a:cubicBezTo>
                <a:cubicBezTo>
                  <a:pt x="325983" y="2433840"/>
                  <a:pt x="304288" y="2431191"/>
                  <a:pt x="261258" y="2465615"/>
                </a:cubicBezTo>
                <a:cubicBezTo>
                  <a:pt x="249237" y="2475232"/>
                  <a:pt x="240621" y="2488655"/>
                  <a:pt x="228600" y="2498272"/>
                </a:cubicBezTo>
                <a:cubicBezTo>
                  <a:pt x="213276" y="2510531"/>
                  <a:pt x="194282" y="2517891"/>
                  <a:pt x="179615" y="2530929"/>
                </a:cubicBezTo>
                <a:cubicBezTo>
                  <a:pt x="88100" y="2612275"/>
                  <a:pt x="98621" y="2603433"/>
                  <a:pt x="48986" y="2677886"/>
                </a:cubicBezTo>
                <a:cubicBezTo>
                  <a:pt x="7553" y="2802187"/>
                  <a:pt x="23080" y="2742103"/>
                  <a:pt x="0" y="2857500"/>
                </a:cubicBezTo>
                <a:cubicBezTo>
                  <a:pt x="167" y="2858504"/>
                  <a:pt x="15732" y="2983301"/>
                  <a:pt x="32658" y="3004458"/>
                </a:cubicBezTo>
                <a:cubicBezTo>
                  <a:pt x="44917" y="3019782"/>
                  <a:pt x="97972" y="3050722"/>
                  <a:pt x="114300" y="3037115"/>
                </a:cubicBezTo>
                <a:close/>
              </a:path>
            </a:pathLst>
          </a:custGeom>
          <a:gradFill flip="none" rotWithShape="1">
            <a:gsLst>
              <a:gs pos="8000">
                <a:srgbClr val="00B050">
                  <a:tint val="66000"/>
                  <a:satMod val="160000"/>
                </a:srgbClr>
              </a:gs>
              <a:gs pos="53000">
                <a:srgbClr val="009B00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>
            <a:extLst>
              <a:ext uri="{FF2B5EF4-FFF2-40B4-BE49-F238E27FC236}">
                <a16:creationId xmlns:a16="http://schemas.microsoft.com/office/drawing/2014/main" id="{C2B8A413-D466-25DC-2647-DFD4C0D78BF9}"/>
              </a:ext>
            </a:extLst>
          </p:cNvPr>
          <p:cNvSpPr/>
          <p:nvPr/>
        </p:nvSpPr>
        <p:spPr>
          <a:xfrm rot="460683" flipH="1">
            <a:off x="30784130" y="20710495"/>
            <a:ext cx="654183" cy="966562"/>
          </a:xfrm>
          <a:custGeom>
            <a:avLst/>
            <a:gdLst>
              <a:gd name="connsiteX0" fmla="*/ 114300 w 3347358"/>
              <a:gd name="connsiteY0" fmla="*/ 3037115 h 3040488"/>
              <a:gd name="connsiteX1" fmla="*/ 130629 w 3347358"/>
              <a:gd name="connsiteY1" fmla="*/ 2922815 h 3040488"/>
              <a:gd name="connsiteX2" fmla="*/ 228600 w 3347358"/>
              <a:gd name="connsiteY2" fmla="*/ 2726872 h 3040488"/>
              <a:gd name="connsiteX3" fmla="*/ 261258 w 3347358"/>
              <a:gd name="connsiteY3" fmla="*/ 2694215 h 3040488"/>
              <a:gd name="connsiteX4" fmla="*/ 277586 w 3347358"/>
              <a:gd name="connsiteY4" fmla="*/ 2645229 h 3040488"/>
              <a:gd name="connsiteX5" fmla="*/ 391886 w 3347358"/>
              <a:gd name="connsiteY5" fmla="*/ 2596243 h 3040488"/>
              <a:gd name="connsiteX6" fmla="*/ 506186 w 3347358"/>
              <a:gd name="connsiteY6" fmla="*/ 2530929 h 3040488"/>
              <a:gd name="connsiteX7" fmla="*/ 555172 w 3347358"/>
              <a:gd name="connsiteY7" fmla="*/ 2514600 h 3040488"/>
              <a:gd name="connsiteX8" fmla="*/ 653143 w 3347358"/>
              <a:gd name="connsiteY8" fmla="*/ 2465615 h 3040488"/>
              <a:gd name="connsiteX9" fmla="*/ 718458 w 3347358"/>
              <a:gd name="connsiteY9" fmla="*/ 2367643 h 3040488"/>
              <a:gd name="connsiteX10" fmla="*/ 800100 w 3347358"/>
              <a:gd name="connsiteY10" fmla="*/ 2269672 h 3040488"/>
              <a:gd name="connsiteX11" fmla="*/ 816429 w 3347358"/>
              <a:gd name="connsiteY11" fmla="*/ 2220686 h 3040488"/>
              <a:gd name="connsiteX12" fmla="*/ 849086 w 3347358"/>
              <a:gd name="connsiteY12" fmla="*/ 2171700 h 3040488"/>
              <a:gd name="connsiteX13" fmla="*/ 881743 w 3347358"/>
              <a:gd name="connsiteY13" fmla="*/ 2073729 h 3040488"/>
              <a:gd name="connsiteX14" fmla="*/ 914400 w 3347358"/>
              <a:gd name="connsiteY14" fmla="*/ 1975758 h 3040488"/>
              <a:gd name="connsiteX15" fmla="*/ 996043 w 3347358"/>
              <a:gd name="connsiteY15" fmla="*/ 1812472 h 3040488"/>
              <a:gd name="connsiteX16" fmla="*/ 1028700 w 3347358"/>
              <a:gd name="connsiteY16" fmla="*/ 1763486 h 3040488"/>
              <a:gd name="connsiteX17" fmla="*/ 1045029 w 3347358"/>
              <a:gd name="connsiteY17" fmla="*/ 1714500 h 3040488"/>
              <a:gd name="connsiteX18" fmla="*/ 1077686 w 3347358"/>
              <a:gd name="connsiteY18" fmla="*/ 1665515 h 3040488"/>
              <a:gd name="connsiteX19" fmla="*/ 1110343 w 3347358"/>
              <a:gd name="connsiteY19" fmla="*/ 1551215 h 3040488"/>
              <a:gd name="connsiteX20" fmla="*/ 1143000 w 3347358"/>
              <a:gd name="connsiteY20" fmla="*/ 1485900 h 3040488"/>
              <a:gd name="connsiteX21" fmla="*/ 1191986 w 3347358"/>
              <a:gd name="connsiteY21" fmla="*/ 1355272 h 3040488"/>
              <a:gd name="connsiteX22" fmla="*/ 1240972 w 3347358"/>
              <a:gd name="connsiteY22" fmla="*/ 1273629 h 3040488"/>
              <a:gd name="connsiteX23" fmla="*/ 1306286 w 3347358"/>
              <a:gd name="connsiteY23" fmla="*/ 1143000 h 3040488"/>
              <a:gd name="connsiteX24" fmla="*/ 1420586 w 3347358"/>
              <a:gd name="connsiteY24" fmla="*/ 979715 h 3040488"/>
              <a:gd name="connsiteX25" fmla="*/ 1436915 w 3347358"/>
              <a:gd name="connsiteY25" fmla="*/ 930729 h 3040488"/>
              <a:gd name="connsiteX26" fmla="*/ 1551215 w 3347358"/>
              <a:gd name="connsiteY26" fmla="*/ 767443 h 3040488"/>
              <a:gd name="connsiteX27" fmla="*/ 1649186 w 3347358"/>
              <a:gd name="connsiteY27" fmla="*/ 620486 h 3040488"/>
              <a:gd name="connsiteX28" fmla="*/ 1681843 w 3347358"/>
              <a:gd name="connsiteY28" fmla="*/ 571500 h 3040488"/>
              <a:gd name="connsiteX29" fmla="*/ 1730829 w 3347358"/>
              <a:gd name="connsiteY29" fmla="*/ 522515 h 3040488"/>
              <a:gd name="connsiteX30" fmla="*/ 1763486 w 3347358"/>
              <a:gd name="connsiteY30" fmla="*/ 473529 h 3040488"/>
              <a:gd name="connsiteX31" fmla="*/ 1959429 w 3347358"/>
              <a:gd name="connsiteY31" fmla="*/ 310243 h 3040488"/>
              <a:gd name="connsiteX32" fmla="*/ 2057400 w 3347358"/>
              <a:gd name="connsiteY32" fmla="*/ 277586 h 3040488"/>
              <a:gd name="connsiteX33" fmla="*/ 2106386 w 3347358"/>
              <a:gd name="connsiteY33" fmla="*/ 261258 h 3040488"/>
              <a:gd name="connsiteX34" fmla="*/ 2188029 w 3347358"/>
              <a:gd name="connsiteY34" fmla="*/ 244929 h 3040488"/>
              <a:gd name="connsiteX35" fmla="*/ 2498272 w 3347358"/>
              <a:gd name="connsiteY35" fmla="*/ 293915 h 3040488"/>
              <a:gd name="connsiteX36" fmla="*/ 2596243 w 3347358"/>
              <a:gd name="connsiteY36" fmla="*/ 326572 h 3040488"/>
              <a:gd name="connsiteX37" fmla="*/ 2645229 w 3347358"/>
              <a:gd name="connsiteY37" fmla="*/ 342900 h 3040488"/>
              <a:gd name="connsiteX38" fmla="*/ 2694215 w 3347358"/>
              <a:gd name="connsiteY38" fmla="*/ 375558 h 3040488"/>
              <a:gd name="connsiteX39" fmla="*/ 2792186 w 3347358"/>
              <a:gd name="connsiteY39" fmla="*/ 408215 h 3040488"/>
              <a:gd name="connsiteX40" fmla="*/ 2939143 w 3347358"/>
              <a:gd name="connsiteY40" fmla="*/ 506186 h 3040488"/>
              <a:gd name="connsiteX41" fmla="*/ 2988129 w 3347358"/>
              <a:gd name="connsiteY41" fmla="*/ 538843 h 3040488"/>
              <a:gd name="connsiteX42" fmla="*/ 3037115 w 3347358"/>
              <a:gd name="connsiteY42" fmla="*/ 587829 h 3040488"/>
              <a:gd name="connsiteX43" fmla="*/ 3102429 w 3347358"/>
              <a:gd name="connsiteY43" fmla="*/ 685800 h 3040488"/>
              <a:gd name="connsiteX44" fmla="*/ 3184072 w 3347358"/>
              <a:gd name="connsiteY44" fmla="*/ 751115 h 3040488"/>
              <a:gd name="connsiteX45" fmla="*/ 3200400 w 3347358"/>
              <a:gd name="connsiteY45" fmla="*/ 800100 h 3040488"/>
              <a:gd name="connsiteX46" fmla="*/ 3233058 w 3347358"/>
              <a:gd name="connsiteY46" fmla="*/ 832758 h 3040488"/>
              <a:gd name="connsiteX47" fmla="*/ 3265715 w 3347358"/>
              <a:gd name="connsiteY47" fmla="*/ 881743 h 3040488"/>
              <a:gd name="connsiteX48" fmla="*/ 3282043 w 3347358"/>
              <a:gd name="connsiteY48" fmla="*/ 930729 h 3040488"/>
              <a:gd name="connsiteX49" fmla="*/ 3347358 w 3347358"/>
              <a:gd name="connsiteY49" fmla="*/ 1012372 h 3040488"/>
              <a:gd name="connsiteX50" fmla="*/ 3331029 w 3347358"/>
              <a:gd name="connsiteY50" fmla="*/ 898072 h 3040488"/>
              <a:gd name="connsiteX51" fmla="*/ 3314700 w 3347358"/>
              <a:gd name="connsiteY51" fmla="*/ 849086 h 3040488"/>
              <a:gd name="connsiteX52" fmla="*/ 3298372 w 3347358"/>
              <a:gd name="connsiteY52" fmla="*/ 783772 h 3040488"/>
              <a:gd name="connsiteX53" fmla="*/ 3265715 w 3347358"/>
              <a:gd name="connsiteY53" fmla="*/ 685800 h 3040488"/>
              <a:gd name="connsiteX54" fmla="*/ 3233058 w 3347358"/>
              <a:gd name="connsiteY54" fmla="*/ 587829 h 3040488"/>
              <a:gd name="connsiteX55" fmla="*/ 3200400 w 3347358"/>
              <a:gd name="connsiteY55" fmla="*/ 489858 h 3040488"/>
              <a:gd name="connsiteX56" fmla="*/ 3135086 w 3347358"/>
              <a:gd name="connsiteY56" fmla="*/ 391886 h 3040488"/>
              <a:gd name="connsiteX57" fmla="*/ 3037115 w 3347358"/>
              <a:gd name="connsiteY57" fmla="*/ 261258 h 3040488"/>
              <a:gd name="connsiteX58" fmla="*/ 2922815 w 3347358"/>
              <a:gd name="connsiteY58" fmla="*/ 146958 h 3040488"/>
              <a:gd name="connsiteX59" fmla="*/ 2841172 w 3347358"/>
              <a:gd name="connsiteY59" fmla="*/ 81643 h 3040488"/>
              <a:gd name="connsiteX60" fmla="*/ 2792186 w 3347358"/>
              <a:gd name="connsiteY60" fmla="*/ 65315 h 3040488"/>
              <a:gd name="connsiteX61" fmla="*/ 2743200 w 3347358"/>
              <a:gd name="connsiteY61" fmla="*/ 32658 h 3040488"/>
              <a:gd name="connsiteX62" fmla="*/ 2645229 w 3347358"/>
              <a:gd name="connsiteY62" fmla="*/ 0 h 3040488"/>
              <a:gd name="connsiteX63" fmla="*/ 2139043 w 3347358"/>
              <a:gd name="connsiteY63" fmla="*/ 16329 h 3040488"/>
              <a:gd name="connsiteX64" fmla="*/ 2041072 w 3347358"/>
              <a:gd name="connsiteY64" fmla="*/ 65315 h 3040488"/>
              <a:gd name="connsiteX65" fmla="*/ 1992086 w 3347358"/>
              <a:gd name="connsiteY65" fmla="*/ 81643 h 3040488"/>
              <a:gd name="connsiteX66" fmla="*/ 1910443 w 3347358"/>
              <a:gd name="connsiteY66" fmla="*/ 146958 h 3040488"/>
              <a:gd name="connsiteX67" fmla="*/ 1894115 w 3347358"/>
              <a:gd name="connsiteY67" fmla="*/ 195943 h 3040488"/>
              <a:gd name="connsiteX68" fmla="*/ 1828800 w 3347358"/>
              <a:gd name="connsiteY68" fmla="*/ 277586 h 3040488"/>
              <a:gd name="connsiteX69" fmla="*/ 1681843 w 3347358"/>
              <a:gd name="connsiteY69" fmla="*/ 359229 h 3040488"/>
              <a:gd name="connsiteX70" fmla="*/ 1600200 w 3347358"/>
              <a:gd name="connsiteY70" fmla="*/ 424543 h 3040488"/>
              <a:gd name="connsiteX71" fmla="*/ 1551215 w 3347358"/>
              <a:gd name="connsiteY71" fmla="*/ 457200 h 3040488"/>
              <a:gd name="connsiteX72" fmla="*/ 1518558 w 3347358"/>
              <a:gd name="connsiteY72" fmla="*/ 506186 h 3040488"/>
              <a:gd name="connsiteX73" fmla="*/ 1485900 w 3347358"/>
              <a:gd name="connsiteY73" fmla="*/ 538843 h 3040488"/>
              <a:gd name="connsiteX74" fmla="*/ 1436915 w 3347358"/>
              <a:gd name="connsiteY74" fmla="*/ 636815 h 3040488"/>
              <a:gd name="connsiteX75" fmla="*/ 1322615 w 3347358"/>
              <a:gd name="connsiteY75" fmla="*/ 669472 h 3040488"/>
              <a:gd name="connsiteX76" fmla="*/ 1273629 w 3347358"/>
              <a:gd name="connsiteY76" fmla="*/ 685800 h 3040488"/>
              <a:gd name="connsiteX77" fmla="*/ 1224643 w 3347358"/>
              <a:gd name="connsiteY77" fmla="*/ 718458 h 3040488"/>
              <a:gd name="connsiteX78" fmla="*/ 1175658 w 3347358"/>
              <a:gd name="connsiteY78" fmla="*/ 734786 h 3040488"/>
              <a:gd name="connsiteX79" fmla="*/ 1077686 w 3347358"/>
              <a:gd name="connsiteY79" fmla="*/ 800100 h 3040488"/>
              <a:gd name="connsiteX80" fmla="*/ 1012372 w 3347358"/>
              <a:gd name="connsiteY80" fmla="*/ 898072 h 3040488"/>
              <a:gd name="connsiteX81" fmla="*/ 979715 w 3347358"/>
              <a:gd name="connsiteY81" fmla="*/ 947058 h 3040488"/>
              <a:gd name="connsiteX82" fmla="*/ 930729 w 3347358"/>
              <a:gd name="connsiteY82" fmla="*/ 1045029 h 3040488"/>
              <a:gd name="connsiteX83" fmla="*/ 881743 w 3347358"/>
              <a:gd name="connsiteY83" fmla="*/ 1143000 h 3040488"/>
              <a:gd name="connsiteX84" fmla="*/ 816429 w 3347358"/>
              <a:gd name="connsiteY84" fmla="*/ 1289958 h 3040488"/>
              <a:gd name="connsiteX85" fmla="*/ 685800 w 3347358"/>
              <a:gd name="connsiteY85" fmla="*/ 1518558 h 3040488"/>
              <a:gd name="connsiteX86" fmla="*/ 636815 w 3347358"/>
              <a:gd name="connsiteY86" fmla="*/ 1632858 h 3040488"/>
              <a:gd name="connsiteX87" fmla="*/ 604158 w 3347358"/>
              <a:gd name="connsiteY87" fmla="*/ 1730829 h 3040488"/>
              <a:gd name="connsiteX88" fmla="*/ 571500 w 3347358"/>
              <a:gd name="connsiteY88" fmla="*/ 1828800 h 3040488"/>
              <a:gd name="connsiteX89" fmla="*/ 555172 w 3347358"/>
              <a:gd name="connsiteY89" fmla="*/ 1877786 h 3040488"/>
              <a:gd name="connsiteX90" fmla="*/ 522515 w 3347358"/>
              <a:gd name="connsiteY90" fmla="*/ 1992086 h 3040488"/>
              <a:gd name="connsiteX91" fmla="*/ 489858 w 3347358"/>
              <a:gd name="connsiteY91" fmla="*/ 2041072 h 3040488"/>
              <a:gd name="connsiteX92" fmla="*/ 457200 w 3347358"/>
              <a:gd name="connsiteY92" fmla="*/ 2139043 h 3040488"/>
              <a:gd name="connsiteX93" fmla="*/ 424543 w 3347358"/>
              <a:gd name="connsiteY93" fmla="*/ 2237015 h 3040488"/>
              <a:gd name="connsiteX94" fmla="*/ 408215 w 3347358"/>
              <a:gd name="connsiteY94" fmla="*/ 2286000 h 3040488"/>
              <a:gd name="connsiteX95" fmla="*/ 375558 w 3347358"/>
              <a:gd name="connsiteY95" fmla="*/ 2334986 h 3040488"/>
              <a:gd name="connsiteX96" fmla="*/ 359229 w 3347358"/>
              <a:gd name="connsiteY96" fmla="*/ 2383972 h 3040488"/>
              <a:gd name="connsiteX97" fmla="*/ 261258 w 3347358"/>
              <a:gd name="connsiteY97" fmla="*/ 2465615 h 3040488"/>
              <a:gd name="connsiteX98" fmla="*/ 228600 w 3347358"/>
              <a:gd name="connsiteY98" fmla="*/ 2498272 h 3040488"/>
              <a:gd name="connsiteX99" fmla="*/ 179615 w 3347358"/>
              <a:gd name="connsiteY99" fmla="*/ 2530929 h 3040488"/>
              <a:gd name="connsiteX100" fmla="*/ 48986 w 3347358"/>
              <a:gd name="connsiteY100" fmla="*/ 2677886 h 3040488"/>
              <a:gd name="connsiteX101" fmla="*/ 0 w 3347358"/>
              <a:gd name="connsiteY101" fmla="*/ 2857500 h 3040488"/>
              <a:gd name="connsiteX102" fmla="*/ 32658 w 3347358"/>
              <a:gd name="connsiteY102" fmla="*/ 3004458 h 3040488"/>
              <a:gd name="connsiteX103" fmla="*/ 114300 w 3347358"/>
              <a:gd name="connsiteY103" fmla="*/ 3037115 h 30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47358" h="3040488">
                <a:moveTo>
                  <a:pt x="114300" y="3037115"/>
                </a:moveTo>
                <a:cubicBezTo>
                  <a:pt x="130628" y="3023508"/>
                  <a:pt x="121975" y="2960316"/>
                  <a:pt x="130629" y="2922815"/>
                </a:cubicBezTo>
                <a:cubicBezTo>
                  <a:pt x="146565" y="2853758"/>
                  <a:pt x="177407" y="2778064"/>
                  <a:pt x="228600" y="2726872"/>
                </a:cubicBezTo>
                <a:lnTo>
                  <a:pt x="261258" y="2694215"/>
                </a:lnTo>
                <a:cubicBezTo>
                  <a:pt x="266701" y="2677886"/>
                  <a:pt x="265415" y="2657400"/>
                  <a:pt x="277586" y="2645229"/>
                </a:cubicBezTo>
                <a:cubicBezTo>
                  <a:pt x="304662" y="2618153"/>
                  <a:pt x="357733" y="2610880"/>
                  <a:pt x="391886" y="2596243"/>
                </a:cubicBezTo>
                <a:cubicBezTo>
                  <a:pt x="592271" y="2510363"/>
                  <a:pt x="342200" y="2612922"/>
                  <a:pt x="506186" y="2530929"/>
                </a:cubicBezTo>
                <a:cubicBezTo>
                  <a:pt x="521581" y="2523232"/>
                  <a:pt x="539777" y="2522297"/>
                  <a:pt x="555172" y="2514600"/>
                </a:cubicBezTo>
                <a:cubicBezTo>
                  <a:pt x="681781" y="2451296"/>
                  <a:pt x="530022" y="2506654"/>
                  <a:pt x="653143" y="2465615"/>
                </a:cubicBezTo>
                <a:cubicBezTo>
                  <a:pt x="674915" y="2432958"/>
                  <a:pt x="690705" y="2395396"/>
                  <a:pt x="718458" y="2367643"/>
                </a:cubicBezTo>
                <a:cubicBezTo>
                  <a:pt x="754571" y="2331530"/>
                  <a:pt x="777366" y="2315139"/>
                  <a:pt x="800100" y="2269672"/>
                </a:cubicBezTo>
                <a:cubicBezTo>
                  <a:pt x="807797" y="2254277"/>
                  <a:pt x="808732" y="2236081"/>
                  <a:pt x="816429" y="2220686"/>
                </a:cubicBezTo>
                <a:cubicBezTo>
                  <a:pt x="825205" y="2203133"/>
                  <a:pt x="841116" y="2189633"/>
                  <a:pt x="849086" y="2171700"/>
                </a:cubicBezTo>
                <a:cubicBezTo>
                  <a:pt x="863067" y="2140243"/>
                  <a:pt x="870857" y="2106386"/>
                  <a:pt x="881743" y="2073729"/>
                </a:cubicBezTo>
                <a:cubicBezTo>
                  <a:pt x="892629" y="2041072"/>
                  <a:pt x="899005" y="2006547"/>
                  <a:pt x="914400" y="1975758"/>
                </a:cubicBezTo>
                <a:cubicBezTo>
                  <a:pt x="941614" y="1921329"/>
                  <a:pt x="962288" y="1863105"/>
                  <a:pt x="996043" y="1812472"/>
                </a:cubicBezTo>
                <a:cubicBezTo>
                  <a:pt x="1006929" y="1796143"/>
                  <a:pt x="1019924" y="1781039"/>
                  <a:pt x="1028700" y="1763486"/>
                </a:cubicBezTo>
                <a:cubicBezTo>
                  <a:pt x="1036397" y="1748091"/>
                  <a:pt x="1037332" y="1729895"/>
                  <a:pt x="1045029" y="1714500"/>
                </a:cubicBezTo>
                <a:cubicBezTo>
                  <a:pt x="1053805" y="1696948"/>
                  <a:pt x="1068910" y="1683067"/>
                  <a:pt x="1077686" y="1665515"/>
                </a:cubicBezTo>
                <a:cubicBezTo>
                  <a:pt x="1097426" y="1626035"/>
                  <a:pt x="1094646" y="1593076"/>
                  <a:pt x="1110343" y="1551215"/>
                </a:cubicBezTo>
                <a:cubicBezTo>
                  <a:pt x="1118890" y="1528423"/>
                  <a:pt x="1133411" y="1508273"/>
                  <a:pt x="1143000" y="1485900"/>
                </a:cubicBezTo>
                <a:cubicBezTo>
                  <a:pt x="1185391" y="1386989"/>
                  <a:pt x="1124340" y="1490564"/>
                  <a:pt x="1191986" y="1355272"/>
                </a:cubicBezTo>
                <a:cubicBezTo>
                  <a:pt x="1206179" y="1326885"/>
                  <a:pt x="1225925" y="1301573"/>
                  <a:pt x="1240972" y="1273629"/>
                </a:cubicBezTo>
                <a:cubicBezTo>
                  <a:pt x="1264052" y="1230765"/>
                  <a:pt x="1279282" y="1183506"/>
                  <a:pt x="1306286" y="1143000"/>
                </a:cubicBezTo>
                <a:cubicBezTo>
                  <a:pt x="1386696" y="1022385"/>
                  <a:pt x="1348051" y="1076428"/>
                  <a:pt x="1420586" y="979715"/>
                </a:cubicBezTo>
                <a:cubicBezTo>
                  <a:pt x="1426029" y="963386"/>
                  <a:pt x="1428556" y="945775"/>
                  <a:pt x="1436915" y="930729"/>
                </a:cubicBezTo>
                <a:cubicBezTo>
                  <a:pt x="1479201" y="854615"/>
                  <a:pt x="1505115" y="833301"/>
                  <a:pt x="1551215" y="767443"/>
                </a:cubicBezTo>
                <a:cubicBezTo>
                  <a:pt x="1551231" y="767420"/>
                  <a:pt x="1632850" y="644991"/>
                  <a:pt x="1649186" y="620486"/>
                </a:cubicBezTo>
                <a:cubicBezTo>
                  <a:pt x="1660072" y="604157"/>
                  <a:pt x="1667966" y="585377"/>
                  <a:pt x="1681843" y="571500"/>
                </a:cubicBezTo>
                <a:cubicBezTo>
                  <a:pt x="1698172" y="555172"/>
                  <a:pt x="1716046" y="540255"/>
                  <a:pt x="1730829" y="522515"/>
                </a:cubicBezTo>
                <a:cubicBezTo>
                  <a:pt x="1743392" y="507439"/>
                  <a:pt x="1750448" y="488197"/>
                  <a:pt x="1763486" y="473529"/>
                </a:cubicBezTo>
                <a:cubicBezTo>
                  <a:pt x="1801778" y="430451"/>
                  <a:pt x="1897335" y="330941"/>
                  <a:pt x="1959429" y="310243"/>
                </a:cubicBezTo>
                <a:lnTo>
                  <a:pt x="2057400" y="277586"/>
                </a:lnTo>
                <a:cubicBezTo>
                  <a:pt x="2073729" y="272143"/>
                  <a:pt x="2089508" y="264634"/>
                  <a:pt x="2106386" y="261258"/>
                </a:cubicBezTo>
                <a:lnTo>
                  <a:pt x="2188029" y="244929"/>
                </a:lnTo>
                <a:cubicBezTo>
                  <a:pt x="2434627" y="263899"/>
                  <a:pt x="2332973" y="238817"/>
                  <a:pt x="2498272" y="293915"/>
                </a:cubicBezTo>
                <a:lnTo>
                  <a:pt x="2596243" y="326572"/>
                </a:lnTo>
                <a:lnTo>
                  <a:pt x="2645229" y="342900"/>
                </a:lnTo>
                <a:cubicBezTo>
                  <a:pt x="2661558" y="353786"/>
                  <a:pt x="2676282" y="367588"/>
                  <a:pt x="2694215" y="375558"/>
                </a:cubicBezTo>
                <a:cubicBezTo>
                  <a:pt x="2725672" y="389539"/>
                  <a:pt x="2763544" y="389120"/>
                  <a:pt x="2792186" y="408215"/>
                </a:cubicBezTo>
                <a:lnTo>
                  <a:pt x="2939143" y="506186"/>
                </a:lnTo>
                <a:cubicBezTo>
                  <a:pt x="2955472" y="517072"/>
                  <a:pt x="2974252" y="524966"/>
                  <a:pt x="2988129" y="538843"/>
                </a:cubicBezTo>
                <a:cubicBezTo>
                  <a:pt x="3004458" y="555172"/>
                  <a:pt x="3022938" y="569601"/>
                  <a:pt x="3037115" y="587829"/>
                </a:cubicBezTo>
                <a:cubicBezTo>
                  <a:pt x="3061211" y="618810"/>
                  <a:pt x="3074676" y="658046"/>
                  <a:pt x="3102429" y="685800"/>
                </a:cubicBezTo>
                <a:cubicBezTo>
                  <a:pt x="3148962" y="732335"/>
                  <a:pt x="3122277" y="709919"/>
                  <a:pt x="3184072" y="751115"/>
                </a:cubicBezTo>
                <a:cubicBezTo>
                  <a:pt x="3189515" y="767443"/>
                  <a:pt x="3191545" y="785341"/>
                  <a:pt x="3200400" y="800100"/>
                </a:cubicBezTo>
                <a:cubicBezTo>
                  <a:pt x="3208321" y="813301"/>
                  <a:pt x="3223441" y="820736"/>
                  <a:pt x="3233058" y="832758"/>
                </a:cubicBezTo>
                <a:cubicBezTo>
                  <a:pt x="3245317" y="848082"/>
                  <a:pt x="3254829" y="865415"/>
                  <a:pt x="3265715" y="881743"/>
                </a:cubicBezTo>
                <a:cubicBezTo>
                  <a:pt x="3271158" y="898072"/>
                  <a:pt x="3274346" y="915334"/>
                  <a:pt x="3282043" y="930729"/>
                </a:cubicBezTo>
                <a:cubicBezTo>
                  <a:pt x="3302642" y="971927"/>
                  <a:pt x="3316982" y="981996"/>
                  <a:pt x="3347358" y="1012372"/>
                </a:cubicBezTo>
                <a:cubicBezTo>
                  <a:pt x="3341915" y="974272"/>
                  <a:pt x="3338577" y="935811"/>
                  <a:pt x="3331029" y="898072"/>
                </a:cubicBezTo>
                <a:cubicBezTo>
                  <a:pt x="3327653" y="881194"/>
                  <a:pt x="3319428" y="865636"/>
                  <a:pt x="3314700" y="849086"/>
                </a:cubicBezTo>
                <a:cubicBezTo>
                  <a:pt x="3308535" y="827508"/>
                  <a:pt x="3304820" y="805267"/>
                  <a:pt x="3298372" y="783772"/>
                </a:cubicBezTo>
                <a:cubicBezTo>
                  <a:pt x="3288481" y="750800"/>
                  <a:pt x="3276601" y="718457"/>
                  <a:pt x="3265715" y="685800"/>
                </a:cubicBezTo>
                <a:lnTo>
                  <a:pt x="3233058" y="587829"/>
                </a:lnTo>
                <a:cubicBezTo>
                  <a:pt x="3233058" y="587828"/>
                  <a:pt x="3200401" y="489859"/>
                  <a:pt x="3200400" y="489858"/>
                </a:cubicBezTo>
                <a:lnTo>
                  <a:pt x="3135086" y="391886"/>
                </a:lnTo>
                <a:cubicBezTo>
                  <a:pt x="3106588" y="306387"/>
                  <a:pt x="3130929" y="355072"/>
                  <a:pt x="3037115" y="261258"/>
                </a:cubicBezTo>
                <a:lnTo>
                  <a:pt x="2922815" y="146958"/>
                </a:lnTo>
                <a:cubicBezTo>
                  <a:pt x="2892438" y="116581"/>
                  <a:pt x="2882372" y="102242"/>
                  <a:pt x="2841172" y="81643"/>
                </a:cubicBezTo>
                <a:cubicBezTo>
                  <a:pt x="2825777" y="73946"/>
                  <a:pt x="2808515" y="70758"/>
                  <a:pt x="2792186" y="65315"/>
                </a:cubicBezTo>
                <a:cubicBezTo>
                  <a:pt x="2775857" y="54429"/>
                  <a:pt x="2761133" y="40628"/>
                  <a:pt x="2743200" y="32658"/>
                </a:cubicBezTo>
                <a:cubicBezTo>
                  <a:pt x="2711743" y="18677"/>
                  <a:pt x="2645229" y="0"/>
                  <a:pt x="2645229" y="0"/>
                </a:cubicBezTo>
                <a:cubicBezTo>
                  <a:pt x="2476500" y="5443"/>
                  <a:pt x="2307568" y="6415"/>
                  <a:pt x="2139043" y="16329"/>
                </a:cubicBezTo>
                <a:cubicBezTo>
                  <a:pt x="2092531" y="19065"/>
                  <a:pt x="2080332" y="45685"/>
                  <a:pt x="2041072" y="65315"/>
                </a:cubicBezTo>
                <a:cubicBezTo>
                  <a:pt x="2025677" y="73012"/>
                  <a:pt x="2008415" y="76200"/>
                  <a:pt x="1992086" y="81643"/>
                </a:cubicBezTo>
                <a:cubicBezTo>
                  <a:pt x="1969835" y="96477"/>
                  <a:pt x="1925955" y="121104"/>
                  <a:pt x="1910443" y="146958"/>
                </a:cubicBezTo>
                <a:cubicBezTo>
                  <a:pt x="1901588" y="161717"/>
                  <a:pt x="1901812" y="180548"/>
                  <a:pt x="1894115" y="195943"/>
                </a:cubicBezTo>
                <a:cubicBezTo>
                  <a:pt x="1881260" y="221654"/>
                  <a:pt x="1853102" y="259360"/>
                  <a:pt x="1828800" y="277586"/>
                </a:cubicBezTo>
                <a:cubicBezTo>
                  <a:pt x="1622859" y="432040"/>
                  <a:pt x="1809132" y="295584"/>
                  <a:pt x="1681843" y="359229"/>
                </a:cubicBezTo>
                <a:cubicBezTo>
                  <a:pt x="1614838" y="392732"/>
                  <a:pt x="1650822" y="384045"/>
                  <a:pt x="1600200" y="424543"/>
                </a:cubicBezTo>
                <a:cubicBezTo>
                  <a:pt x="1584876" y="436802"/>
                  <a:pt x="1567543" y="446314"/>
                  <a:pt x="1551215" y="457200"/>
                </a:cubicBezTo>
                <a:cubicBezTo>
                  <a:pt x="1540329" y="473529"/>
                  <a:pt x="1530817" y="490862"/>
                  <a:pt x="1518558" y="506186"/>
                </a:cubicBezTo>
                <a:cubicBezTo>
                  <a:pt x="1508941" y="518207"/>
                  <a:pt x="1493821" y="525642"/>
                  <a:pt x="1485900" y="538843"/>
                </a:cubicBezTo>
                <a:cubicBezTo>
                  <a:pt x="1467787" y="569031"/>
                  <a:pt x="1474079" y="616168"/>
                  <a:pt x="1436915" y="636815"/>
                </a:cubicBezTo>
                <a:cubicBezTo>
                  <a:pt x="1402277" y="656058"/>
                  <a:pt x="1360569" y="658086"/>
                  <a:pt x="1322615" y="669472"/>
                </a:cubicBezTo>
                <a:cubicBezTo>
                  <a:pt x="1306129" y="674418"/>
                  <a:pt x="1289958" y="680357"/>
                  <a:pt x="1273629" y="685800"/>
                </a:cubicBezTo>
                <a:cubicBezTo>
                  <a:pt x="1257300" y="696686"/>
                  <a:pt x="1242196" y="709681"/>
                  <a:pt x="1224643" y="718458"/>
                </a:cubicBezTo>
                <a:cubicBezTo>
                  <a:pt x="1209249" y="726155"/>
                  <a:pt x="1190704" y="726427"/>
                  <a:pt x="1175658" y="734786"/>
                </a:cubicBezTo>
                <a:cubicBezTo>
                  <a:pt x="1141348" y="753847"/>
                  <a:pt x="1077686" y="800100"/>
                  <a:pt x="1077686" y="800100"/>
                </a:cubicBezTo>
                <a:lnTo>
                  <a:pt x="1012372" y="898072"/>
                </a:lnTo>
                <a:cubicBezTo>
                  <a:pt x="1001486" y="914401"/>
                  <a:pt x="985921" y="928441"/>
                  <a:pt x="979715" y="947058"/>
                </a:cubicBezTo>
                <a:cubicBezTo>
                  <a:pt x="938671" y="1070186"/>
                  <a:pt x="994037" y="918412"/>
                  <a:pt x="930729" y="1045029"/>
                </a:cubicBezTo>
                <a:cubicBezTo>
                  <a:pt x="863129" y="1180230"/>
                  <a:pt x="975329" y="1002622"/>
                  <a:pt x="881743" y="1143000"/>
                </a:cubicBezTo>
                <a:cubicBezTo>
                  <a:pt x="814514" y="1344688"/>
                  <a:pt x="884352" y="1163816"/>
                  <a:pt x="816429" y="1289958"/>
                </a:cubicBezTo>
                <a:cubicBezTo>
                  <a:pt x="697031" y="1511697"/>
                  <a:pt x="782739" y="1389305"/>
                  <a:pt x="685800" y="1518558"/>
                </a:cubicBezTo>
                <a:cubicBezTo>
                  <a:pt x="633244" y="1676229"/>
                  <a:pt x="717518" y="1431098"/>
                  <a:pt x="636815" y="1632858"/>
                </a:cubicBezTo>
                <a:cubicBezTo>
                  <a:pt x="624031" y="1664819"/>
                  <a:pt x="615044" y="1698172"/>
                  <a:pt x="604158" y="1730829"/>
                </a:cubicBezTo>
                <a:lnTo>
                  <a:pt x="571500" y="1828800"/>
                </a:lnTo>
                <a:cubicBezTo>
                  <a:pt x="566057" y="1845129"/>
                  <a:pt x="559347" y="1861088"/>
                  <a:pt x="555172" y="1877786"/>
                </a:cubicBezTo>
                <a:cubicBezTo>
                  <a:pt x="549942" y="1898707"/>
                  <a:pt x="534225" y="1968665"/>
                  <a:pt x="522515" y="1992086"/>
                </a:cubicBezTo>
                <a:cubicBezTo>
                  <a:pt x="513739" y="2009639"/>
                  <a:pt x="497828" y="2023139"/>
                  <a:pt x="489858" y="2041072"/>
                </a:cubicBezTo>
                <a:cubicBezTo>
                  <a:pt x="475877" y="2072529"/>
                  <a:pt x="468086" y="2106386"/>
                  <a:pt x="457200" y="2139043"/>
                </a:cubicBezTo>
                <a:lnTo>
                  <a:pt x="424543" y="2237015"/>
                </a:lnTo>
                <a:cubicBezTo>
                  <a:pt x="419100" y="2253343"/>
                  <a:pt x="417762" y="2271679"/>
                  <a:pt x="408215" y="2286000"/>
                </a:cubicBezTo>
                <a:cubicBezTo>
                  <a:pt x="397329" y="2302329"/>
                  <a:pt x="384334" y="2317433"/>
                  <a:pt x="375558" y="2334986"/>
                </a:cubicBezTo>
                <a:cubicBezTo>
                  <a:pt x="367861" y="2350381"/>
                  <a:pt x="368777" y="2369651"/>
                  <a:pt x="359229" y="2383972"/>
                </a:cubicBezTo>
                <a:cubicBezTo>
                  <a:pt x="325983" y="2433840"/>
                  <a:pt x="304288" y="2431191"/>
                  <a:pt x="261258" y="2465615"/>
                </a:cubicBezTo>
                <a:cubicBezTo>
                  <a:pt x="249237" y="2475232"/>
                  <a:pt x="240621" y="2488655"/>
                  <a:pt x="228600" y="2498272"/>
                </a:cubicBezTo>
                <a:cubicBezTo>
                  <a:pt x="213276" y="2510531"/>
                  <a:pt x="194282" y="2517891"/>
                  <a:pt x="179615" y="2530929"/>
                </a:cubicBezTo>
                <a:cubicBezTo>
                  <a:pt x="88100" y="2612275"/>
                  <a:pt x="98621" y="2603433"/>
                  <a:pt x="48986" y="2677886"/>
                </a:cubicBezTo>
                <a:cubicBezTo>
                  <a:pt x="7553" y="2802187"/>
                  <a:pt x="23080" y="2742103"/>
                  <a:pt x="0" y="2857500"/>
                </a:cubicBezTo>
                <a:cubicBezTo>
                  <a:pt x="167" y="2858504"/>
                  <a:pt x="15732" y="2983301"/>
                  <a:pt x="32658" y="3004458"/>
                </a:cubicBezTo>
                <a:cubicBezTo>
                  <a:pt x="44917" y="3019782"/>
                  <a:pt x="97972" y="3050722"/>
                  <a:pt x="114300" y="3037115"/>
                </a:cubicBezTo>
                <a:close/>
              </a:path>
            </a:pathLst>
          </a:custGeom>
          <a:gradFill flip="none" rotWithShape="1">
            <a:gsLst>
              <a:gs pos="8000">
                <a:srgbClr val="00B050">
                  <a:tint val="66000"/>
                  <a:satMod val="160000"/>
                </a:srgbClr>
              </a:gs>
              <a:gs pos="53000">
                <a:srgbClr val="009B00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>
            <a:extLst>
              <a:ext uri="{FF2B5EF4-FFF2-40B4-BE49-F238E27FC236}">
                <a16:creationId xmlns:a16="http://schemas.microsoft.com/office/drawing/2014/main" id="{147A56C0-BA83-926C-1FCC-4D218E6C0C0C}"/>
              </a:ext>
            </a:extLst>
          </p:cNvPr>
          <p:cNvSpPr/>
          <p:nvPr/>
        </p:nvSpPr>
        <p:spPr>
          <a:xfrm rot="463295">
            <a:off x="31150753" y="21530615"/>
            <a:ext cx="289156" cy="2246907"/>
          </a:xfrm>
          <a:custGeom>
            <a:avLst/>
            <a:gdLst>
              <a:gd name="connsiteX0" fmla="*/ 14147 w 260550"/>
              <a:gd name="connsiteY0" fmla="*/ 77799 h 1906599"/>
              <a:gd name="connsiteX1" fmla="*/ 14147 w 260550"/>
              <a:gd name="connsiteY1" fmla="*/ 1044953 h 1906599"/>
              <a:gd name="connsiteX2" fmla="*/ 31731 w 260550"/>
              <a:gd name="connsiteY2" fmla="*/ 1115292 h 1906599"/>
              <a:gd name="connsiteX3" fmla="*/ 84485 w 260550"/>
              <a:gd name="connsiteY3" fmla="*/ 1660415 h 1906599"/>
              <a:gd name="connsiteX4" fmla="*/ 102070 w 260550"/>
              <a:gd name="connsiteY4" fmla="*/ 1783507 h 1906599"/>
              <a:gd name="connsiteX5" fmla="*/ 137239 w 260550"/>
              <a:gd name="connsiteY5" fmla="*/ 1906599 h 1906599"/>
              <a:gd name="connsiteX6" fmla="*/ 189993 w 260550"/>
              <a:gd name="connsiteY6" fmla="*/ 1414230 h 1906599"/>
              <a:gd name="connsiteX7" fmla="*/ 172408 w 260550"/>
              <a:gd name="connsiteY7" fmla="*/ 1291138 h 1906599"/>
              <a:gd name="connsiteX8" fmla="*/ 137239 w 260550"/>
              <a:gd name="connsiteY8" fmla="*/ 1185630 h 1906599"/>
              <a:gd name="connsiteX9" fmla="*/ 119654 w 260550"/>
              <a:gd name="connsiteY9" fmla="*/ 1132876 h 1906599"/>
              <a:gd name="connsiteX10" fmla="*/ 84485 w 260550"/>
              <a:gd name="connsiteY10" fmla="*/ 464661 h 1906599"/>
              <a:gd name="connsiteX11" fmla="*/ 102070 w 260550"/>
              <a:gd name="connsiteY11" fmla="*/ 165722 h 1906599"/>
              <a:gd name="connsiteX12" fmla="*/ 31731 w 260550"/>
              <a:gd name="connsiteY12" fmla="*/ 60215 h 1906599"/>
              <a:gd name="connsiteX13" fmla="*/ 14147 w 260550"/>
              <a:gd name="connsiteY13" fmla="*/ 77799 h 190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550" h="1906599">
                <a:moveTo>
                  <a:pt x="14147" y="77799"/>
                </a:moveTo>
                <a:cubicBezTo>
                  <a:pt x="11216" y="241922"/>
                  <a:pt x="-16165" y="287152"/>
                  <a:pt x="14147" y="1044953"/>
                </a:cubicBezTo>
                <a:cubicBezTo>
                  <a:pt x="15113" y="1069102"/>
                  <a:pt x="25870" y="1091846"/>
                  <a:pt x="31731" y="1115292"/>
                </a:cubicBezTo>
                <a:cubicBezTo>
                  <a:pt x="46992" y="1313676"/>
                  <a:pt x="55414" y="1456926"/>
                  <a:pt x="84485" y="1660415"/>
                </a:cubicBezTo>
                <a:cubicBezTo>
                  <a:pt x="90347" y="1701446"/>
                  <a:pt x="94656" y="1742728"/>
                  <a:pt x="102070" y="1783507"/>
                </a:cubicBezTo>
                <a:cubicBezTo>
                  <a:pt x="110904" y="1832093"/>
                  <a:pt x="122170" y="1861394"/>
                  <a:pt x="137239" y="1906599"/>
                </a:cubicBezTo>
                <a:cubicBezTo>
                  <a:pt x="359584" y="1851014"/>
                  <a:pt x="219184" y="1910488"/>
                  <a:pt x="189993" y="1414230"/>
                </a:cubicBezTo>
                <a:cubicBezTo>
                  <a:pt x="187559" y="1372854"/>
                  <a:pt x="181728" y="1331524"/>
                  <a:pt x="172408" y="1291138"/>
                </a:cubicBezTo>
                <a:cubicBezTo>
                  <a:pt x="164072" y="1255016"/>
                  <a:pt x="148962" y="1220799"/>
                  <a:pt x="137239" y="1185630"/>
                </a:cubicBezTo>
                <a:lnTo>
                  <a:pt x="119654" y="1132876"/>
                </a:lnTo>
                <a:cubicBezTo>
                  <a:pt x="89346" y="860098"/>
                  <a:pt x="84485" y="852928"/>
                  <a:pt x="84485" y="464661"/>
                </a:cubicBezTo>
                <a:cubicBezTo>
                  <a:pt x="84485" y="364842"/>
                  <a:pt x="96208" y="265368"/>
                  <a:pt x="102070" y="165722"/>
                </a:cubicBezTo>
                <a:cubicBezTo>
                  <a:pt x="89569" y="103216"/>
                  <a:pt x="107432" y="60215"/>
                  <a:pt x="31731" y="60215"/>
                </a:cubicBezTo>
                <a:cubicBezTo>
                  <a:pt x="23442" y="60215"/>
                  <a:pt x="17078" y="-86324"/>
                  <a:pt x="14147" y="77799"/>
                </a:cubicBezTo>
                <a:close/>
              </a:path>
            </a:pathLst>
          </a:custGeom>
          <a:gradFill flip="none" rotWithShape="1">
            <a:gsLst>
              <a:gs pos="0">
                <a:srgbClr val="C7F33B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>
            <a:extLst>
              <a:ext uri="{FF2B5EF4-FFF2-40B4-BE49-F238E27FC236}">
                <a16:creationId xmlns:a16="http://schemas.microsoft.com/office/drawing/2014/main" id="{44035A97-521F-E2AA-BC4F-D694DBAE8746}"/>
              </a:ext>
            </a:extLst>
          </p:cNvPr>
          <p:cNvSpPr/>
          <p:nvPr/>
        </p:nvSpPr>
        <p:spPr>
          <a:xfrm rot="463295">
            <a:off x="24122337" y="22551380"/>
            <a:ext cx="329762" cy="1617410"/>
          </a:xfrm>
          <a:custGeom>
            <a:avLst/>
            <a:gdLst>
              <a:gd name="connsiteX0" fmla="*/ 14147 w 260550"/>
              <a:gd name="connsiteY0" fmla="*/ 77799 h 1906599"/>
              <a:gd name="connsiteX1" fmla="*/ 14147 w 260550"/>
              <a:gd name="connsiteY1" fmla="*/ 1044953 h 1906599"/>
              <a:gd name="connsiteX2" fmla="*/ 31731 w 260550"/>
              <a:gd name="connsiteY2" fmla="*/ 1115292 h 1906599"/>
              <a:gd name="connsiteX3" fmla="*/ 84485 w 260550"/>
              <a:gd name="connsiteY3" fmla="*/ 1660415 h 1906599"/>
              <a:gd name="connsiteX4" fmla="*/ 102070 w 260550"/>
              <a:gd name="connsiteY4" fmla="*/ 1783507 h 1906599"/>
              <a:gd name="connsiteX5" fmla="*/ 137239 w 260550"/>
              <a:gd name="connsiteY5" fmla="*/ 1906599 h 1906599"/>
              <a:gd name="connsiteX6" fmla="*/ 189993 w 260550"/>
              <a:gd name="connsiteY6" fmla="*/ 1414230 h 1906599"/>
              <a:gd name="connsiteX7" fmla="*/ 172408 w 260550"/>
              <a:gd name="connsiteY7" fmla="*/ 1291138 h 1906599"/>
              <a:gd name="connsiteX8" fmla="*/ 137239 w 260550"/>
              <a:gd name="connsiteY8" fmla="*/ 1185630 h 1906599"/>
              <a:gd name="connsiteX9" fmla="*/ 119654 w 260550"/>
              <a:gd name="connsiteY9" fmla="*/ 1132876 h 1906599"/>
              <a:gd name="connsiteX10" fmla="*/ 84485 w 260550"/>
              <a:gd name="connsiteY10" fmla="*/ 464661 h 1906599"/>
              <a:gd name="connsiteX11" fmla="*/ 102070 w 260550"/>
              <a:gd name="connsiteY11" fmla="*/ 165722 h 1906599"/>
              <a:gd name="connsiteX12" fmla="*/ 31731 w 260550"/>
              <a:gd name="connsiteY12" fmla="*/ 60215 h 1906599"/>
              <a:gd name="connsiteX13" fmla="*/ 14147 w 260550"/>
              <a:gd name="connsiteY13" fmla="*/ 77799 h 190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550" h="1906599">
                <a:moveTo>
                  <a:pt x="14147" y="77799"/>
                </a:moveTo>
                <a:cubicBezTo>
                  <a:pt x="11216" y="241922"/>
                  <a:pt x="-16165" y="287152"/>
                  <a:pt x="14147" y="1044953"/>
                </a:cubicBezTo>
                <a:cubicBezTo>
                  <a:pt x="15113" y="1069102"/>
                  <a:pt x="25870" y="1091846"/>
                  <a:pt x="31731" y="1115292"/>
                </a:cubicBezTo>
                <a:cubicBezTo>
                  <a:pt x="46992" y="1313676"/>
                  <a:pt x="55414" y="1456926"/>
                  <a:pt x="84485" y="1660415"/>
                </a:cubicBezTo>
                <a:cubicBezTo>
                  <a:pt x="90347" y="1701446"/>
                  <a:pt x="94656" y="1742728"/>
                  <a:pt x="102070" y="1783507"/>
                </a:cubicBezTo>
                <a:cubicBezTo>
                  <a:pt x="110904" y="1832093"/>
                  <a:pt x="122170" y="1861394"/>
                  <a:pt x="137239" y="1906599"/>
                </a:cubicBezTo>
                <a:cubicBezTo>
                  <a:pt x="359584" y="1851014"/>
                  <a:pt x="219184" y="1910488"/>
                  <a:pt x="189993" y="1414230"/>
                </a:cubicBezTo>
                <a:cubicBezTo>
                  <a:pt x="187559" y="1372854"/>
                  <a:pt x="181728" y="1331524"/>
                  <a:pt x="172408" y="1291138"/>
                </a:cubicBezTo>
                <a:cubicBezTo>
                  <a:pt x="164072" y="1255016"/>
                  <a:pt x="148962" y="1220799"/>
                  <a:pt x="137239" y="1185630"/>
                </a:cubicBezTo>
                <a:lnTo>
                  <a:pt x="119654" y="1132876"/>
                </a:lnTo>
                <a:cubicBezTo>
                  <a:pt x="89346" y="860098"/>
                  <a:pt x="84485" y="852928"/>
                  <a:pt x="84485" y="464661"/>
                </a:cubicBezTo>
                <a:cubicBezTo>
                  <a:pt x="84485" y="364842"/>
                  <a:pt x="96208" y="265368"/>
                  <a:pt x="102070" y="165722"/>
                </a:cubicBezTo>
                <a:cubicBezTo>
                  <a:pt x="89569" y="103216"/>
                  <a:pt x="107432" y="60215"/>
                  <a:pt x="31731" y="60215"/>
                </a:cubicBezTo>
                <a:cubicBezTo>
                  <a:pt x="23442" y="60215"/>
                  <a:pt x="17078" y="-86324"/>
                  <a:pt x="14147" y="77799"/>
                </a:cubicBezTo>
                <a:close/>
              </a:path>
            </a:pathLst>
          </a:custGeom>
          <a:gradFill flip="none" rotWithShape="1">
            <a:gsLst>
              <a:gs pos="0">
                <a:srgbClr val="C7F33B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>
            <a:extLst>
              <a:ext uri="{FF2B5EF4-FFF2-40B4-BE49-F238E27FC236}">
                <a16:creationId xmlns:a16="http://schemas.microsoft.com/office/drawing/2014/main" id="{82B0583D-C34D-2C09-FAE6-406938BDF1A2}"/>
              </a:ext>
            </a:extLst>
          </p:cNvPr>
          <p:cNvSpPr/>
          <p:nvPr/>
        </p:nvSpPr>
        <p:spPr>
          <a:xfrm rot="463295" flipH="1">
            <a:off x="16762044" y="23725513"/>
            <a:ext cx="272098" cy="787173"/>
          </a:xfrm>
          <a:custGeom>
            <a:avLst/>
            <a:gdLst>
              <a:gd name="connsiteX0" fmla="*/ 14147 w 260550"/>
              <a:gd name="connsiteY0" fmla="*/ 77799 h 1906599"/>
              <a:gd name="connsiteX1" fmla="*/ 14147 w 260550"/>
              <a:gd name="connsiteY1" fmla="*/ 1044953 h 1906599"/>
              <a:gd name="connsiteX2" fmla="*/ 31731 w 260550"/>
              <a:gd name="connsiteY2" fmla="*/ 1115292 h 1906599"/>
              <a:gd name="connsiteX3" fmla="*/ 84485 w 260550"/>
              <a:gd name="connsiteY3" fmla="*/ 1660415 h 1906599"/>
              <a:gd name="connsiteX4" fmla="*/ 102070 w 260550"/>
              <a:gd name="connsiteY4" fmla="*/ 1783507 h 1906599"/>
              <a:gd name="connsiteX5" fmla="*/ 137239 w 260550"/>
              <a:gd name="connsiteY5" fmla="*/ 1906599 h 1906599"/>
              <a:gd name="connsiteX6" fmla="*/ 189993 w 260550"/>
              <a:gd name="connsiteY6" fmla="*/ 1414230 h 1906599"/>
              <a:gd name="connsiteX7" fmla="*/ 172408 w 260550"/>
              <a:gd name="connsiteY7" fmla="*/ 1291138 h 1906599"/>
              <a:gd name="connsiteX8" fmla="*/ 137239 w 260550"/>
              <a:gd name="connsiteY8" fmla="*/ 1185630 h 1906599"/>
              <a:gd name="connsiteX9" fmla="*/ 119654 w 260550"/>
              <a:gd name="connsiteY9" fmla="*/ 1132876 h 1906599"/>
              <a:gd name="connsiteX10" fmla="*/ 84485 w 260550"/>
              <a:gd name="connsiteY10" fmla="*/ 464661 h 1906599"/>
              <a:gd name="connsiteX11" fmla="*/ 102070 w 260550"/>
              <a:gd name="connsiteY11" fmla="*/ 165722 h 1906599"/>
              <a:gd name="connsiteX12" fmla="*/ 31731 w 260550"/>
              <a:gd name="connsiteY12" fmla="*/ 60215 h 1906599"/>
              <a:gd name="connsiteX13" fmla="*/ 14147 w 260550"/>
              <a:gd name="connsiteY13" fmla="*/ 77799 h 190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550" h="1906599">
                <a:moveTo>
                  <a:pt x="14147" y="77799"/>
                </a:moveTo>
                <a:cubicBezTo>
                  <a:pt x="11216" y="241922"/>
                  <a:pt x="-16165" y="287152"/>
                  <a:pt x="14147" y="1044953"/>
                </a:cubicBezTo>
                <a:cubicBezTo>
                  <a:pt x="15113" y="1069102"/>
                  <a:pt x="25870" y="1091846"/>
                  <a:pt x="31731" y="1115292"/>
                </a:cubicBezTo>
                <a:cubicBezTo>
                  <a:pt x="46992" y="1313676"/>
                  <a:pt x="55414" y="1456926"/>
                  <a:pt x="84485" y="1660415"/>
                </a:cubicBezTo>
                <a:cubicBezTo>
                  <a:pt x="90347" y="1701446"/>
                  <a:pt x="94656" y="1742728"/>
                  <a:pt x="102070" y="1783507"/>
                </a:cubicBezTo>
                <a:cubicBezTo>
                  <a:pt x="110904" y="1832093"/>
                  <a:pt x="122170" y="1861394"/>
                  <a:pt x="137239" y="1906599"/>
                </a:cubicBezTo>
                <a:cubicBezTo>
                  <a:pt x="359584" y="1851014"/>
                  <a:pt x="219184" y="1910488"/>
                  <a:pt x="189993" y="1414230"/>
                </a:cubicBezTo>
                <a:cubicBezTo>
                  <a:pt x="187559" y="1372854"/>
                  <a:pt x="181728" y="1331524"/>
                  <a:pt x="172408" y="1291138"/>
                </a:cubicBezTo>
                <a:cubicBezTo>
                  <a:pt x="164072" y="1255016"/>
                  <a:pt x="148962" y="1220799"/>
                  <a:pt x="137239" y="1185630"/>
                </a:cubicBezTo>
                <a:lnTo>
                  <a:pt x="119654" y="1132876"/>
                </a:lnTo>
                <a:cubicBezTo>
                  <a:pt x="89346" y="860098"/>
                  <a:pt x="84485" y="852928"/>
                  <a:pt x="84485" y="464661"/>
                </a:cubicBezTo>
                <a:cubicBezTo>
                  <a:pt x="84485" y="364842"/>
                  <a:pt x="96208" y="265368"/>
                  <a:pt x="102070" y="165722"/>
                </a:cubicBezTo>
                <a:cubicBezTo>
                  <a:pt x="89569" y="103216"/>
                  <a:pt x="107432" y="60215"/>
                  <a:pt x="31731" y="60215"/>
                </a:cubicBezTo>
                <a:cubicBezTo>
                  <a:pt x="23442" y="60215"/>
                  <a:pt x="17078" y="-86324"/>
                  <a:pt x="14147" y="77799"/>
                </a:cubicBezTo>
                <a:close/>
              </a:path>
            </a:pathLst>
          </a:custGeom>
          <a:gradFill flip="none" rotWithShape="1">
            <a:gsLst>
              <a:gs pos="0">
                <a:srgbClr val="C7F33B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1" name="Picture 230" descr="A person sitting on grass smiling&#10;&#10;Description automatically generated">
            <a:extLst>
              <a:ext uri="{FF2B5EF4-FFF2-40B4-BE49-F238E27FC236}">
                <a16:creationId xmlns:a16="http://schemas.microsoft.com/office/drawing/2014/main" id="{B7BF5101-02A1-048C-1C7F-0AE1CF161EE9}"/>
              </a:ext>
            </a:extLst>
          </p:cNvPr>
          <p:cNvPicPr>
            <a:picLocks noChangeAspect="1"/>
          </p:cNvPicPr>
          <p:nvPr/>
        </p:nvPicPr>
        <p:blipFill rotWithShape="1">
          <a:blip r:embed="rId126"/>
          <a:srcRect l="19948" t="24029" r="22085" b="34896"/>
          <a:stretch/>
        </p:blipFill>
        <p:spPr>
          <a:xfrm>
            <a:off x="772916" y="8090115"/>
            <a:ext cx="2760698" cy="3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169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USU 2021">
      <a:dk1>
        <a:srgbClr val="000000"/>
      </a:dk1>
      <a:lt1>
        <a:srgbClr val="FFFFFF"/>
      </a:lt1>
      <a:dk2>
        <a:srgbClr val="00263A"/>
      </a:dk2>
      <a:lt2>
        <a:srgbClr val="A2AAAD"/>
      </a:lt2>
      <a:accent1>
        <a:srgbClr val="16597D"/>
      </a:accent1>
      <a:accent2>
        <a:srgbClr val="01ADD8"/>
      </a:accent2>
      <a:accent3>
        <a:srgbClr val="00938F"/>
      </a:accent3>
      <a:accent4>
        <a:srgbClr val="F16178"/>
      </a:accent4>
      <a:accent5>
        <a:srgbClr val="FF8300"/>
      </a:accent5>
      <a:accent6>
        <a:srgbClr val="F6BD17"/>
      </a:accent6>
      <a:hlink>
        <a:srgbClr val="288DC2"/>
      </a:hlink>
      <a:folHlink>
        <a:srgbClr val="6EA9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4094</TotalTime>
  <Words>218</Words>
  <Application>Microsoft Macintosh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Grady Bing</dc:creator>
  <cp:lastModifiedBy>Athena Dupont</cp:lastModifiedBy>
  <cp:revision>23</cp:revision>
  <dcterms:created xsi:type="dcterms:W3CDTF">2021-11-02T19:10:03Z</dcterms:created>
  <dcterms:modified xsi:type="dcterms:W3CDTF">2024-01-11T03:13:43Z</dcterms:modified>
</cp:coreProperties>
</file>