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2_9AE87B1B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8" r:id="rId2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3536" userDrawn="1">
          <p15:clr>
            <a:srgbClr val="A4A3A4"/>
          </p15:clr>
        </p15:guide>
        <p15:guide id="2" pos="576" userDrawn="1">
          <p15:clr>
            <a:srgbClr val="A4A3A4"/>
          </p15:clr>
        </p15:guide>
        <p15:guide id="3" pos="27072" userDrawn="1">
          <p15:clr>
            <a:srgbClr val="A4A3A4"/>
          </p15:clr>
        </p15:guide>
        <p15:guide id="4" orient="horz" pos="576" userDrawn="1">
          <p15:clr>
            <a:srgbClr val="A4A3A4"/>
          </p15:clr>
        </p15:guide>
        <p15:guide id="5" orient="horz" pos="20160" userDrawn="1">
          <p15:clr>
            <a:srgbClr val="A4A3A4"/>
          </p15:clr>
        </p15:guide>
        <p15:guide id="6" pos="14136" userDrawn="1">
          <p15:clr>
            <a:srgbClr val="A4A3A4"/>
          </p15:clr>
        </p15:guide>
        <p15:guide id="7" pos="20304" userDrawn="1">
          <p15:clr>
            <a:srgbClr val="A4A3A4"/>
          </p15:clr>
        </p15:guide>
        <p15:guide id="8" pos="20880" userDrawn="1">
          <p15:clr>
            <a:srgbClr val="A4A3A4"/>
          </p15:clr>
        </p15:guide>
        <p15:guide id="9" pos="7344" userDrawn="1">
          <p15:clr>
            <a:srgbClr val="A4A3A4"/>
          </p15:clr>
        </p15:guide>
        <p15:guide id="10" pos="6768" userDrawn="1">
          <p15:clr>
            <a:srgbClr val="A4A3A4"/>
          </p15:clr>
        </p15:guide>
        <p15:guide id="11" orient="horz" pos="32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F6BE88-F526-0C43-D3E1-B2497A44F73F}" name="Athena Dupont" initials="AD" userId="S::a00908776@aggies.usu.edu::7c5f4e33-4348-4392-8258-581116dbd9ea" providerId="AD"/>
  <p188:author id="{3816B48C-2C60-5DFE-FCB2-7D24160846F7}" name="Daniel Lenhart" initials="" userId="S::a01248351@aggies.usu.edu::a5222fbb-5a44-4727-92f4-aef1a76cc832" providerId="AD"/>
  <p188:author id="{3690BC8E-FA06-E9CE-84BC-44CD352EA0EE}" name="Bella Lonardo" initials="BL" userId="S::a02329413@aggies.usu.edu::da949764-6d6a-4e01-bee3-bd49902bebab" providerId="AD"/>
  <p188:author id="{DF57BCB2-654A-9B65-D30E-BAD7279DE139}" name="Zaharah Rossi" initials="ZR" userId="6e3e8af20bf5a9cc" providerId="Windows Live"/>
  <p188:author id="{9BE826FF-AF88-8150-027F-3EC2A1276F05}" name="Bella Lonardo" initials="IL" userId="S::A02329413@aggies.usu.edu::da949764-6d6a-4e01-bee3-bd49902beba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511"/>
    <a:srgbClr val="4283C4"/>
    <a:srgbClr val="3830A0"/>
    <a:srgbClr val="0F2439"/>
    <a:srgbClr val="7045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854"/>
    <p:restoredTop sz="95846"/>
  </p:normalViewPr>
  <p:slideViewPr>
    <p:cSldViewPr snapToGrid="0">
      <p:cViewPr>
        <p:scale>
          <a:sx n="40" d="100"/>
          <a:sy n="40" d="100"/>
        </p:scale>
        <p:origin x="-1598" y="-3518"/>
      </p:cViewPr>
      <p:guideLst>
        <p:guide pos="13536"/>
        <p:guide pos="576"/>
        <p:guide pos="27072"/>
        <p:guide orient="horz" pos="576"/>
        <p:guide orient="horz" pos="20160"/>
        <p:guide pos="14136"/>
        <p:guide pos="20304"/>
        <p:guide pos="20880"/>
        <p:guide pos="7344"/>
        <p:guide pos="6768"/>
        <p:guide orient="horz" pos="32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8/10/relationships/authors" Target="authors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omments/modernComment_102_9AE87B1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68DBB07-3A12-A34D-98A1-12C411F2F12F}" authorId="{3816B48C-2C60-5DFE-FCB2-7D24160846F7}" created="2024-01-09T20:41:45.13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598927131" sldId="258"/>
      <ac:spMk id="409" creationId="{48E01072-76CC-341A-AF62-B44E6E8CB134}"/>
    </ac:deMkLst>
    <p188:replyLst>
      <p188:reply id="{C6D0BB1E-6138-AB44-B037-E19FD732FEEE}" authorId="{CCF6BE88-F526-0C43-D3E1-B2497A44F73F}" created="2024-01-11T03:30:11.869">
        <p188:txBody>
          <a:bodyPr/>
          <a:lstStyle/>
          <a:p>
            <a:r>
              <a:rPr lang="en-US"/>
              <a:t>I may have over-simplified your title but it was so clunky!
</a:t>
            </a:r>
          </a:p>
        </p188:txBody>
        <p188:extLst>
          <p:ext xmlns:p="http://schemas.openxmlformats.org/presentationml/2006/main" uri="{57CB4572-C831-44C2-8A1C-0ADB6CCDFE69}">
            <p223:reactions xmlns:p223="http://schemas.microsoft.com/office/powerpoint/2022/03/main">
              <p223:rxn type="👍">
                <p223:instance time="2024-01-11T21:59:30.698" authorId="{3690BC8E-FA06-E9CE-84BC-44CD352EA0EE}"/>
              </p223:rxn>
            </p223:reactions>
          </p:ext>
        </p188:extLst>
      </p188:reply>
    </p188:replyLst>
    <p188:txBody>
      <a:bodyPr/>
      <a:lstStyle/>
      <a:p>
        <a:r>
          <a:rPr lang="en-US"/>
          <a:t>I have made edits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1-11T21:59:28.186" authorId="{3690BC8E-FA06-E9CE-84BC-44CD352EA0EE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284D0-50F2-D64B-8044-CA2CD9EAA405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91E70-C4DC-A140-99E4-0C17B258F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63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Presenter Better Poster format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91E70-C4DC-A140-99E4-0C17B258FC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6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G Better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FF8EB3-2542-0A4C-AD08-A531CB96CE4E}"/>
              </a:ext>
            </a:extLst>
          </p:cNvPr>
          <p:cNvSpPr/>
          <p:nvPr userDrawn="1"/>
        </p:nvSpPr>
        <p:spPr>
          <a:xfrm>
            <a:off x="9053567" y="38163"/>
            <a:ext cx="25784066" cy="32918400"/>
          </a:xfrm>
          <a:prstGeom prst="rect">
            <a:avLst/>
          </a:prstGeom>
          <a:solidFill>
            <a:srgbClr val="0F243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09">
            <a:extLst>
              <a:ext uri="{FF2B5EF4-FFF2-40B4-BE49-F238E27FC236}">
                <a16:creationId xmlns:a16="http://schemas.microsoft.com/office/drawing/2014/main" id="{B6387B71-E814-D74C-A562-F4CADFB566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142839" y="30175199"/>
            <a:ext cx="11605521" cy="18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8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senter B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80043F-FC17-CB4F-95B7-7E1F3ACDA97F}"/>
              </a:ext>
            </a:extLst>
          </p:cNvPr>
          <p:cNvSpPr/>
          <p:nvPr userDrawn="1"/>
        </p:nvSpPr>
        <p:spPr>
          <a:xfrm>
            <a:off x="14996158" y="0"/>
            <a:ext cx="28895042" cy="329184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8BC2B6-F796-AD45-9099-CB7199DFA69D}"/>
              </a:ext>
            </a:extLst>
          </p:cNvPr>
          <p:cNvSpPr/>
          <p:nvPr userDrawn="1"/>
        </p:nvSpPr>
        <p:spPr>
          <a:xfrm>
            <a:off x="-1" y="0"/>
            <a:ext cx="14996161" cy="32918400"/>
          </a:xfrm>
          <a:prstGeom prst="rect">
            <a:avLst/>
          </a:prstGeom>
          <a:solidFill>
            <a:srgbClr val="0F243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09">
            <a:extLst>
              <a:ext uri="{FF2B5EF4-FFF2-40B4-BE49-F238E27FC236}">
                <a16:creationId xmlns:a16="http://schemas.microsoft.com/office/drawing/2014/main" id="{C16CA098-7688-4845-B436-36720CD423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95318" y="30087479"/>
            <a:ext cx="11605521" cy="18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9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hero B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2953E31-1342-7E45-8E21-E3B6B930DC67}"/>
              </a:ext>
            </a:extLst>
          </p:cNvPr>
          <p:cNvSpPr/>
          <p:nvPr userDrawn="1"/>
        </p:nvSpPr>
        <p:spPr>
          <a:xfrm>
            <a:off x="11708345" y="-27478"/>
            <a:ext cx="32182855" cy="11720885"/>
          </a:xfrm>
          <a:custGeom>
            <a:avLst/>
            <a:gdLst>
              <a:gd name="connsiteX0" fmla="*/ 0 w 32111079"/>
              <a:gd name="connsiteY0" fmla="*/ 0 h 11720885"/>
              <a:gd name="connsiteX1" fmla="*/ 32111079 w 32111079"/>
              <a:gd name="connsiteY1" fmla="*/ 0 h 11720885"/>
              <a:gd name="connsiteX2" fmla="*/ 32111079 w 32111079"/>
              <a:gd name="connsiteY2" fmla="*/ 10587281 h 11720885"/>
              <a:gd name="connsiteX3" fmla="*/ 30977475 w 32111079"/>
              <a:gd name="connsiteY3" fmla="*/ 11720885 h 11720885"/>
              <a:gd name="connsiteX4" fmla="*/ 1061828 w 32111079"/>
              <a:gd name="connsiteY4" fmla="*/ 11720885 h 11720885"/>
              <a:gd name="connsiteX5" fmla="*/ 17308 w 32111079"/>
              <a:gd name="connsiteY5" fmla="*/ 11028531 h 11720885"/>
              <a:gd name="connsiteX6" fmla="*/ 0 w 32111079"/>
              <a:gd name="connsiteY6" fmla="*/ 10981241 h 11720885"/>
              <a:gd name="connsiteX7" fmla="*/ 0 w 32111079"/>
              <a:gd name="connsiteY7" fmla="*/ 0 h 1172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11079" h="11720885">
                <a:moveTo>
                  <a:pt x="0" y="0"/>
                </a:moveTo>
                <a:lnTo>
                  <a:pt x="32111079" y="0"/>
                </a:lnTo>
                <a:lnTo>
                  <a:pt x="32111079" y="10587281"/>
                </a:lnTo>
                <a:cubicBezTo>
                  <a:pt x="32111079" y="11213353"/>
                  <a:pt x="31603547" y="11720885"/>
                  <a:pt x="30977475" y="11720885"/>
                </a:cubicBezTo>
                <a:lnTo>
                  <a:pt x="1061828" y="11720885"/>
                </a:lnTo>
                <a:cubicBezTo>
                  <a:pt x="592274" y="11720885"/>
                  <a:pt x="189399" y="11435398"/>
                  <a:pt x="17308" y="11028531"/>
                </a:cubicBezTo>
                <a:lnTo>
                  <a:pt x="0" y="10981241"/>
                </a:lnTo>
                <a:lnTo>
                  <a:pt x="0" y="0"/>
                </a:lnTo>
                <a:close/>
              </a:path>
            </a:pathLst>
          </a:custGeom>
          <a:solidFill>
            <a:srgbClr val="0F243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DDCBA0-D825-7343-AF62-E64FE01DDAFF}"/>
              </a:ext>
            </a:extLst>
          </p:cNvPr>
          <p:cNvSpPr/>
          <p:nvPr userDrawn="1"/>
        </p:nvSpPr>
        <p:spPr>
          <a:xfrm>
            <a:off x="0" y="0"/>
            <a:ext cx="11708345" cy="329184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D1F9ACEC-ECB5-364C-9C7C-BE5921AD0C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338" y="29141656"/>
            <a:ext cx="9673661" cy="286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13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68" userDrawn="1">
          <p15:clr>
            <a:srgbClr val="FBAE40"/>
          </p15:clr>
        </p15:guide>
        <p15:guide id="2" pos="1382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hero m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6BD29EA-1972-C248-92C4-EAB619C6B72D}"/>
              </a:ext>
            </a:extLst>
          </p:cNvPr>
          <p:cNvSpPr/>
          <p:nvPr userDrawn="1"/>
        </p:nvSpPr>
        <p:spPr>
          <a:xfrm>
            <a:off x="0" y="0"/>
            <a:ext cx="28433486" cy="329184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0403D38-D978-AB48-A22E-BC312669A4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86880" y="29559138"/>
            <a:ext cx="12478097" cy="198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4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ditional po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531A0E-8B40-D04E-9860-CC4D35EB642D}"/>
              </a:ext>
            </a:extLst>
          </p:cNvPr>
          <p:cNvSpPr/>
          <p:nvPr userDrawn="1"/>
        </p:nvSpPr>
        <p:spPr>
          <a:xfrm>
            <a:off x="-1" y="0"/>
            <a:ext cx="43891201" cy="636926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D50F2F4D-5376-F849-968E-893B292884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34352" y="860004"/>
            <a:ext cx="3442447" cy="43795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D57342-1A8B-B14A-8ED4-AC4289B3BB7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1364" y="0"/>
            <a:ext cx="0" cy="6400800"/>
          </a:xfrm>
          <a:prstGeom prst="line">
            <a:avLst/>
          </a:prstGeom>
          <a:ln w="3810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270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ditional pos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D5B9FE-11A4-7346-B31F-F5D4F9043379}"/>
              </a:ext>
            </a:extLst>
          </p:cNvPr>
          <p:cNvSpPr/>
          <p:nvPr userDrawn="1"/>
        </p:nvSpPr>
        <p:spPr>
          <a:xfrm>
            <a:off x="0" y="0"/>
            <a:ext cx="43891200" cy="329458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DDCAE2-24B1-6B43-90D2-B77D4F0D085B}"/>
              </a:ext>
            </a:extLst>
          </p:cNvPr>
          <p:cNvSpPr/>
          <p:nvPr userDrawn="1"/>
        </p:nvSpPr>
        <p:spPr>
          <a:xfrm rot="5400000">
            <a:off x="20103058" y="9157741"/>
            <a:ext cx="3685081" cy="43891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09">
            <a:extLst>
              <a:ext uri="{FF2B5EF4-FFF2-40B4-BE49-F238E27FC236}">
                <a16:creationId xmlns:a16="http://schemas.microsoft.com/office/drawing/2014/main" id="{0B44EB41-9264-9540-86C4-9F32D61AD9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60120" y="30175199"/>
            <a:ext cx="11605521" cy="18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90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ditional pos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E7A548-8FA4-5C4B-AD71-E0A031E22648}"/>
              </a:ext>
            </a:extLst>
          </p:cNvPr>
          <p:cNvSpPr/>
          <p:nvPr userDrawn="1"/>
        </p:nvSpPr>
        <p:spPr>
          <a:xfrm rot="5400000">
            <a:off x="17915240" y="-17915235"/>
            <a:ext cx="8060720" cy="43891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C2643E-5FC8-A444-9424-93DB0CBCE779}"/>
              </a:ext>
            </a:extLst>
          </p:cNvPr>
          <p:cNvGrpSpPr/>
          <p:nvPr userDrawn="1"/>
        </p:nvGrpSpPr>
        <p:grpSpPr>
          <a:xfrm>
            <a:off x="0" y="6655145"/>
            <a:ext cx="43891200" cy="2342397"/>
            <a:chOff x="0" y="6497913"/>
            <a:chExt cx="43891200" cy="2499630"/>
          </a:xfrm>
          <a:solidFill>
            <a:schemeClr val="bg2"/>
          </a:solidFill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1CB6447-2BCB-7547-AC74-241D0E4BC7E9}"/>
                </a:ext>
              </a:extLst>
            </p:cNvPr>
            <p:cNvSpPr/>
            <p:nvPr/>
          </p:nvSpPr>
          <p:spPr>
            <a:xfrm>
              <a:off x="0" y="6742587"/>
              <a:ext cx="43891200" cy="2254956"/>
            </a:xfrm>
            <a:prstGeom prst="roundRect">
              <a:avLst>
                <a:gd name="adj" fmla="val 378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5B1CD86-A629-2A48-8FBA-5A99A978E5B0}"/>
                </a:ext>
              </a:extLst>
            </p:cNvPr>
            <p:cNvSpPr/>
            <p:nvPr/>
          </p:nvSpPr>
          <p:spPr>
            <a:xfrm>
              <a:off x="0" y="6497913"/>
              <a:ext cx="43891200" cy="1499926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</p:grp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2F6A838-21FD-5A44-AF76-857B0EC31B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00" y="7366328"/>
            <a:ext cx="10972800" cy="105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41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489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7ECA4-2C3A-7546-B9B9-C9C5A89F4660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D029D-74ED-0041-825B-5872D363F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5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3" r:id="rId3"/>
    <p:sldLayoutId id="2147483665" r:id="rId4"/>
    <p:sldLayoutId id="2147483664" r:id="rId5"/>
    <p:sldLayoutId id="2147483661" r:id="rId6"/>
    <p:sldLayoutId id="2147483662" r:id="rId7"/>
    <p:sldLayoutId id="2147483668" r:id="rId8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microsoft.com/office/2018/10/relationships/comments" Target="../comments/modernComment_102_9AE87B1B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6.wmf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Rectangle 450">
            <a:extLst>
              <a:ext uri="{FF2B5EF4-FFF2-40B4-BE49-F238E27FC236}">
                <a16:creationId xmlns:a16="http://schemas.microsoft.com/office/drawing/2014/main" id="{C7BB0E68-753C-C98B-3A51-2728C7529305}"/>
              </a:ext>
            </a:extLst>
          </p:cNvPr>
          <p:cNvSpPr/>
          <p:nvPr/>
        </p:nvSpPr>
        <p:spPr>
          <a:xfrm>
            <a:off x="914399" y="24122442"/>
            <a:ext cx="13102571" cy="52067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268314-8747-5943-96FA-1E8673FD1436}"/>
              </a:ext>
            </a:extLst>
          </p:cNvPr>
          <p:cNvSpPr/>
          <p:nvPr/>
        </p:nvSpPr>
        <p:spPr>
          <a:xfrm>
            <a:off x="15681726" y="1820175"/>
            <a:ext cx="26782319" cy="116653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40654">
              <a:schemeClr val="bg2">
                <a:lumMod val="75000"/>
                <a:alpha val="30426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7CE3D19-01DA-2A4F-BA0F-635B2AD48442}"/>
              </a:ext>
            </a:extLst>
          </p:cNvPr>
          <p:cNvSpPr/>
          <p:nvPr/>
        </p:nvSpPr>
        <p:spPr>
          <a:xfrm>
            <a:off x="15735074" y="15320351"/>
            <a:ext cx="26705587" cy="133453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40654">
              <a:schemeClr val="bg2">
                <a:lumMod val="75000"/>
                <a:alpha val="30426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487A64-A572-F64B-966C-56021B442B22}"/>
              </a:ext>
            </a:extLst>
          </p:cNvPr>
          <p:cNvSpPr/>
          <p:nvPr/>
        </p:nvSpPr>
        <p:spPr>
          <a:xfrm>
            <a:off x="16504962" y="1371600"/>
            <a:ext cx="25963837" cy="11486264"/>
          </a:xfrm>
          <a:prstGeom prst="rect">
            <a:avLst/>
          </a:prstGeom>
          <a:noFill/>
          <a:ln w="19050">
            <a:noFill/>
          </a:ln>
          <a:effectLst>
            <a:glow rad="611914">
              <a:schemeClr val="accent3">
                <a:satMod val="175000"/>
                <a:alpha val="5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C9C156-7600-C141-B9F7-A993C2E05145}"/>
              </a:ext>
            </a:extLst>
          </p:cNvPr>
          <p:cNvSpPr txBox="1"/>
          <p:nvPr/>
        </p:nvSpPr>
        <p:spPr>
          <a:xfrm>
            <a:off x="737824" y="348937"/>
            <a:ext cx="14267688" cy="89562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+mj-lt"/>
                <a:ea typeface="Segoe UI Black"/>
                <a:cs typeface="Segoe UI"/>
              </a:rPr>
              <a:t>Human health relies on proper </a:t>
            </a:r>
            <a:r>
              <a:rPr lang="en-US" sz="9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Segoe UI Black"/>
                <a:cs typeface="Segoe UI"/>
              </a:rPr>
              <a:t>cellular communication</a:t>
            </a:r>
            <a:r>
              <a:rPr lang="en-US" sz="9600" b="1" dirty="0">
                <a:solidFill>
                  <a:schemeClr val="bg1"/>
                </a:solidFill>
                <a:latin typeface="+mj-lt"/>
                <a:ea typeface="Segoe UI Black"/>
                <a:cs typeface="Segoe UI"/>
              </a:rPr>
              <a:t>,</a:t>
            </a:r>
            <a:r>
              <a:rPr lang="en-US" sz="9600" dirty="0">
                <a:solidFill>
                  <a:schemeClr val="bg1"/>
                </a:solidFill>
                <a:latin typeface="+mj-lt"/>
                <a:ea typeface="Segoe UI Black"/>
                <a:cs typeface="Segoe UI"/>
              </a:rPr>
              <a:t> which starts with protein recognition.</a:t>
            </a:r>
          </a:p>
          <a:p>
            <a:r>
              <a:rPr lang="en-US" sz="9600" dirty="0">
                <a:solidFill>
                  <a:schemeClr val="bg1"/>
                </a:solidFill>
                <a:latin typeface="+mj-lt"/>
                <a:ea typeface="Segoe UI Black"/>
                <a:cs typeface="Segoe UI"/>
              </a:rPr>
              <a:t>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5AAB3A-B830-9F4F-B6EE-F3305C8D3633}"/>
              </a:ext>
            </a:extLst>
          </p:cNvPr>
          <p:cNvSpPr/>
          <p:nvPr/>
        </p:nvSpPr>
        <p:spPr>
          <a:xfrm>
            <a:off x="16504962" y="16408400"/>
            <a:ext cx="25963837" cy="11486264"/>
          </a:xfrm>
          <a:prstGeom prst="rect">
            <a:avLst/>
          </a:prstGeom>
          <a:noFill/>
          <a:ln w="19050">
            <a:noFill/>
          </a:ln>
          <a:effectLst>
            <a:glow rad="611914">
              <a:schemeClr val="accent3">
                <a:satMod val="175000"/>
                <a:alpha val="5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9F1EA9-80F4-6B46-BEEA-A1EDADD457B3}"/>
              </a:ext>
            </a:extLst>
          </p:cNvPr>
          <p:cNvSpPr txBox="1"/>
          <p:nvPr/>
        </p:nvSpPr>
        <p:spPr>
          <a:xfrm>
            <a:off x="20544352" y="29556263"/>
            <a:ext cx="1038987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 err="1">
                <a:solidFill>
                  <a:srgbClr val="EF8511"/>
                </a:solidFill>
                <a:latin typeface="+mj-lt"/>
                <a:cs typeface="Times New Roman" panose="02020603050405020304" pitchFamily="18" charset="0"/>
              </a:rPr>
              <a:t>Zaharah</a:t>
            </a:r>
            <a:r>
              <a:rPr lang="en-US" sz="4800" dirty="0">
                <a:solidFill>
                  <a:srgbClr val="EF8511"/>
                </a:solidFill>
                <a:latin typeface="+mj-lt"/>
                <a:cs typeface="Times New Roman" panose="02020603050405020304" pitchFamily="18" charset="0"/>
              </a:rPr>
              <a:t> Rossi </a:t>
            </a:r>
            <a:r>
              <a:rPr 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sz="3600" i="1" dirty="0">
                <a:solidFill>
                  <a:schemeClr val="tx2"/>
                </a:solidFill>
                <a:cs typeface="Times New Roman" panose="02020603050405020304" pitchFamily="18" charset="0"/>
              </a:rPr>
              <a:t>Utah State University </a:t>
            </a:r>
            <a:endParaRPr lang="en-US" sz="36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4800" dirty="0">
                <a:solidFill>
                  <a:srgbClr val="EF8511"/>
                </a:solidFill>
                <a:latin typeface="+mj-lt"/>
                <a:cs typeface="Times New Roman" panose="02020603050405020304" pitchFamily="18" charset="0"/>
              </a:rPr>
              <a:t>Bella Lonardo </a:t>
            </a:r>
            <a:r>
              <a:rPr 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sz="3600" i="1" dirty="0">
                <a:solidFill>
                  <a:schemeClr val="tx2"/>
                </a:solidFill>
                <a:cs typeface="Times New Roman" panose="02020603050405020304" pitchFamily="18" charset="0"/>
              </a:rPr>
              <a:t>Utah State University</a:t>
            </a:r>
          </a:p>
          <a:p>
            <a:pPr algn="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900B03-04A5-1141-9CE1-64D001985B78}"/>
              </a:ext>
            </a:extLst>
          </p:cNvPr>
          <p:cNvSpPr txBox="1"/>
          <p:nvPr/>
        </p:nvSpPr>
        <p:spPr>
          <a:xfrm>
            <a:off x="737824" y="7792138"/>
            <a:ext cx="132600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Cells Have Rules for Communication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A442651-B70D-9C42-8C8D-D60E5BABA2A1}"/>
              </a:ext>
            </a:extLst>
          </p:cNvPr>
          <p:cNvSpPr txBox="1"/>
          <p:nvPr/>
        </p:nvSpPr>
        <p:spPr>
          <a:xfrm>
            <a:off x="857145" y="8962742"/>
            <a:ext cx="14062666" cy="51706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/>
            <a:r>
              <a:rPr lang="en-US" sz="4000" dirty="0">
                <a:solidFill>
                  <a:schemeClr val="bg1"/>
                </a:solidFill>
              </a:rPr>
              <a:t>Just like humans have rules about how to communicate within a society, cells also need rules to govern communication.</a:t>
            </a:r>
          </a:p>
          <a:p>
            <a:pPr fontAlgn="base"/>
            <a:endParaRPr lang="en-US" dirty="0">
              <a:solidFill>
                <a:schemeClr val="bg1"/>
              </a:solidFill>
            </a:endParaRPr>
          </a:p>
          <a:p>
            <a:pPr fontAlgn="base"/>
            <a:r>
              <a:rPr lang="en-US" sz="4000" dirty="0">
                <a:solidFill>
                  <a:schemeClr val="bg1"/>
                </a:solidFill>
              </a:rPr>
              <a:t>Protein Arginine Methyltransferases (PRMTs) are enzymes that make modifications to </a:t>
            </a:r>
            <a:r>
              <a:rPr lang="en-US" sz="4000" b="1" i="1" dirty="0">
                <a:solidFill>
                  <a:schemeClr val="bg1"/>
                </a:solidFill>
              </a:rPr>
              <a:t>specific</a:t>
            </a:r>
            <a:r>
              <a:rPr lang="en-US" sz="4000" dirty="0">
                <a:solidFill>
                  <a:schemeClr val="bg1"/>
                </a:solidFill>
              </a:rPr>
              <a:t> proteins in a cell to communicate. Importantly, PRMTs need to distinguish a target protein from a non-target protein. </a:t>
            </a:r>
          </a:p>
          <a:p>
            <a:pPr fontAlgn="base"/>
            <a:endParaRPr lang="en-US" sz="3200" dirty="0">
              <a:solidFill>
                <a:schemeClr val="bg1"/>
              </a:solidFill>
            </a:endParaRPr>
          </a:p>
          <a:p>
            <a:pPr fontAlgn="base"/>
            <a:r>
              <a:rPr lang="en-US" sz="4000" b="1" dirty="0">
                <a:solidFill>
                  <a:schemeClr val="accent5"/>
                </a:solidFill>
              </a:rPr>
              <a:t>What are the rules that govern PRMT cellular communication?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9919EA-351D-E84D-966A-4565FDC5A596}"/>
              </a:ext>
            </a:extLst>
          </p:cNvPr>
          <p:cNvSpPr txBox="1"/>
          <p:nvPr/>
        </p:nvSpPr>
        <p:spPr>
          <a:xfrm>
            <a:off x="840215" y="20712984"/>
            <a:ext cx="13322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Protein Synthesis 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15F505AD-B499-4C1E-7A3A-6D8BE8C1E177}"/>
              </a:ext>
            </a:extLst>
          </p:cNvPr>
          <p:cNvSpPr txBox="1"/>
          <p:nvPr/>
        </p:nvSpPr>
        <p:spPr>
          <a:xfrm>
            <a:off x="16525883" y="15977787"/>
            <a:ext cx="2555524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cs typeface="Calibri"/>
              </a:rPr>
              <a:t>Specific structured regions of target protein don’t impact PRMT1 recognition 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AEEFD1-C171-0DBE-EC15-1020879B5485}"/>
              </a:ext>
            </a:extLst>
          </p:cNvPr>
          <p:cNvGrpSpPr/>
          <p:nvPr/>
        </p:nvGrpSpPr>
        <p:grpSpPr>
          <a:xfrm>
            <a:off x="23031200" y="19966937"/>
            <a:ext cx="4907528" cy="4138211"/>
            <a:chOff x="24396873" y="18511020"/>
            <a:chExt cx="4468099" cy="384461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05FB5CA-466B-F4A5-9F76-639E4A233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45"/>
            <a:stretch/>
          </p:blipFill>
          <p:spPr>
            <a:xfrm>
              <a:off x="24396873" y="18516599"/>
              <a:ext cx="4468099" cy="383903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8BC7A81-2EE6-7A75-9B20-75968D41D56D}"/>
                </a:ext>
              </a:extLst>
            </p:cNvPr>
            <p:cNvSpPr/>
            <p:nvPr/>
          </p:nvSpPr>
          <p:spPr>
            <a:xfrm>
              <a:off x="26105104" y="18511020"/>
              <a:ext cx="1803689" cy="109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4" name="Group 383">
            <a:extLst>
              <a:ext uri="{FF2B5EF4-FFF2-40B4-BE49-F238E27FC236}">
                <a16:creationId xmlns:a16="http://schemas.microsoft.com/office/drawing/2014/main" id="{3EB3C39F-A100-5488-8DD0-3E2699246A43}"/>
              </a:ext>
            </a:extLst>
          </p:cNvPr>
          <p:cNvGrpSpPr/>
          <p:nvPr/>
        </p:nvGrpSpPr>
        <p:grpSpPr>
          <a:xfrm>
            <a:off x="18332411" y="18406093"/>
            <a:ext cx="8013455" cy="538769"/>
            <a:chOff x="24442994" y="8357193"/>
            <a:chExt cx="6313275" cy="365760"/>
          </a:xfrm>
        </p:grpSpPr>
        <p:sp>
          <p:nvSpPr>
            <p:cNvPr id="385" name="Freeform 384">
              <a:extLst>
                <a:ext uri="{FF2B5EF4-FFF2-40B4-BE49-F238E27FC236}">
                  <a16:creationId xmlns:a16="http://schemas.microsoft.com/office/drawing/2014/main" id="{B4D5FA71-E865-6BB9-021C-18FF431258CE}"/>
                </a:ext>
              </a:extLst>
            </p:cNvPr>
            <p:cNvSpPr/>
            <p:nvPr/>
          </p:nvSpPr>
          <p:spPr>
            <a:xfrm rot="16200000">
              <a:off x="29108261" y="7023073"/>
              <a:ext cx="282195" cy="3013820"/>
            </a:xfrm>
            <a:custGeom>
              <a:avLst/>
              <a:gdLst>
                <a:gd name="connsiteX0" fmla="*/ 74142 w 609602"/>
                <a:gd name="connsiteY0" fmla="*/ 0 h 3624649"/>
                <a:gd name="connsiteX1" fmla="*/ 568413 w 609602"/>
                <a:gd name="connsiteY1" fmla="*/ 576649 h 3624649"/>
                <a:gd name="connsiteX2" fmla="*/ 2 w 609602"/>
                <a:gd name="connsiteY2" fmla="*/ 1482811 h 3624649"/>
                <a:gd name="connsiteX3" fmla="*/ 560175 w 609602"/>
                <a:gd name="connsiteY3" fmla="*/ 2150076 h 3624649"/>
                <a:gd name="connsiteX4" fmla="*/ 148283 w 609602"/>
                <a:gd name="connsiteY4" fmla="*/ 2965622 h 3624649"/>
                <a:gd name="connsiteX5" fmla="*/ 609602 w 609602"/>
                <a:gd name="connsiteY5" fmla="*/ 3624649 h 3624649"/>
                <a:gd name="connsiteX0" fmla="*/ 74142 w 609602"/>
                <a:gd name="connsiteY0" fmla="*/ 0 h 3624649"/>
                <a:gd name="connsiteX1" fmla="*/ 568413 w 609602"/>
                <a:gd name="connsiteY1" fmla="*/ 576649 h 3624649"/>
                <a:gd name="connsiteX2" fmla="*/ 2 w 609602"/>
                <a:gd name="connsiteY2" fmla="*/ 1482811 h 3624649"/>
                <a:gd name="connsiteX3" fmla="*/ 560175 w 609602"/>
                <a:gd name="connsiteY3" fmla="*/ 2150076 h 3624649"/>
                <a:gd name="connsiteX4" fmla="*/ 16203 w 609602"/>
                <a:gd name="connsiteY4" fmla="*/ 2955465 h 3624649"/>
                <a:gd name="connsiteX5" fmla="*/ 609602 w 609602"/>
                <a:gd name="connsiteY5" fmla="*/ 3624649 h 362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9602" h="3624649">
                  <a:moveTo>
                    <a:pt x="74142" y="0"/>
                  </a:moveTo>
                  <a:cubicBezTo>
                    <a:pt x="327456" y="164757"/>
                    <a:pt x="580770" y="329514"/>
                    <a:pt x="568413" y="576649"/>
                  </a:cubicBezTo>
                  <a:cubicBezTo>
                    <a:pt x="556056" y="823784"/>
                    <a:pt x="1375" y="1220573"/>
                    <a:pt x="2" y="1482811"/>
                  </a:cubicBezTo>
                  <a:cubicBezTo>
                    <a:pt x="-1371" y="1745049"/>
                    <a:pt x="557475" y="1904634"/>
                    <a:pt x="560175" y="2150076"/>
                  </a:cubicBezTo>
                  <a:cubicBezTo>
                    <a:pt x="562875" y="2395518"/>
                    <a:pt x="7965" y="2709703"/>
                    <a:pt x="16203" y="2955465"/>
                  </a:cubicBezTo>
                  <a:cubicBezTo>
                    <a:pt x="24441" y="3201227"/>
                    <a:pt x="532716" y="3516184"/>
                    <a:pt x="609602" y="3624649"/>
                  </a:cubicBezTo>
                </a:path>
              </a:pathLst>
            </a:custGeom>
            <a:noFill/>
            <a:ln w="1238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CE24C5BC-B6D1-E9C3-4756-760892D30062}"/>
                </a:ext>
              </a:extLst>
            </p:cNvPr>
            <p:cNvSpPr/>
            <p:nvPr/>
          </p:nvSpPr>
          <p:spPr>
            <a:xfrm>
              <a:off x="24442994" y="8357193"/>
              <a:ext cx="1666027" cy="3657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</a:endParaRP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C011A33F-0329-2665-7B3F-9473F54632A2}"/>
                </a:ext>
              </a:extLst>
            </p:cNvPr>
            <p:cNvSpPr>
              <a:spLocks/>
            </p:cNvSpPr>
            <p:nvPr/>
          </p:nvSpPr>
          <p:spPr>
            <a:xfrm>
              <a:off x="26206352" y="8357193"/>
              <a:ext cx="1666028" cy="36576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chemeClr val="tx1"/>
                </a:solidFill>
              </a:endParaRPr>
            </a:p>
          </p:txBody>
        </p:sp>
      </p:grpSp>
      <p:sp>
        <p:nvSpPr>
          <p:cNvPr id="233" name="TextBox 232">
            <a:extLst>
              <a:ext uri="{FF2B5EF4-FFF2-40B4-BE49-F238E27FC236}">
                <a16:creationId xmlns:a16="http://schemas.microsoft.com/office/drawing/2014/main" id="{B860AB9A-0E56-5AA1-D9B6-C12A2276B023}"/>
              </a:ext>
            </a:extLst>
          </p:cNvPr>
          <p:cNvSpPr txBox="1"/>
          <p:nvPr/>
        </p:nvSpPr>
        <p:spPr>
          <a:xfrm>
            <a:off x="16399420" y="2416440"/>
            <a:ext cx="2596383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cs typeface="Calibri"/>
              </a:rPr>
              <a:t>We removed a structured protein region to assess its role in PRMT1 recognition </a:t>
            </a:r>
            <a:endParaRPr lang="en-US" sz="6000" b="1" dirty="0"/>
          </a:p>
        </p:txBody>
      </p: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60A49DB7-8AD5-945E-E2C6-4CD300EB4767}"/>
              </a:ext>
            </a:extLst>
          </p:cNvPr>
          <p:cNvGrpSpPr/>
          <p:nvPr/>
        </p:nvGrpSpPr>
        <p:grpSpPr>
          <a:xfrm>
            <a:off x="18254856" y="4709097"/>
            <a:ext cx="8013455" cy="538769"/>
            <a:chOff x="24442994" y="8357193"/>
            <a:chExt cx="6313275" cy="365760"/>
          </a:xfrm>
        </p:grpSpPr>
        <p:sp>
          <p:nvSpPr>
            <p:cNvPr id="235" name="Freeform 384">
              <a:extLst>
                <a:ext uri="{FF2B5EF4-FFF2-40B4-BE49-F238E27FC236}">
                  <a16:creationId xmlns:a16="http://schemas.microsoft.com/office/drawing/2014/main" id="{99C84834-0D82-40B9-F99D-F32B793D353B}"/>
                </a:ext>
              </a:extLst>
            </p:cNvPr>
            <p:cNvSpPr/>
            <p:nvPr/>
          </p:nvSpPr>
          <p:spPr>
            <a:xfrm rot="16200000">
              <a:off x="29108261" y="7023073"/>
              <a:ext cx="282195" cy="3013820"/>
            </a:xfrm>
            <a:custGeom>
              <a:avLst/>
              <a:gdLst>
                <a:gd name="connsiteX0" fmla="*/ 74142 w 609602"/>
                <a:gd name="connsiteY0" fmla="*/ 0 h 3624649"/>
                <a:gd name="connsiteX1" fmla="*/ 568413 w 609602"/>
                <a:gd name="connsiteY1" fmla="*/ 576649 h 3624649"/>
                <a:gd name="connsiteX2" fmla="*/ 2 w 609602"/>
                <a:gd name="connsiteY2" fmla="*/ 1482811 h 3624649"/>
                <a:gd name="connsiteX3" fmla="*/ 560175 w 609602"/>
                <a:gd name="connsiteY3" fmla="*/ 2150076 h 3624649"/>
                <a:gd name="connsiteX4" fmla="*/ 148283 w 609602"/>
                <a:gd name="connsiteY4" fmla="*/ 2965622 h 3624649"/>
                <a:gd name="connsiteX5" fmla="*/ 609602 w 609602"/>
                <a:gd name="connsiteY5" fmla="*/ 3624649 h 3624649"/>
                <a:gd name="connsiteX0" fmla="*/ 74142 w 609602"/>
                <a:gd name="connsiteY0" fmla="*/ 0 h 3624649"/>
                <a:gd name="connsiteX1" fmla="*/ 568413 w 609602"/>
                <a:gd name="connsiteY1" fmla="*/ 576649 h 3624649"/>
                <a:gd name="connsiteX2" fmla="*/ 2 w 609602"/>
                <a:gd name="connsiteY2" fmla="*/ 1482811 h 3624649"/>
                <a:gd name="connsiteX3" fmla="*/ 560175 w 609602"/>
                <a:gd name="connsiteY3" fmla="*/ 2150076 h 3624649"/>
                <a:gd name="connsiteX4" fmla="*/ 16203 w 609602"/>
                <a:gd name="connsiteY4" fmla="*/ 2955465 h 3624649"/>
                <a:gd name="connsiteX5" fmla="*/ 609602 w 609602"/>
                <a:gd name="connsiteY5" fmla="*/ 3624649 h 362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9602" h="3624649">
                  <a:moveTo>
                    <a:pt x="74142" y="0"/>
                  </a:moveTo>
                  <a:cubicBezTo>
                    <a:pt x="327456" y="164757"/>
                    <a:pt x="580770" y="329514"/>
                    <a:pt x="568413" y="576649"/>
                  </a:cubicBezTo>
                  <a:cubicBezTo>
                    <a:pt x="556056" y="823784"/>
                    <a:pt x="1375" y="1220573"/>
                    <a:pt x="2" y="1482811"/>
                  </a:cubicBezTo>
                  <a:cubicBezTo>
                    <a:pt x="-1371" y="1745049"/>
                    <a:pt x="557475" y="1904634"/>
                    <a:pt x="560175" y="2150076"/>
                  </a:cubicBezTo>
                  <a:cubicBezTo>
                    <a:pt x="562875" y="2395518"/>
                    <a:pt x="7965" y="2709703"/>
                    <a:pt x="16203" y="2955465"/>
                  </a:cubicBezTo>
                  <a:cubicBezTo>
                    <a:pt x="24441" y="3201227"/>
                    <a:pt x="532716" y="3516184"/>
                    <a:pt x="609602" y="3624649"/>
                  </a:cubicBezTo>
                </a:path>
              </a:pathLst>
            </a:custGeom>
            <a:noFill/>
            <a:ln w="1238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FD2703EB-1781-C3AD-A410-AA8EF995D882}"/>
                </a:ext>
              </a:extLst>
            </p:cNvPr>
            <p:cNvSpPr/>
            <p:nvPr/>
          </p:nvSpPr>
          <p:spPr>
            <a:xfrm>
              <a:off x="24442994" y="8357193"/>
              <a:ext cx="1666027" cy="3657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DA87A235-960D-4786-D482-A3D5792A8512}"/>
                </a:ext>
              </a:extLst>
            </p:cNvPr>
            <p:cNvSpPr>
              <a:spLocks/>
            </p:cNvSpPr>
            <p:nvPr/>
          </p:nvSpPr>
          <p:spPr>
            <a:xfrm>
              <a:off x="26206352" y="8357193"/>
              <a:ext cx="1666028" cy="36576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chemeClr val="tx1"/>
                </a:solidFill>
              </a:endParaRPr>
            </a:p>
          </p:txBody>
        </p:sp>
      </p:grpSp>
      <p:sp>
        <p:nvSpPr>
          <p:cNvPr id="238" name="Left Brace 237">
            <a:extLst>
              <a:ext uri="{FF2B5EF4-FFF2-40B4-BE49-F238E27FC236}">
                <a16:creationId xmlns:a16="http://schemas.microsoft.com/office/drawing/2014/main" id="{3B468543-8D58-D82A-8692-2E18AE54B8DA}"/>
              </a:ext>
            </a:extLst>
          </p:cNvPr>
          <p:cNvSpPr/>
          <p:nvPr/>
        </p:nvSpPr>
        <p:spPr>
          <a:xfrm rot="16200000">
            <a:off x="19775580" y="3850209"/>
            <a:ext cx="1309503" cy="4422699"/>
          </a:xfrm>
          <a:prstGeom prst="leftBrac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EEA7EAFB-79A8-58D9-8F3C-E999D101D0C3}"/>
              </a:ext>
            </a:extLst>
          </p:cNvPr>
          <p:cNvSpPr txBox="1"/>
          <p:nvPr/>
        </p:nvSpPr>
        <p:spPr>
          <a:xfrm>
            <a:off x="18652481" y="3751270"/>
            <a:ext cx="831272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cs typeface="Calibri"/>
              </a:rPr>
              <a:t>Known PRMT1 Target Protein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612EB37A-1D53-BE46-650D-513B8199DC69}"/>
              </a:ext>
            </a:extLst>
          </p:cNvPr>
          <p:cNvSpPr txBox="1"/>
          <p:nvPr/>
        </p:nvSpPr>
        <p:spPr>
          <a:xfrm>
            <a:off x="17756285" y="6877162"/>
            <a:ext cx="547361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cs typeface="Calibri"/>
              </a:rPr>
              <a:t>Bulky structured region</a:t>
            </a:r>
            <a:endParaRPr lang="en-US" dirty="0">
              <a:cs typeface="Calibri"/>
            </a:endParaRP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D38AE903-43D8-052A-B307-E1744D46EE9A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16126236" y="9903672"/>
            <a:ext cx="3621954" cy="2182906"/>
            <a:chOff x="19297858" y="27535464"/>
            <a:chExt cx="8459829" cy="4872707"/>
          </a:xfrm>
        </p:grpSpPr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3EFA25E4-5C3F-2469-9D88-8ED6E5A72801}"/>
                </a:ext>
              </a:extLst>
            </p:cNvPr>
            <p:cNvGrpSpPr/>
            <p:nvPr/>
          </p:nvGrpSpPr>
          <p:grpSpPr>
            <a:xfrm>
              <a:off x="22454822" y="27555377"/>
              <a:ext cx="5302865" cy="4852794"/>
              <a:chOff x="22454822" y="27555377"/>
              <a:chExt cx="1949193" cy="1874672"/>
            </a:xfrm>
          </p:grpSpPr>
          <p:sp>
            <p:nvSpPr>
              <p:cNvPr id="252" name="Freeform 122">
                <a:extLst>
                  <a:ext uri="{FF2B5EF4-FFF2-40B4-BE49-F238E27FC236}">
                    <a16:creationId xmlns:a16="http://schemas.microsoft.com/office/drawing/2014/main" id="{E575C944-7BEB-2A89-E958-327B05B7B09D}"/>
                  </a:ext>
                </a:extLst>
              </p:cNvPr>
              <p:cNvSpPr/>
              <p:nvPr/>
            </p:nvSpPr>
            <p:spPr>
              <a:xfrm rot="10800000">
                <a:off x="22454822" y="27921494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428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3" name="Freeform 123">
                <a:extLst>
                  <a:ext uri="{FF2B5EF4-FFF2-40B4-BE49-F238E27FC236}">
                    <a16:creationId xmlns:a16="http://schemas.microsoft.com/office/drawing/2014/main" id="{5ECF8053-2A61-550A-B3A8-7B18E9B386A4}"/>
                  </a:ext>
                </a:extLst>
              </p:cNvPr>
              <p:cNvSpPr/>
              <p:nvPr/>
            </p:nvSpPr>
            <p:spPr>
              <a:xfrm>
                <a:off x="22463573" y="27555377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38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6A79A052-7EA7-48DB-4828-0C876A01CF86}"/>
                </a:ext>
              </a:extLst>
            </p:cNvPr>
            <p:cNvGrpSpPr/>
            <p:nvPr/>
          </p:nvGrpSpPr>
          <p:grpSpPr>
            <a:xfrm>
              <a:off x="19297858" y="27535464"/>
              <a:ext cx="5329292" cy="4852797"/>
              <a:chOff x="19297858" y="27535464"/>
              <a:chExt cx="1958907" cy="1874673"/>
            </a:xfrm>
          </p:grpSpPr>
          <p:sp>
            <p:nvSpPr>
              <p:cNvPr id="250" name="Freeform 120">
                <a:extLst>
                  <a:ext uri="{FF2B5EF4-FFF2-40B4-BE49-F238E27FC236}">
                    <a16:creationId xmlns:a16="http://schemas.microsoft.com/office/drawing/2014/main" id="{E8358EB9-6775-853D-31A1-1E4869A43AE3}"/>
                  </a:ext>
                </a:extLst>
              </p:cNvPr>
              <p:cNvSpPr/>
              <p:nvPr/>
            </p:nvSpPr>
            <p:spPr>
              <a:xfrm rot="10800000">
                <a:off x="19316323" y="27901582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428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1" name="Freeform 121">
                <a:extLst>
                  <a:ext uri="{FF2B5EF4-FFF2-40B4-BE49-F238E27FC236}">
                    <a16:creationId xmlns:a16="http://schemas.microsoft.com/office/drawing/2014/main" id="{8A02F27B-3901-A157-EC06-27CFA06D2CD4}"/>
                  </a:ext>
                </a:extLst>
              </p:cNvPr>
              <p:cNvSpPr/>
              <p:nvPr/>
            </p:nvSpPr>
            <p:spPr>
              <a:xfrm>
                <a:off x="19297858" y="27535464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38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330" name="TextBox 329">
            <a:extLst>
              <a:ext uri="{FF2B5EF4-FFF2-40B4-BE49-F238E27FC236}">
                <a16:creationId xmlns:a16="http://schemas.microsoft.com/office/drawing/2014/main" id="{E4455667-6826-5C13-1303-37CDD39B74E8}"/>
              </a:ext>
            </a:extLst>
          </p:cNvPr>
          <p:cNvSpPr txBox="1"/>
          <p:nvPr/>
        </p:nvSpPr>
        <p:spPr>
          <a:xfrm>
            <a:off x="35033715" y="9661680"/>
            <a:ext cx="179043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9600" b="1" dirty="0">
                <a:cs typeface="Calibri"/>
              </a:rPr>
              <a:t>?</a:t>
            </a:r>
            <a:endParaRPr lang="en-US" sz="9600" b="1" dirty="0"/>
          </a:p>
        </p:txBody>
      </p:sp>
      <p:grpSp>
        <p:nvGrpSpPr>
          <p:cNvPr id="341" name="Group 340">
            <a:extLst>
              <a:ext uri="{FF2B5EF4-FFF2-40B4-BE49-F238E27FC236}">
                <a16:creationId xmlns:a16="http://schemas.microsoft.com/office/drawing/2014/main" id="{D1731650-A843-B746-6990-17872070BE7A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29221978" y="9903672"/>
            <a:ext cx="3621954" cy="2182906"/>
            <a:chOff x="19297858" y="27535464"/>
            <a:chExt cx="8459829" cy="4872707"/>
          </a:xfrm>
        </p:grpSpPr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A85A1BEA-CE9C-FE2B-CF93-B5C738A0BD1A}"/>
                </a:ext>
              </a:extLst>
            </p:cNvPr>
            <p:cNvGrpSpPr/>
            <p:nvPr/>
          </p:nvGrpSpPr>
          <p:grpSpPr>
            <a:xfrm>
              <a:off x="22454822" y="27555377"/>
              <a:ext cx="5302865" cy="4852794"/>
              <a:chOff x="22454822" y="27555377"/>
              <a:chExt cx="1949193" cy="1874672"/>
            </a:xfrm>
          </p:grpSpPr>
          <p:sp>
            <p:nvSpPr>
              <p:cNvPr id="346" name="Freeform 122">
                <a:extLst>
                  <a:ext uri="{FF2B5EF4-FFF2-40B4-BE49-F238E27FC236}">
                    <a16:creationId xmlns:a16="http://schemas.microsoft.com/office/drawing/2014/main" id="{43004486-5F6F-2A85-6838-797B1C68D30D}"/>
                  </a:ext>
                </a:extLst>
              </p:cNvPr>
              <p:cNvSpPr/>
              <p:nvPr/>
            </p:nvSpPr>
            <p:spPr>
              <a:xfrm rot="10800000">
                <a:off x="22454822" y="27921494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428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47" name="Freeform 123">
                <a:extLst>
                  <a:ext uri="{FF2B5EF4-FFF2-40B4-BE49-F238E27FC236}">
                    <a16:creationId xmlns:a16="http://schemas.microsoft.com/office/drawing/2014/main" id="{5894C967-1A40-9B0B-2EA1-2165A9092F93}"/>
                  </a:ext>
                </a:extLst>
              </p:cNvPr>
              <p:cNvSpPr/>
              <p:nvPr/>
            </p:nvSpPr>
            <p:spPr>
              <a:xfrm>
                <a:off x="22463573" y="27555377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38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343" name="Group 342">
              <a:extLst>
                <a:ext uri="{FF2B5EF4-FFF2-40B4-BE49-F238E27FC236}">
                  <a16:creationId xmlns:a16="http://schemas.microsoft.com/office/drawing/2014/main" id="{CCEAA5CB-4973-53F7-2D0B-151D83B6042E}"/>
                </a:ext>
              </a:extLst>
            </p:cNvPr>
            <p:cNvGrpSpPr/>
            <p:nvPr/>
          </p:nvGrpSpPr>
          <p:grpSpPr>
            <a:xfrm>
              <a:off x="19297858" y="27535464"/>
              <a:ext cx="5329292" cy="4852797"/>
              <a:chOff x="19297858" y="27535464"/>
              <a:chExt cx="1958907" cy="1874673"/>
            </a:xfrm>
          </p:grpSpPr>
          <p:sp>
            <p:nvSpPr>
              <p:cNvPr id="344" name="Freeform 120">
                <a:extLst>
                  <a:ext uri="{FF2B5EF4-FFF2-40B4-BE49-F238E27FC236}">
                    <a16:creationId xmlns:a16="http://schemas.microsoft.com/office/drawing/2014/main" id="{EC0D2758-97E0-A676-0FDE-CCAFBBC8A52D}"/>
                  </a:ext>
                </a:extLst>
              </p:cNvPr>
              <p:cNvSpPr/>
              <p:nvPr/>
            </p:nvSpPr>
            <p:spPr>
              <a:xfrm rot="10800000">
                <a:off x="19316323" y="27901582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428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45" name="Freeform 121">
                <a:extLst>
                  <a:ext uri="{FF2B5EF4-FFF2-40B4-BE49-F238E27FC236}">
                    <a16:creationId xmlns:a16="http://schemas.microsoft.com/office/drawing/2014/main" id="{812151E6-4B8E-9A96-A661-DC5C09B24A38}"/>
                  </a:ext>
                </a:extLst>
              </p:cNvPr>
              <p:cNvSpPr/>
              <p:nvPr/>
            </p:nvSpPr>
            <p:spPr>
              <a:xfrm>
                <a:off x="19297858" y="27535464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38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pic>
        <p:nvPicPr>
          <p:cNvPr id="349" name="Graphic 348" descr="Scissors outline">
            <a:extLst>
              <a:ext uri="{FF2B5EF4-FFF2-40B4-BE49-F238E27FC236}">
                <a16:creationId xmlns:a16="http://schemas.microsoft.com/office/drawing/2014/main" id="{C1C78BD7-9F39-310D-24D8-1DE3879027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990911" y="4543226"/>
            <a:ext cx="1221332" cy="1221331"/>
          </a:xfrm>
          <a:prstGeom prst="rect">
            <a:avLst/>
          </a:prstGeom>
        </p:spPr>
      </p:pic>
      <p:grpSp>
        <p:nvGrpSpPr>
          <p:cNvPr id="354" name="Group 353">
            <a:extLst>
              <a:ext uri="{FF2B5EF4-FFF2-40B4-BE49-F238E27FC236}">
                <a16:creationId xmlns:a16="http://schemas.microsoft.com/office/drawing/2014/main" id="{839FDA49-AF83-AB46-DA68-EA22E4EA9183}"/>
              </a:ext>
            </a:extLst>
          </p:cNvPr>
          <p:cNvGrpSpPr/>
          <p:nvPr/>
        </p:nvGrpSpPr>
        <p:grpSpPr>
          <a:xfrm rot="-1200000">
            <a:off x="31563287" y="6386011"/>
            <a:ext cx="4352928" cy="538769"/>
            <a:chOff x="24442994" y="8357193"/>
            <a:chExt cx="3429386" cy="365760"/>
          </a:xfrm>
        </p:grpSpPr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3EB3A213-0E03-8165-6B5B-84934461AE54}"/>
                </a:ext>
              </a:extLst>
            </p:cNvPr>
            <p:cNvSpPr/>
            <p:nvPr/>
          </p:nvSpPr>
          <p:spPr>
            <a:xfrm>
              <a:off x="24442994" y="8357193"/>
              <a:ext cx="1666027" cy="3657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</a:endParaRPr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FCC2B3E2-DBFB-5E4F-0F0D-B97A984E86F7}"/>
                </a:ext>
              </a:extLst>
            </p:cNvPr>
            <p:cNvSpPr>
              <a:spLocks/>
            </p:cNvSpPr>
            <p:nvPr/>
          </p:nvSpPr>
          <p:spPr>
            <a:xfrm>
              <a:off x="26206352" y="8357193"/>
              <a:ext cx="1666028" cy="36576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chemeClr val="tx1"/>
                </a:solidFill>
              </a:endParaRPr>
            </a:p>
          </p:txBody>
        </p:sp>
      </p:grpSp>
      <p:sp>
        <p:nvSpPr>
          <p:cNvPr id="359" name="Freeform 384">
            <a:extLst>
              <a:ext uri="{FF2B5EF4-FFF2-40B4-BE49-F238E27FC236}">
                <a16:creationId xmlns:a16="http://schemas.microsoft.com/office/drawing/2014/main" id="{916B24C4-5713-4C78-9210-B9225EA9323E}"/>
              </a:ext>
            </a:extLst>
          </p:cNvPr>
          <p:cNvSpPr/>
          <p:nvPr/>
        </p:nvSpPr>
        <p:spPr>
          <a:xfrm rot="16200000">
            <a:off x="38035331" y="3896135"/>
            <a:ext cx="415677" cy="3825449"/>
          </a:xfrm>
          <a:custGeom>
            <a:avLst/>
            <a:gdLst>
              <a:gd name="connsiteX0" fmla="*/ 74142 w 609602"/>
              <a:gd name="connsiteY0" fmla="*/ 0 h 3624649"/>
              <a:gd name="connsiteX1" fmla="*/ 568413 w 609602"/>
              <a:gd name="connsiteY1" fmla="*/ 576649 h 3624649"/>
              <a:gd name="connsiteX2" fmla="*/ 2 w 609602"/>
              <a:gd name="connsiteY2" fmla="*/ 1482811 h 3624649"/>
              <a:gd name="connsiteX3" fmla="*/ 560175 w 609602"/>
              <a:gd name="connsiteY3" fmla="*/ 2150076 h 3624649"/>
              <a:gd name="connsiteX4" fmla="*/ 148283 w 609602"/>
              <a:gd name="connsiteY4" fmla="*/ 2965622 h 3624649"/>
              <a:gd name="connsiteX5" fmla="*/ 609602 w 609602"/>
              <a:gd name="connsiteY5" fmla="*/ 3624649 h 3624649"/>
              <a:gd name="connsiteX0" fmla="*/ 74142 w 609602"/>
              <a:gd name="connsiteY0" fmla="*/ 0 h 3624649"/>
              <a:gd name="connsiteX1" fmla="*/ 568413 w 609602"/>
              <a:gd name="connsiteY1" fmla="*/ 576649 h 3624649"/>
              <a:gd name="connsiteX2" fmla="*/ 2 w 609602"/>
              <a:gd name="connsiteY2" fmla="*/ 1482811 h 3624649"/>
              <a:gd name="connsiteX3" fmla="*/ 560175 w 609602"/>
              <a:gd name="connsiteY3" fmla="*/ 2150076 h 3624649"/>
              <a:gd name="connsiteX4" fmla="*/ 16203 w 609602"/>
              <a:gd name="connsiteY4" fmla="*/ 2955465 h 3624649"/>
              <a:gd name="connsiteX5" fmla="*/ 609602 w 609602"/>
              <a:gd name="connsiteY5" fmla="*/ 3624649 h 362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2" h="3624649">
                <a:moveTo>
                  <a:pt x="74142" y="0"/>
                </a:moveTo>
                <a:cubicBezTo>
                  <a:pt x="327456" y="164757"/>
                  <a:pt x="580770" y="329514"/>
                  <a:pt x="568413" y="576649"/>
                </a:cubicBezTo>
                <a:cubicBezTo>
                  <a:pt x="556056" y="823784"/>
                  <a:pt x="1375" y="1220573"/>
                  <a:pt x="2" y="1482811"/>
                </a:cubicBezTo>
                <a:cubicBezTo>
                  <a:pt x="-1371" y="1745049"/>
                  <a:pt x="557475" y="1904634"/>
                  <a:pt x="560175" y="2150076"/>
                </a:cubicBezTo>
                <a:cubicBezTo>
                  <a:pt x="562875" y="2395518"/>
                  <a:pt x="7965" y="2709703"/>
                  <a:pt x="16203" y="2955465"/>
                </a:cubicBezTo>
                <a:cubicBezTo>
                  <a:pt x="24441" y="3201227"/>
                  <a:pt x="532716" y="3516184"/>
                  <a:pt x="609602" y="3624649"/>
                </a:cubicBezTo>
              </a:path>
            </a:pathLst>
          </a:custGeom>
          <a:noFill/>
          <a:ln w="1238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675FF55F-1318-BF06-9C61-51083D1066AC}"/>
              </a:ext>
            </a:extLst>
          </p:cNvPr>
          <p:cNvGrpSpPr/>
          <p:nvPr/>
        </p:nvGrpSpPr>
        <p:grpSpPr>
          <a:xfrm>
            <a:off x="16956939" y="10853420"/>
            <a:ext cx="8013455" cy="538769"/>
            <a:chOff x="24442994" y="8357193"/>
            <a:chExt cx="6313275" cy="365760"/>
          </a:xfrm>
        </p:grpSpPr>
        <p:sp>
          <p:nvSpPr>
            <p:cNvPr id="361" name="Freeform 384">
              <a:extLst>
                <a:ext uri="{FF2B5EF4-FFF2-40B4-BE49-F238E27FC236}">
                  <a16:creationId xmlns:a16="http://schemas.microsoft.com/office/drawing/2014/main" id="{995066F7-FFFA-FFBF-7447-D02DACAC37B8}"/>
                </a:ext>
              </a:extLst>
            </p:cNvPr>
            <p:cNvSpPr/>
            <p:nvPr/>
          </p:nvSpPr>
          <p:spPr>
            <a:xfrm rot="16200000">
              <a:off x="29108261" y="7023073"/>
              <a:ext cx="282195" cy="3013820"/>
            </a:xfrm>
            <a:custGeom>
              <a:avLst/>
              <a:gdLst>
                <a:gd name="connsiteX0" fmla="*/ 74142 w 609602"/>
                <a:gd name="connsiteY0" fmla="*/ 0 h 3624649"/>
                <a:gd name="connsiteX1" fmla="*/ 568413 w 609602"/>
                <a:gd name="connsiteY1" fmla="*/ 576649 h 3624649"/>
                <a:gd name="connsiteX2" fmla="*/ 2 w 609602"/>
                <a:gd name="connsiteY2" fmla="*/ 1482811 h 3624649"/>
                <a:gd name="connsiteX3" fmla="*/ 560175 w 609602"/>
                <a:gd name="connsiteY3" fmla="*/ 2150076 h 3624649"/>
                <a:gd name="connsiteX4" fmla="*/ 148283 w 609602"/>
                <a:gd name="connsiteY4" fmla="*/ 2965622 h 3624649"/>
                <a:gd name="connsiteX5" fmla="*/ 609602 w 609602"/>
                <a:gd name="connsiteY5" fmla="*/ 3624649 h 3624649"/>
                <a:gd name="connsiteX0" fmla="*/ 74142 w 609602"/>
                <a:gd name="connsiteY0" fmla="*/ 0 h 3624649"/>
                <a:gd name="connsiteX1" fmla="*/ 568413 w 609602"/>
                <a:gd name="connsiteY1" fmla="*/ 576649 h 3624649"/>
                <a:gd name="connsiteX2" fmla="*/ 2 w 609602"/>
                <a:gd name="connsiteY2" fmla="*/ 1482811 h 3624649"/>
                <a:gd name="connsiteX3" fmla="*/ 560175 w 609602"/>
                <a:gd name="connsiteY3" fmla="*/ 2150076 h 3624649"/>
                <a:gd name="connsiteX4" fmla="*/ 16203 w 609602"/>
                <a:gd name="connsiteY4" fmla="*/ 2955465 h 3624649"/>
                <a:gd name="connsiteX5" fmla="*/ 609602 w 609602"/>
                <a:gd name="connsiteY5" fmla="*/ 3624649 h 362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9602" h="3624649">
                  <a:moveTo>
                    <a:pt x="74142" y="0"/>
                  </a:moveTo>
                  <a:cubicBezTo>
                    <a:pt x="327456" y="164757"/>
                    <a:pt x="580770" y="329514"/>
                    <a:pt x="568413" y="576649"/>
                  </a:cubicBezTo>
                  <a:cubicBezTo>
                    <a:pt x="556056" y="823784"/>
                    <a:pt x="1375" y="1220573"/>
                    <a:pt x="2" y="1482811"/>
                  </a:cubicBezTo>
                  <a:cubicBezTo>
                    <a:pt x="-1371" y="1745049"/>
                    <a:pt x="557475" y="1904634"/>
                    <a:pt x="560175" y="2150076"/>
                  </a:cubicBezTo>
                  <a:cubicBezTo>
                    <a:pt x="562875" y="2395518"/>
                    <a:pt x="7965" y="2709703"/>
                    <a:pt x="16203" y="2955465"/>
                  </a:cubicBezTo>
                  <a:cubicBezTo>
                    <a:pt x="24441" y="3201227"/>
                    <a:pt x="532716" y="3516184"/>
                    <a:pt x="609602" y="3624649"/>
                  </a:cubicBezTo>
                </a:path>
              </a:pathLst>
            </a:custGeom>
            <a:noFill/>
            <a:ln w="1238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0C1CA000-03DF-E19F-A0FB-7BF3E6F213CA}"/>
                </a:ext>
              </a:extLst>
            </p:cNvPr>
            <p:cNvSpPr/>
            <p:nvPr/>
          </p:nvSpPr>
          <p:spPr>
            <a:xfrm>
              <a:off x="24442994" y="8357193"/>
              <a:ext cx="1666027" cy="3657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</a:endParaRP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95B82EBA-02C5-4C3B-D15A-D28F04C6AE92}"/>
                </a:ext>
              </a:extLst>
            </p:cNvPr>
            <p:cNvSpPr>
              <a:spLocks/>
            </p:cNvSpPr>
            <p:nvPr/>
          </p:nvSpPr>
          <p:spPr>
            <a:xfrm>
              <a:off x="26206352" y="8357193"/>
              <a:ext cx="1666028" cy="36576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chemeClr val="tx1"/>
                </a:solidFill>
              </a:endParaRPr>
            </a:p>
          </p:txBody>
        </p:sp>
      </p:grpSp>
      <p:sp>
        <p:nvSpPr>
          <p:cNvPr id="364" name="TextBox 363">
            <a:extLst>
              <a:ext uri="{FF2B5EF4-FFF2-40B4-BE49-F238E27FC236}">
                <a16:creationId xmlns:a16="http://schemas.microsoft.com/office/drawing/2014/main" id="{22F07495-AD6D-D370-43FD-6E245C4F9B07}"/>
              </a:ext>
            </a:extLst>
          </p:cNvPr>
          <p:cNvSpPr txBox="1"/>
          <p:nvPr/>
        </p:nvSpPr>
        <p:spPr>
          <a:xfrm>
            <a:off x="16133085" y="12398753"/>
            <a:ext cx="1195753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cs typeface="Calibri"/>
              </a:rPr>
              <a:t>Proper Recognition of Target by PRMT1: </a:t>
            </a:r>
            <a:r>
              <a:rPr lang="en-US" sz="4000" b="1" dirty="0">
                <a:cs typeface="Calibri"/>
              </a:rPr>
              <a:t>Normal Binding</a:t>
            </a:r>
            <a:r>
              <a:rPr lang="en-US" sz="4000" dirty="0">
                <a:cs typeface="Calibri"/>
              </a:rPr>
              <a:t> </a:t>
            </a:r>
            <a:endParaRPr lang="en-US" dirty="0"/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7451C83E-65B4-F8BF-0EE6-4ADBABE9E925}"/>
              </a:ext>
            </a:extLst>
          </p:cNvPr>
          <p:cNvSpPr txBox="1"/>
          <p:nvPr/>
        </p:nvSpPr>
        <p:spPr>
          <a:xfrm>
            <a:off x="29024206" y="12398752"/>
            <a:ext cx="1356892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cs typeface="Calibri"/>
              </a:rPr>
              <a:t>Decreased Recognition of Target by PRMT1: </a:t>
            </a:r>
            <a:r>
              <a:rPr lang="en-US" sz="4000" b="1">
                <a:cs typeface="Calibri"/>
              </a:rPr>
              <a:t>Decreased Binding</a:t>
            </a:r>
            <a:endParaRPr lang="en-US" b="1">
              <a:cs typeface="Calibri"/>
            </a:endParaRPr>
          </a:p>
        </p:txBody>
      </p: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5478EE6D-5BFC-2C35-2C6D-03C610C6B140}"/>
              </a:ext>
            </a:extLst>
          </p:cNvPr>
          <p:cNvGrpSpPr/>
          <p:nvPr/>
        </p:nvGrpSpPr>
        <p:grpSpPr>
          <a:xfrm>
            <a:off x="16393585" y="20694408"/>
            <a:ext cx="5939365" cy="5461719"/>
            <a:chOff x="20741781" y="27629141"/>
            <a:chExt cx="17255507" cy="11147138"/>
          </a:xfrm>
        </p:grpSpPr>
        <p:pic>
          <p:nvPicPr>
            <p:cNvPr id="367" name="Picture 366">
              <a:extLst>
                <a:ext uri="{FF2B5EF4-FFF2-40B4-BE49-F238E27FC236}">
                  <a16:creationId xmlns:a16="http://schemas.microsoft.com/office/drawing/2014/main" id="{E30E8254-9F0B-E686-D0F0-953C0DE1D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766246" y="29859633"/>
              <a:ext cx="11763112" cy="8916646"/>
            </a:xfrm>
            <a:prstGeom prst="rect">
              <a:avLst/>
            </a:prstGeom>
          </p:spPr>
        </p:pic>
        <p:pic>
          <p:nvPicPr>
            <p:cNvPr id="368" name="Picture 367">
              <a:extLst>
                <a:ext uri="{FF2B5EF4-FFF2-40B4-BE49-F238E27FC236}">
                  <a16:creationId xmlns:a16="http://schemas.microsoft.com/office/drawing/2014/main" id="{2CC3E543-9E44-A9B4-7D09-C90894CC4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955636" y="29859633"/>
              <a:ext cx="5041652" cy="8916646"/>
            </a:xfrm>
            <a:prstGeom prst="rect">
              <a:avLst/>
            </a:prstGeom>
          </p:spPr>
        </p:pic>
        <p:sp>
          <p:nvSpPr>
            <p:cNvPr id="369" name="Right Triangle 368">
              <a:extLst>
                <a:ext uri="{FF2B5EF4-FFF2-40B4-BE49-F238E27FC236}">
                  <a16:creationId xmlns:a16="http://schemas.microsoft.com/office/drawing/2014/main" id="{A67DC593-9388-B0C1-1856-EEAB15D5EEC3}"/>
                </a:ext>
              </a:extLst>
            </p:cNvPr>
            <p:cNvSpPr/>
            <p:nvPr/>
          </p:nvSpPr>
          <p:spPr>
            <a:xfrm flipH="1">
              <a:off x="20741781" y="27629141"/>
              <a:ext cx="17054818" cy="1921078"/>
            </a:xfrm>
            <a:prstGeom prst="rtTriangle">
              <a:avLst/>
            </a:prstGeom>
            <a:solidFill>
              <a:srgbClr val="3A3B9B"/>
            </a:solidFill>
            <a:ln>
              <a:solidFill>
                <a:srgbClr val="3A3B9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194524" rtl="0" eaLnBrk="1" latinLnBrk="0" hangingPunct="1">
                <a:defRPr sz="8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94524" algn="l" defTabSz="2194524" rtl="0" eaLnBrk="1" latinLnBrk="0" hangingPunct="1">
                <a:defRPr sz="8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389047" algn="l" defTabSz="2194524" rtl="0" eaLnBrk="1" latinLnBrk="0" hangingPunct="1">
                <a:defRPr sz="8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583571" algn="l" defTabSz="2194524" rtl="0" eaLnBrk="1" latinLnBrk="0" hangingPunct="1">
                <a:defRPr sz="8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778094" algn="l" defTabSz="2194524" rtl="0" eaLnBrk="1" latinLnBrk="0" hangingPunct="1">
                <a:defRPr sz="8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972618" algn="l" defTabSz="2194524" rtl="0" eaLnBrk="1" latinLnBrk="0" hangingPunct="1">
                <a:defRPr sz="8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167141" algn="l" defTabSz="2194524" rtl="0" eaLnBrk="1" latinLnBrk="0" hangingPunct="1">
                <a:defRPr sz="8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5361665" algn="l" defTabSz="2194524" rtl="0" eaLnBrk="1" latinLnBrk="0" hangingPunct="1">
                <a:defRPr sz="8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7556189" algn="l" defTabSz="2194524" rtl="0" eaLnBrk="1" latinLnBrk="0" hangingPunct="1">
                <a:defRPr sz="8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7A870FC-F864-93F9-8B62-3A747449A712}"/>
              </a:ext>
            </a:extLst>
          </p:cNvPr>
          <p:cNvGrpSpPr/>
          <p:nvPr/>
        </p:nvGrpSpPr>
        <p:grpSpPr>
          <a:xfrm>
            <a:off x="29309535" y="20545851"/>
            <a:ext cx="6659088" cy="5700899"/>
            <a:chOff x="13391959" y="27637754"/>
            <a:chExt cx="4219526" cy="4052938"/>
          </a:xfrm>
        </p:grpSpPr>
        <p:pic>
          <p:nvPicPr>
            <p:cNvPr id="242" name="Picture 241">
              <a:extLst>
                <a:ext uri="{FF2B5EF4-FFF2-40B4-BE49-F238E27FC236}">
                  <a16:creationId xmlns:a16="http://schemas.microsoft.com/office/drawing/2014/main" id="{83CA68D7-20C4-1171-F9F7-CA32595E6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392496" y="28512115"/>
              <a:ext cx="4218989" cy="3178577"/>
            </a:xfrm>
            <a:prstGeom prst="rect">
              <a:avLst/>
            </a:prstGeom>
          </p:spPr>
        </p:pic>
        <p:sp>
          <p:nvSpPr>
            <p:cNvPr id="247" name="Right Triangle 246">
              <a:extLst>
                <a:ext uri="{FF2B5EF4-FFF2-40B4-BE49-F238E27FC236}">
                  <a16:creationId xmlns:a16="http://schemas.microsoft.com/office/drawing/2014/main" id="{EC67756C-C82C-15A5-2738-2D4924FB80C4}"/>
                </a:ext>
              </a:extLst>
            </p:cNvPr>
            <p:cNvSpPr/>
            <p:nvPr/>
          </p:nvSpPr>
          <p:spPr>
            <a:xfrm flipH="1">
              <a:off x="13391959" y="27637754"/>
              <a:ext cx="4103929" cy="772249"/>
            </a:xfrm>
            <a:prstGeom prst="rtTriangle">
              <a:avLst/>
            </a:prstGeom>
            <a:solidFill>
              <a:srgbClr val="3A3B9B"/>
            </a:solidFill>
            <a:ln>
              <a:solidFill>
                <a:srgbClr val="3A3B9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194524" rtl="0" eaLnBrk="1" latinLnBrk="0" hangingPunct="1">
                <a:defRPr sz="8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94524" algn="l" defTabSz="2194524" rtl="0" eaLnBrk="1" latinLnBrk="0" hangingPunct="1">
                <a:defRPr sz="8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389047" algn="l" defTabSz="2194524" rtl="0" eaLnBrk="1" latinLnBrk="0" hangingPunct="1">
                <a:defRPr sz="8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583571" algn="l" defTabSz="2194524" rtl="0" eaLnBrk="1" latinLnBrk="0" hangingPunct="1">
                <a:defRPr sz="8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778094" algn="l" defTabSz="2194524" rtl="0" eaLnBrk="1" latinLnBrk="0" hangingPunct="1">
                <a:defRPr sz="8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972618" algn="l" defTabSz="2194524" rtl="0" eaLnBrk="1" latinLnBrk="0" hangingPunct="1">
                <a:defRPr sz="8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3167141" algn="l" defTabSz="2194524" rtl="0" eaLnBrk="1" latinLnBrk="0" hangingPunct="1">
                <a:defRPr sz="8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5361665" algn="l" defTabSz="2194524" rtl="0" eaLnBrk="1" latinLnBrk="0" hangingPunct="1">
                <a:defRPr sz="8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7556189" algn="l" defTabSz="2194524" rtl="0" eaLnBrk="1" latinLnBrk="0" hangingPunct="1">
                <a:defRPr sz="8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501" name="Picture 500">
            <a:extLst>
              <a:ext uri="{FF2B5EF4-FFF2-40B4-BE49-F238E27FC236}">
                <a16:creationId xmlns:a16="http://schemas.microsoft.com/office/drawing/2014/main" id="{39E46CC2-3A78-0067-4677-7CFAC0161AC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52" b="87766" l="32775" r="87355"/>
                    </a14:imgEffect>
                  </a14:imgLayer>
                </a14:imgProps>
              </a:ext>
            </a:extLst>
          </a:blip>
          <a:srcRect l="25953" r="5823" b="2482"/>
          <a:stretch/>
        </p:blipFill>
        <p:spPr>
          <a:xfrm rot="1573694">
            <a:off x="2010670" y="25192846"/>
            <a:ext cx="2927387" cy="3602473"/>
          </a:xfrm>
          <a:prstGeom prst="rect">
            <a:avLst/>
          </a:prstGeom>
        </p:spPr>
      </p:pic>
      <p:grpSp>
        <p:nvGrpSpPr>
          <p:cNvPr id="515" name="Group 514">
            <a:extLst>
              <a:ext uri="{FF2B5EF4-FFF2-40B4-BE49-F238E27FC236}">
                <a16:creationId xmlns:a16="http://schemas.microsoft.com/office/drawing/2014/main" id="{6D789327-DFB8-ED54-1932-B23A8F0736B5}"/>
              </a:ext>
            </a:extLst>
          </p:cNvPr>
          <p:cNvGrpSpPr/>
          <p:nvPr/>
        </p:nvGrpSpPr>
        <p:grpSpPr>
          <a:xfrm>
            <a:off x="6107417" y="23676444"/>
            <a:ext cx="6249368" cy="4362381"/>
            <a:chOff x="7185029" y="22489269"/>
            <a:chExt cx="6249368" cy="4362381"/>
          </a:xfrm>
        </p:grpSpPr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F537C4F3-1979-ADAA-F87C-448762F8EFCC}"/>
                </a:ext>
              </a:extLst>
            </p:cNvPr>
            <p:cNvSpPr/>
            <p:nvPr/>
          </p:nvSpPr>
          <p:spPr>
            <a:xfrm>
              <a:off x="7185029" y="24568786"/>
              <a:ext cx="4431257" cy="2282864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0E80E9CD-BC52-D6D4-8FD7-2307608F72B4}"/>
                </a:ext>
              </a:extLst>
            </p:cNvPr>
            <p:cNvSpPr/>
            <p:nvPr/>
          </p:nvSpPr>
          <p:spPr>
            <a:xfrm>
              <a:off x="8134688" y="26316493"/>
              <a:ext cx="434858" cy="96977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2E77BC0E-EC00-6B9A-0EAC-F787041BE140}"/>
                </a:ext>
              </a:extLst>
            </p:cNvPr>
            <p:cNvSpPr/>
            <p:nvPr/>
          </p:nvSpPr>
          <p:spPr>
            <a:xfrm>
              <a:off x="8863704" y="25042307"/>
              <a:ext cx="439348" cy="19396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352A7EB2-E9D8-D78D-4805-49EDB3F94299}"/>
                </a:ext>
              </a:extLst>
            </p:cNvPr>
            <p:cNvSpPr/>
            <p:nvPr/>
          </p:nvSpPr>
          <p:spPr>
            <a:xfrm>
              <a:off x="9445153" y="25032609"/>
              <a:ext cx="434858" cy="3879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6681B853-7E09-C5AA-76C9-3950F348DA8E}"/>
                </a:ext>
              </a:extLst>
            </p:cNvPr>
            <p:cNvSpPr/>
            <p:nvPr/>
          </p:nvSpPr>
          <p:spPr>
            <a:xfrm>
              <a:off x="9985978" y="25022912"/>
              <a:ext cx="434858" cy="58187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395DC5DD-E8AA-7F87-DE2A-38D919956708}"/>
                </a:ext>
              </a:extLst>
            </p:cNvPr>
            <p:cNvSpPr/>
            <p:nvPr/>
          </p:nvSpPr>
          <p:spPr>
            <a:xfrm>
              <a:off x="10514263" y="25013214"/>
              <a:ext cx="434858" cy="77583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264CAC32-222E-1218-C5D2-E96684D2540D}"/>
                </a:ext>
              </a:extLst>
            </p:cNvPr>
            <p:cNvSpPr/>
            <p:nvPr/>
          </p:nvSpPr>
          <p:spPr>
            <a:xfrm>
              <a:off x="11075356" y="25003516"/>
              <a:ext cx="434858" cy="96979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ight Triangle 469">
              <a:extLst>
                <a:ext uri="{FF2B5EF4-FFF2-40B4-BE49-F238E27FC236}">
                  <a16:creationId xmlns:a16="http://schemas.microsoft.com/office/drawing/2014/main" id="{62FD094E-B1E2-E752-BE00-D3FDE55885D6}"/>
                </a:ext>
              </a:extLst>
            </p:cNvPr>
            <p:cNvSpPr/>
            <p:nvPr/>
          </p:nvSpPr>
          <p:spPr>
            <a:xfrm flipH="1">
              <a:off x="8801129" y="23992505"/>
              <a:ext cx="2817877" cy="420208"/>
            </a:xfrm>
            <a:prstGeom prst="rtTriangle">
              <a:avLst/>
            </a:prstGeom>
            <a:solidFill>
              <a:srgbClr val="3830A0"/>
            </a:solidFill>
            <a:ln>
              <a:solidFill>
                <a:srgbClr val="3830A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TextBox 471">
              <a:extLst>
                <a:ext uri="{FF2B5EF4-FFF2-40B4-BE49-F238E27FC236}">
                  <a16:creationId xmlns:a16="http://schemas.microsoft.com/office/drawing/2014/main" id="{6993BF9E-892C-83D2-5F99-A23A9923AA38}"/>
                </a:ext>
              </a:extLst>
            </p:cNvPr>
            <p:cNvSpPr txBox="1"/>
            <p:nvPr/>
          </p:nvSpPr>
          <p:spPr>
            <a:xfrm rot="16200000">
              <a:off x="7281583" y="23110589"/>
              <a:ext cx="20736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Fluorescent control</a:t>
              </a:r>
            </a:p>
          </p:txBody>
        </p:sp>
        <p:grpSp>
          <p:nvGrpSpPr>
            <p:cNvPr id="474" name="Group 473">
              <a:extLst>
                <a:ext uri="{FF2B5EF4-FFF2-40B4-BE49-F238E27FC236}">
                  <a16:creationId xmlns:a16="http://schemas.microsoft.com/office/drawing/2014/main" id="{9B829EA6-C429-D3D6-DBBD-FC09AFBAFB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810584" y="24464745"/>
              <a:ext cx="1623813" cy="895949"/>
              <a:chOff x="33035225" y="10573648"/>
              <a:chExt cx="15316583" cy="8125614"/>
            </a:xfrm>
          </p:grpSpPr>
          <p:grpSp>
            <p:nvGrpSpPr>
              <p:cNvPr id="475" name="Group 474">
                <a:extLst>
                  <a:ext uri="{FF2B5EF4-FFF2-40B4-BE49-F238E27FC236}">
                    <a16:creationId xmlns:a16="http://schemas.microsoft.com/office/drawing/2014/main" id="{79FFD32C-6622-BF7C-C42F-BE2F3DC1985E}"/>
                  </a:ext>
                </a:extLst>
              </p:cNvPr>
              <p:cNvGrpSpPr/>
              <p:nvPr/>
            </p:nvGrpSpPr>
            <p:grpSpPr>
              <a:xfrm>
                <a:off x="38419321" y="10573648"/>
                <a:ext cx="9932487" cy="7586456"/>
                <a:chOff x="3903382" y="245656"/>
                <a:chExt cx="3650920" cy="2930707"/>
              </a:xfrm>
            </p:grpSpPr>
            <p:sp>
              <p:nvSpPr>
                <p:cNvPr id="479" name="Freeform 122">
                  <a:extLst>
                    <a:ext uri="{FF2B5EF4-FFF2-40B4-BE49-F238E27FC236}">
                      <a16:creationId xmlns:a16="http://schemas.microsoft.com/office/drawing/2014/main" id="{00CA96AA-E563-E049-147C-C0F2613415E2}"/>
                    </a:ext>
                  </a:extLst>
                </p:cNvPr>
                <p:cNvSpPr/>
                <p:nvPr/>
              </p:nvSpPr>
              <p:spPr>
                <a:xfrm rot="10800000">
                  <a:off x="3903382" y="611768"/>
                  <a:ext cx="3642169" cy="2564595"/>
                </a:xfrm>
                <a:custGeom>
                  <a:avLst/>
                  <a:gdLst>
                    <a:gd name="connsiteX0" fmla="*/ 0 w 1940442"/>
                    <a:gd name="connsiteY0" fmla="*/ 729441 h 1521567"/>
                    <a:gd name="connsiteX1" fmla="*/ 0 w 1940442"/>
                    <a:gd name="connsiteY1" fmla="*/ 729441 h 1521567"/>
                    <a:gd name="connsiteX2" fmla="*/ 10633 w 1940442"/>
                    <a:gd name="connsiteY2" fmla="*/ 569953 h 1521567"/>
                    <a:gd name="connsiteX3" fmla="*/ 15949 w 1940442"/>
                    <a:gd name="connsiteY3" fmla="*/ 538055 h 1521567"/>
                    <a:gd name="connsiteX4" fmla="*/ 42531 w 1940442"/>
                    <a:gd name="connsiteY4" fmla="*/ 500841 h 1521567"/>
                    <a:gd name="connsiteX5" fmla="*/ 79745 w 1940442"/>
                    <a:gd name="connsiteY5" fmla="*/ 410464 h 1521567"/>
                    <a:gd name="connsiteX6" fmla="*/ 90377 w 1940442"/>
                    <a:gd name="connsiteY6" fmla="*/ 389199 h 1521567"/>
                    <a:gd name="connsiteX7" fmla="*/ 101010 w 1940442"/>
                    <a:gd name="connsiteY7" fmla="*/ 362618 h 1521567"/>
                    <a:gd name="connsiteX8" fmla="*/ 122275 w 1940442"/>
                    <a:gd name="connsiteY8" fmla="*/ 341353 h 1521567"/>
                    <a:gd name="connsiteX9" fmla="*/ 138224 w 1940442"/>
                    <a:gd name="connsiteY9" fmla="*/ 277557 h 1521567"/>
                    <a:gd name="connsiteX10" fmla="*/ 212652 w 1940442"/>
                    <a:gd name="connsiteY10" fmla="*/ 213762 h 1521567"/>
                    <a:gd name="connsiteX11" fmla="*/ 239233 w 1940442"/>
                    <a:gd name="connsiteY11" fmla="*/ 155283 h 1521567"/>
                    <a:gd name="connsiteX12" fmla="*/ 303028 w 1940442"/>
                    <a:gd name="connsiteY12" fmla="*/ 128701 h 1521567"/>
                    <a:gd name="connsiteX13" fmla="*/ 366824 w 1940442"/>
                    <a:gd name="connsiteY13" fmla="*/ 75539 h 1521567"/>
                    <a:gd name="connsiteX14" fmla="*/ 409354 w 1940442"/>
                    <a:gd name="connsiteY14" fmla="*/ 70222 h 1521567"/>
                    <a:gd name="connsiteX15" fmla="*/ 473149 w 1940442"/>
                    <a:gd name="connsiteY15" fmla="*/ 48957 h 1521567"/>
                    <a:gd name="connsiteX16" fmla="*/ 520996 w 1940442"/>
                    <a:gd name="connsiteY16" fmla="*/ 43641 h 1521567"/>
                    <a:gd name="connsiteX17" fmla="*/ 552893 w 1940442"/>
                    <a:gd name="connsiteY17" fmla="*/ 38325 h 1521567"/>
                    <a:gd name="connsiteX18" fmla="*/ 1323754 w 1940442"/>
                    <a:gd name="connsiteY18" fmla="*/ 86171 h 1521567"/>
                    <a:gd name="connsiteX19" fmla="*/ 1387549 w 1940442"/>
                    <a:gd name="connsiteY19" fmla="*/ 96804 h 1521567"/>
                    <a:gd name="connsiteX20" fmla="*/ 1419447 w 1940442"/>
                    <a:gd name="connsiteY20" fmla="*/ 107436 h 1521567"/>
                    <a:gd name="connsiteX21" fmla="*/ 1504507 w 1940442"/>
                    <a:gd name="connsiteY21" fmla="*/ 123385 h 1521567"/>
                    <a:gd name="connsiteX22" fmla="*/ 1584252 w 1940442"/>
                    <a:gd name="connsiteY22" fmla="*/ 171232 h 1521567"/>
                    <a:gd name="connsiteX23" fmla="*/ 1600200 w 1940442"/>
                    <a:gd name="connsiteY23" fmla="*/ 187180 h 1521567"/>
                    <a:gd name="connsiteX24" fmla="*/ 1616149 w 1940442"/>
                    <a:gd name="connsiteY24" fmla="*/ 213762 h 1521567"/>
                    <a:gd name="connsiteX25" fmla="*/ 1621466 w 1940442"/>
                    <a:gd name="connsiteY25" fmla="*/ 229711 h 1521567"/>
                    <a:gd name="connsiteX26" fmla="*/ 1642731 w 1940442"/>
                    <a:gd name="connsiteY26" fmla="*/ 240343 h 1521567"/>
                    <a:gd name="connsiteX27" fmla="*/ 1653363 w 1940442"/>
                    <a:gd name="connsiteY27" fmla="*/ 256292 h 1521567"/>
                    <a:gd name="connsiteX28" fmla="*/ 1674628 w 1940442"/>
                    <a:gd name="connsiteY28" fmla="*/ 298822 h 1521567"/>
                    <a:gd name="connsiteX29" fmla="*/ 1679945 w 1940442"/>
                    <a:gd name="connsiteY29" fmla="*/ 325404 h 1521567"/>
                    <a:gd name="connsiteX30" fmla="*/ 1722475 w 1940442"/>
                    <a:gd name="connsiteY30" fmla="*/ 378567 h 1521567"/>
                    <a:gd name="connsiteX31" fmla="*/ 1727791 w 1940442"/>
                    <a:gd name="connsiteY31" fmla="*/ 399832 h 1521567"/>
                    <a:gd name="connsiteX32" fmla="*/ 1743740 w 1940442"/>
                    <a:gd name="connsiteY32" fmla="*/ 431729 h 1521567"/>
                    <a:gd name="connsiteX33" fmla="*/ 1749056 w 1940442"/>
                    <a:gd name="connsiteY33" fmla="*/ 458311 h 1521567"/>
                    <a:gd name="connsiteX34" fmla="*/ 1770321 w 1940442"/>
                    <a:gd name="connsiteY34" fmla="*/ 474260 h 1521567"/>
                    <a:gd name="connsiteX35" fmla="*/ 1786270 w 1940442"/>
                    <a:gd name="connsiteY35" fmla="*/ 522106 h 1521567"/>
                    <a:gd name="connsiteX36" fmla="*/ 1823484 w 1940442"/>
                    <a:gd name="connsiteY36" fmla="*/ 612483 h 1521567"/>
                    <a:gd name="connsiteX37" fmla="*/ 1839433 w 1940442"/>
                    <a:gd name="connsiteY37" fmla="*/ 724125 h 1521567"/>
                    <a:gd name="connsiteX38" fmla="*/ 1887279 w 1940442"/>
                    <a:gd name="connsiteY38" fmla="*/ 793236 h 1521567"/>
                    <a:gd name="connsiteX39" fmla="*/ 1897912 w 1940442"/>
                    <a:gd name="connsiteY39" fmla="*/ 862348 h 1521567"/>
                    <a:gd name="connsiteX40" fmla="*/ 1924493 w 1940442"/>
                    <a:gd name="connsiteY40" fmla="*/ 963357 h 1521567"/>
                    <a:gd name="connsiteX41" fmla="*/ 1940442 w 1940442"/>
                    <a:gd name="connsiteY41" fmla="*/ 1106897 h 1521567"/>
                    <a:gd name="connsiteX42" fmla="*/ 1935126 w 1940442"/>
                    <a:gd name="connsiteY42" fmla="*/ 1223855 h 1521567"/>
                    <a:gd name="connsiteX43" fmla="*/ 1913861 w 1940442"/>
                    <a:gd name="connsiteY43" fmla="*/ 1292967 h 1521567"/>
                    <a:gd name="connsiteX44" fmla="*/ 1892596 w 1940442"/>
                    <a:gd name="connsiteY44" fmla="*/ 1308915 h 1521567"/>
                    <a:gd name="connsiteX45" fmla="*/ 1881963 w 1940442"/>
                    <a:gd name="connsiteY45" fmla="*/ 1351446 h 1521567"/>
                    <a:gd name="connsiteX46" fmla="*/ 1871331 w 1940442"/>
                    <a:gd name="connsiteY46" fmla="*/ 1367394 h 1521567"/>
                    <a:gd name="connsiteX47" fmla="*/ 1850066 w 1940442"/>
                    <a:gd name="connsiteY47" fmla="*/ 1415241 h 1521567"/>
                    <a:gd name="connsiteX48" fmla="*/ 1802219 w 1940442"/>
                    <a:gd name="connsiteY48" fmla="*/ 1441822 h 1521567"/>
                    <a:gd name="connsiteX49" fmla="*/ 1780954 w 1940442"/>
                    <a:gd name="connsiteY49" fmla="*/ 1473720 h 1521567"/>
                    <a:gd name="connsiteX50" fmla="*/ 1754372 w 1940442"/>
                    <a:gd name="connsiteY50" fmla="*/ 1489669 h 1521567"/>
                    <a:gd name="connsiteX51" fmla="*/ 1733107 w 1940442"/>
                    <a:gd name="connsiteY51" fmla="*/ 1500301 h 1521567"/>
                    <a:gd name="connsiteX52" fmla="*/ 1690577 w 1940442"/>
                    <a:gd name="connsiteY52" fmla="*/ 1510934 h 1521567"/>
                    <a:gd name="connsiteX53" fmla="*/ 1653363 w 1940442"/>
                    <a:gd name="connsiteY53" fmla="*/ 1516250 h 1521567"/>
                    <a:gd name="connsiteX54" fmla="*/ 1531089 w 1940442"/>
                    <a:gd name="connsiteY54" fmla="*/ 1521567 h 1521567"/>
                    <a:gd name="connsiteX55" fmla="*/ 1360968 w 1940442"/>
                    <a:gd name="connsiteY55" fmla="*/ 1516250 h 1521567"/>
                    <a:gd name="connsiteX56" fmla="*/ 1286540 w 1940442"/>
                    <a:gd name="connsiteY56" fmla="*/ 1484353 h 1521567"/>
                    <a:gd name="connsiteX57" fmla="*/ 1270591 w 1940442"/>
                    <a:gd name="connsiteY57" fmla="*/ 1473720 h 1521567"/>
                    <a:gd name="connsiteX58" fmla="*/ 1228061 w 1940442"/>
                    <a:gd name="connsiteY58" fmla="*/ 1431190 h 1521567"/>
                    <a:gd name="connsiteX59" fmla="*/ 1212112 w 1940442"/>
                    <a:gd name="connsiteY59" fmla="*/ 1415241 h 1521567"/>
                    <a:gd name="connsiteX60" fmla="*/ 1196163 w 1940442"/>
                    <a:gd name="connsiteY60" fmla="*/ 1409925 h 1521567"/>
                    <a:gd name="connsiteX61" fmla="*/ 1180214 w 1940442"/>
                    <a:gd name="connsiteY61" fmla="*/ 1393976 h 1521567"/>
                    <a:gd name="connsiteX62" fmla="*/ 1164266 w 1940442"/>
                    <a:gd name="connsiteY62" fmla="*/ 1346129 h 1521567"/>
                    <a:gd name="connsiteX63" fmla="*/ 1169582 w 1940442"/>
                    <a:gd name="connsiteY63" fmla="*/ 1282334 h 1521567"/>
                    <a:gd name="connsiteX64" fmla="*/ 1180214 w 1940442"/>
                    <a:gd name="connsiteY64" fmla="*/ 1261069 h 1521567"/>
                    <a:gd name="connsiteX65" fmla="*/ 1228061 w 1940442"/>
                    <a:gd name="connsiteY65" fmla="*/ 1255753 h 1521567"/>
                    <a:gd name="connsiteX66" fmla="*/ 1281224 w 1940442"/>
                    <a:gd name="connsiteY66" fmla="*/ 1308915 h 1521567"/>
                    <a:gd name="connsiteX67" fmla="*/ 1318438 w 1940442"/>
                    <a:gd name="connsiteY67" fmla="*/ 1303599 h 1521567"/>
                    <a:gd name="connsiteX68" fmla="*/ 1339703 w 1940442"/>
                    <a:gd name="connsiteY68" fmla="*/ 1255753 h 1521567"/>
                    <a:gd name="connsiteX69" fmla="*/ 1329070 w 1940442"/>
                    <a:gd name="connsiteY69" fmla="*/ 1181325 h 1521567"/>
                    <a:gd name="connsiteX70" fmla="*/ 1318438 w 1940442"/>
                    <a:gd name="connsiteY70" fmla="*/ 1160060 h 1521567"/>
                    <a:gd name="connsiteX71" fmla="*/ 1297172 w 1940442"/>
                    <a:gd name="connsiteY71" fmla="*/ 1149427 h 1521567"/>
                    <a:gd name="connsiteX72" fmla="*/ 1286540 w 1940442"/>
                    <a:gd name="connsiteY72" fmla="*/ 1122846 h 1521567"/>
                    <a:gd name="connsiteX73" fmla="*/ 1244010 w 1940442"/>
                    <a:gd name="connsiteY73" fmla="*/ 1053734 h 1521567"/>
                    <a:gd name="connsiteX74" fmla="*/ 1238693 w 1940442"/>
                    <a:gd name="connsiteY74" fmla="*/ 1037785 h 1521567"/>
                    <a:gd name="connsiteX75" fmla="*/ 1217428 w 1940442"/>
                    <a:gd name="connsiteY75" fmla="*/ 1000571 h 1521567"/>
                    <a:gd name="connsiteX76" fmla="*/ 1174898 w 1940442"/>
                    <a:gd name="connsiteY76" fmla="*/ 926143 h 1521567"/>
                    <a:gd name="connsiteX77" fmla="*/ 1169582 w 1940442"/>
                    <a:gd name="connsiteY77" fmla="*/ 904878 h 1521567"/>
                    <a:gd name="connsiteX78" fmla="*/ 1121735 w 1940442"/>
                    <a:gd name="connsiteY78" fmla="*/ 857032 h 1521567"/>
                    <a:gd name="connsiteX79" fmla="*/ 1100470 w 1940442"/>
                    <a:gd name="connsiteY79" fmla="*/ 825134 h 1521567"/>
                    <a:gd name="connsiteX80" fmla="*/ 1089838 w 1940442"/>
                    <a:gd name="connsiteY80" fmla="*/ 803869 h 1521567"/>
                    <a:gd name="connsiteX81" fmla="*/ 1063256 w 1940442"/>
                    <a:gd name="connsiteY81" fmla="*/ 793236 h 1521567"/>
                    <a:gd name="connsiteX82" fmla="*/ 1036675 w 1940442"/>
                    <a:gd name="connsiteY82" fmla="*/ 756022 h 1521567"/>
                    <a:gd name="connsiteX83" fmla="*/ 962247 w 1940442"/>
                    <a:gd name="connsiteY83" fmla="*/ 718808 h 1521567"/>
                    <a:gd name="connsiteX84" fmla="*/ 850605 w 1940442"/>
                    <a:gd name="connsiteY84" fmla="*/ 665646 h 1521567"/>
                    <a:gd name="connsiteX85" fmla="*/ 808075 w 1940442"/>
                    <a:gd name="connsiteY85" fmla="*/ 670962 h 1521567"/>
                    <a:gd name="connsiteX86" fmla="*/ 776177 w 1940442"/>
                    <a:gd name="connsiteY86" fmla="*/ 676278 h 1521567"/>
                    <a:gd name="connsiteX87" fmla="*/ 643270 w 1940442"/>
                    <a:gd name="connsiteY87" fmla="*/ 665646 h 1521567"/>
                    <a:gd name="connsiteX88" fmla="*/ 478466 w 1940442"/>
                    <a:gd name="connsiteY88" fmla="*/ 670962 h 1521567"/>
                    <a:gd name="connsiteX89" fmla="*/ 451884 w 1940442"/>
                    <a:gd name="connsiteY89" fmla="*/ 724125 h 1521567"/>
                    <a:gd name="connsiteX90" fmla="*/ 430619 w 1940442"/>
                    <a:gd name="connsiteY90" fmla="*/ 734757 h 1521567"/>
                    <a:gd name="connsiteX91" fmla="*/ 425303 w 1940442"/>
                    <a:gd name="connsiteY91" fmla="*/ 750706 h 1521567"/>
                    <a:gd name="connsiteX92" fmla="*/ 414670 w 1940442"/>
                    <a:gd name="connsiteY92" fmla="*/ 766655 h 1521567"/>
                    <a:gd name="connsiteX93" fmla="*/ 356191 w 1940442"/>
                    <a:gd name="connsiteY93" fmla="*/ 787920 h 1521567"/>
                    <a:gd name="connsiteX94" fmla="*/ 324293 w 1940442"/>
                    <a:gd name="connsiteY94" fmla="*/ 809185 h 1521567"/>
                    <a:gd name="connsiteX95" fmla="*/ 297712 w 1940442"/>
                    <a:gd name="connsiteY95" fmla="*/ 830450 h 1521567"/>
                    <a:gd name="connsiteX96" fmla="*/ 228600 w 1940442"/>
                    <a:gd name="connsiteY96" fmla="*/ 846399 h 1521567"/>
                    <a:gd name="connsiteX97" fmla="*/ 122275 w 1940442"/>
                    <a:gd name="connsiteY97" fmla="*/ 835767 h 1521567"/>
                    <a:gd name="connsiteX98" fmla="*/ 79745 w 1940442"/>
                    <a:gd name="connsiteY98" fmla="*/ 814501 h 1521567"/>
                    <a:gd name="connsiteX99" fmla="*/ 58479 w 1940442"/>
                    <a:gd name="connsiteY99" fmla="*/ 782604 h 1521567"/>
                    <a:gd name="connsiteX100" fmla="*/ 0 w 1940442"/>
                    <a:gd name="connsiteY100" fmla="*/ 729441 h 1521567"/>
                    <a:gd name="connsiteX0" fmla="*/ 0 w 1940442"/>
                    <a:gd name="connsiteY0" fmla="*/ 729441 h 1521567"/>
                    <a:gd name="connsiteX1" fmla="*/ 0 w 1940442"/>
                    <a:gd name="connsiteY1" fmla="*/ 729441 h 1521567"/>
                    <a:gd name="connsiteX2" fmla="*/ 10633 w 1940442"/>
                    <a:gd name="connsiteY2" fmla="*/ 569953 h 1521567"/>
                    <a:gd name="connsiteX3" fmla="*/ 15949 w 1940442"/>
                    <a:gd name="connsiteY3" fmla="*/ 538055 h 1521567"/>
                    <a:gd name="connsiteX4" fmla="*/ 42531 w 1940442"/>
                    <a:gd name="connsiteY4" fmla="*/ 500841 h 1521567"/>
                    <a:gd name="connsiteX5" fmla="*/ 79745 w 1940442"/>
                    <a:gd name="connsiteY5" fmla="*/ 410464 h 1521567"/>
                    <a:gd name="connsiteX6" fmla="*/ 90377 w 1940442"/>
                    <a:gd name="connsiteY6" fmla="*/ 389199 h 1521567"/>
                    <a:gd name="connsiteX7" fmla="*/ 101010 w 1940442"/>
                    <a:gd name="connsiteY7" fmla="*/ 362618 h 1521567"/>
                    <a:gd name="connsiteX8" fmla="*/ 122275 w 1940442"/>
                    <a:gd name="connsiteY8" fmla="*/ 341353 h 1521567"/>
                    <a:gd name="connsiteX9" fmla="*/ 138224 w 1940442"/>
                    <a:gd name="connsiteY9" fmla="*/ 277557 h 1521567"/>
                    <a:gd name="connsiteX10" fmla="*/ 212652 w 1940442"/>
                    <a:gd name="connsiteY10" fmla="*/ 213762 h 1521567"/>
                    <a:gd name="connsiteX11" fmla="*/ 239233 w 1940442"/>
                    <a:gd name="connsiteY11" fmla="*/ 155283 h 1521567"/>
                    <a:gd name="connsiteX12" fmla="*/ 303028 w 1940442"/>
                    <a:gd name="connsiteY12" fmla="*/ 128701 h 1521567"/>
                    <a:gd name="connsiteX13" fmla="*/ 366824 w 1940442"/>
                    <a:gd name="connsiteY13" fmla="*/ 75539 h 1521567"/>
                    <a:gd name="connsiteX14" fmla="*/ 409354 w 1940442"/>
                    <a:gd name="connsiteY14" fmla="*/ 70222 h 1521567"/>
                    <a:gd name="connsiteX15" fmla="*/ 473149 w 1940442"/>
                    <a:gd name="connsiteY15" fmla="*/ 48957 h 1521567"/>
                    <a:gd name="connsiteX16" fmla="*/ 520996 w 1940442"/>
                    <a:gd name="connsiteY16" fmla="*/ 43641 h 1521567"/>
                    <a:gd name="connsiteX17" fmla="*/ 552893 w 1940442"/>
                    <a:gd name="connsiteY17" fmla="*/ 38325 h 1521567"/>
                    <a:gd name="connsiteX18" fmla="*/ 1323754 w 1940442"/>
                    <a:gd name="connsiteY18" fmla="*/ 86171 h 1521567"/>
                    <a:gd name="connsiteX19" fmla="*/ 1387549 w 1940442"/>
                    <a:gd name="connsiteY19" fmla="*/ 96804 h 1521567"/>
                    <a:gd name="connsiteX20" fmla="*/ 1419447 w 1940442"/>
                    <a:gd name="connsiteY20" fmla="*/ 107436 h 1521567"/>
                    <a:gd name="connsiteX21" fmla="*/ 1504507 w 1940442"/>
                    <a:gd name="connsiteY21" fmla="*/ 123385 h 1521567"/>
                    <a:gd name="connsiteX22" fmla="*/ 1584252 w 1940442"/>
                    <a:gd name="connsiteY22" fmla="*/ 171232 h 1521567"/>
                    <a:gd name="connsiteX23" fmla="*/ 1600200 w 1940442"/>
                    <a:gd name="connsiteY23" fmla="*/ 187180 h 1521567"/>
                    <a:gd name="connsiteX24" fmla="*/ 1616149 w 1940442"/>
                    <a:gd name="connsiteY24" fmla="*/ 213762 h 1521567"/>
                    <a:gd name="connsiteX25" fmla="*/ 1621466 w 1940442"/>
                    <a:gd name="connsiteY25" fmla="*/ 229711 h 1521567"/>
                    <a:gd name="connsiteX26" fmla="*/ 1642731 w 1940442"/>
                    <a:gd name="connsiteY26" fmla="*/ 240343 h 1521567"/>
                    <a:gd name="connsiteX27" fmla="*/ 1653363 w 1940442"/>
                    <a:gd name="connsiteY27" fmla="*/ 256292 h 1521567"/>
                    <a:gd name="connsiteX28" fmla="*/ 1674628 w 1940442"/>
                    <a:gd name="connsiteY28" fmla="*/ 298822 h 1521567"/>
                    <a:gd name="connsiteX29" fmla="*/ 1679945 w 1940442"/>
                    <a:gd name="connsiteY29" fmla="*/ 325404 h 1521567"/>
                    <a:gd name="connsiteX30" fmla="*/ 1722475 w 1940442"/>
                    <a:gd name="connsiteY30" fmla="*/ 378567 h 1521567"/>
                    <a:gd name="connsiteX31" fmla="*/ 1727791 w 1940442"/>
                    <a:gd name="connsiteY31" fmla="*/ 399832 h 1521567"/>
                    <a:gd name="connsiteX32" fmla="*/ 1743740 w 1940442"/>
                    <a:gd name="connsiteY32" fmla="*/ 431729 h 1521567"/>
                    <a:gd name="connsiteX33" fmla="*/ 1749056 w 1940442"/>
                    <a:gd name="connsiteY33" fmla="*/ 458311 h 1521567"/>
                    <a:gd name="connsiteX34" fmla="*/ 1770321 w 1940442"/>
                    <a:gd name="connsiteY34" fmla="*/ 474260 h 1521567"/>
                    <a:gd name="connsiteX35" fmla="*/ 1786270 w 1940442"/>
                    <a:gd name="connsiteY35" fmla="*/ 522106 h 1521567"/>
                    <a:gd name="connsiteX36" fmla="*/ 1823484 w 1940442"/>
                    <a:gd name="connsiteY36" fmla="*/ 612483 h 1521567"/>
                    <a:gd name="connsiteX37" fmla="*/ 1839433 w 1940442"/>
                    <a:gd name="connsiteY37" fmla="*/ 724125 h 1521567"/>
                    <a:gd name="connsiteX38" fmla="*/ 1887279 w 1940442"/>
                    <a:gd name="connsiteY38" fmla="*/ 793236 h 1521567"/>
                    <a:gd name="connsiteX39" fmla="*/ 1897912 w 1940442"/>
                    <a:gd name="connsiteY39" fmla="*/ 862348 h 1521567"/>
                    <a:gd name="connsiteX40" fmla="*/ 1924493 w 1940442"/>
                    <a:gd name="connsiteY40" fmla="*/ 963357 h 1521567"/>
                    <a:gd name="connsiteX41" fmla="*/ 1940442 w 1940442"/>
                    <a:gd name="connsiteY41" fmla="*/ 1106897 h 1521567"/>
                    <a:gd name="connsiteX42" fmla="*/ 1935126 w 1940442"/>
                    <a:gd name="connsiteY42" fmla="*/ 1223855 h 1521567"/>
                    <a:gd name="connsiteX43" fmla="*/ 1913861 w 1940442"/>
                    <a:gd name="connsiteY43" fmla="*/ 1292967 h 1521567"/>
                    <a:gd name="connsiteX44" fmla="*/ 1892596 w 1940442"/>
                    <a:gd name="connsiteY44" fmla="*/ 1308915 h 1521567"/>
                    <a:gd name="connsiteX45" fmla="*/ 1881963 w 1940442"/>
                    <a:gd name="connsiteY45" fmla="*/ 1351446 h 1521567"/>
                    <a:gd name="connsiteX46" fmla="*/ 1871331 w 1940442"/>
                    <a:gd name="connsiteY46" fmla="*/ 1367394 h 1521567"/>
                    <a:gd name="connsiteX47" fmla="*/ 1850066 w 1940442"/>
                    <a:gd name="connsiteY47" fmla="*/ 1415241 h 1521567"/>
                    <a:gd name="connsiteX48" fmla="*/ 1802219 w 1940442"/>
                    <a:gd name="connsiteY48" fmla="*/ 1441822 h 1521567"/>
                    <a:gd name="connsiteX49" fmla="*/ 1780954 w 1940442"/>
                    <a:gd name="connsiteY49" fmla="*/ 1473720 h 1521567"/>
                    <a:gd name="connsiteX50" fmla="*/ 1754372 w 1940442"/>
                    <a:gd name="connsiteY50" fmla="*/ 1489669 h 1521567"/>
                    <a:gd name="connsiteX51" fmla="*/ 1733107 w 1940442"/>
                    <a:gd name="connsiteY51" fmla="*/ 1500301 h 1521567"/>
                    <a:gd name="connsiteX52" fmla="*/ 1690577 w 1940442"/>
                    <a:gd name="connsiteY52" fmla="*/ 1510934 h 1521567"/>
                    <a:gd name="connsiteX53" fmla="*/ 1653363 w 1940442"/>
                    <a:gd name="connsiteY53" fmla="*/ 1516250 h 1521567"/>
                    <a:gd name="connsiteX54" fmla="*/ 1531089 w 1940442"/>
                    <a:gd name="connsiteY54" fmla="*/ 1521567 h 1521567"/>
                    <a:gd name="connsiteX55" fmla="*/ 1360968 w 1940442"/>
                    <a:gd name="connsiteY55" fmla="*/ 1516250 h 1521567"/>
                    <a:gd name="connsiteX56" fmla="*/ 1286540 w 1940442"/>
                    <a:gd name="connsiteY56" fmla="*/ 1484353 h 1521567"/>
                    <a:gd name="connsiteX57" fmla="*/ 1270591 w 1940442"/>
                    <a:gd name="connsiteY57" fmla="*/ 1473720 h 1521567"/>
                    <a:gd name="connsiteX58" fmla="*/ 1228061 w 1940442"/>
                    <a:gd name="connsiteY58" fmla="*/ 1431190 h 1521567"/>
                    <a:gd name="connsiteX59" fmla="*/ 1212112 w 1940442"/>
                    <a:gd name="connsiteY59" fmla="*/ 1415241 h 1521567"/>
                    <a:gd name="connsiteX60" fmla="*/ 1196163 w 1940442"/>
                    <a:gd name="connsiteY60" fmla="*/ 1409925 h 1521567"/>
                    <a:gd name="connsiteX61" fmla="*/ 1371600 w 1940442"/>
                    <a:gd name="connsiteY61" fmla="*/ 1431190 h 1521567"/>
                    <a:gd name="connsiteX62" fmla="*/ 1164266 w 1940442"/>
                    <a:gd name="connsiteY62" fmla="*/ 1346129 h 1521567"/>
                    <a:gd name="connsiteX63" fmla="*/ 1169582 w 1940442"/>
                    <a:gd name="connsiteY63" fmla="*/ 1282334 h 1521567"/>
                    <a:gd name="connsiteX64" fmla="*/ 1180214 w 1940442"/>
                    <a:gd name="connsiteY64" fmla="*/ 1261069 h 1521567"/>
                    <a:gd name="connsiteX65" fmla="*/ 1228061 w 1940442"/>
                    <a:gd name="connsiteY65" fmla="*/ 1255753 h 1521567"/>
                    <a:gd name="connsiteX66" fmla="*/ 1281224 w 1940442"/>
                    <a:gd name="connsiteY66" fmla="*/ 1308915 h 1521567"/>
                    <a:gd name="connsiteX67" fmla="*/ 1318438 w 1940442"/>
                    <a:gd name="connsiteY67" fmla="*/ 1303599 h 1521567"/>
                    <a:gd name="connsiteX68" fmla="*/ 1339703 w 1940442"/>
                    <a:gd name="connsiteY68" fmla="*/ 1255753 h 1521567"/>
                    <a:gd name="connsiteX69" fmla="*/ 1329070 w 1940442"/>
                    <a:gd name="connsiteY69" fmla="*/ 1181325 h 1521567"/>
                    <a:gd name="connsiteX70" fmla="*/ 1318438 w 1940442"/>
                    <a:gd name="connsiteY70" fmla="*/ 1160060 h 1521567"/>
                    <a:gd name="connsiteX71" fmla="*/ 1297172 w 1940442"/>
                    <a:gd name="connsiteY71" fmla="*/ 1149427 h 1521567"/>
                    <a:gd name="connsiteX72" fmla="*/ 1286540 w 1940442"/>
                    <a:gd name="connsiteY72" fmla="*/ 1122846 h 1521567"/>
                    <a:gd name="connsiteX73" fmla="*/ 1244010 w 1940442"/>
                    <a:gd name="connsiteY73" fmla="*/ 1053734 h 1521567"/>
                    <a:gd name="connsiteX74" fmla="*/ 1238693 w 1940442"/>
                    <a:gd name="connsiteY74" fmla="*/ 1037785 h 1521567"/>
                    <a:gd name="connsiteX75" fmla="*/ 1217428 w 1940442"/>
                    <a:gd name="connsiteY75" fmla="*/ 1000571 h 1521567"/>
                    <a:gd name="connsiteX76" fmla="*/ 1174898 w 1940442"/>
                    <a:gd name="connsiteY76" fmla="*/ 926143 h 1521567"/>
                    <a:gd name="connsiteX77" fmla="*/ 1169582 w 1940442"/>
                    <a:gd name="connsiteY77" fmla="*/ 904878 h 1521567"/>
                    <a:gd name="connsiteX78" fmla="*/ 1121735 w 1940442"/>
                    <a:gd name="connsiteY78" fmla="*/ 857032 h 1521567"/>
                    <a:gd name="connsiteX79" fmla="*/ 1100470 w 1940442"/>
                    <a:gd name="connsiteY79" fmla="*/ 825134 h 1521567"/>
                    <a:gd name="connsiteX80" fmla="*/ 1089838 w 1940442"/>
                    <a:gd name="connsiteY80" fmla="*/ 803869 h 1521567"/>
                    <a:gd name="connsiteX81" fmla="*/ 1063256 w 1940442"/>
                    <a:gd name="connsiteY81" fmla="*/ 793236 h 1521567"/>
                    <a:gd name="connsiteX82" fmla="*/ 1036675 w 1940442"/>
                    <a:gd name="connsiteY82" fmla="*/ 756022 h 1521567"/>
                    <a:gd name="connsiteX83" fmla="*/ 962247 w 1940442"/>
                    <a:gd name="connsiteY83" fmla="*/ 718808 h 1521567"/>
                    <a:gd name="connsiteX84" fmla="*/ 850605 w 1940442"/>
                    <a:gd name="connsiteY84" fmla="*/ 665646 h 1521567"/>
                    <a:gd name="connsiteX85" fmla="*/ 808075 w 1940442"/>
                    <a:gd name="connsiteY85" fmla="*/ 670962 h 1521567"/>
                    <a:gd name="connsiteX86" fmla="*/ 776177 w 1940442"/>
                    <a:gd name="connsiteY86" fmla="*/ 676278 h 1521567"/>
                    <a:gd name="connsiteX87" fmla="*/ 643270 w 1940442"/>
                    <a:gd name="connsiteY87" fmla="*/ 665646 h 1521567"/>
                    <a:gd name="connsiteX88" fmla="*/ 478466 w 1940442"/>
                    <a:gd name="connsiteY88" fmla="*/ 670962 h 1521567"/>
                    <a:gd name="connsiteX89" fmla="*/ 451884 w 1940442"/>
                    <a:gd name="connsiteY89" fmla="*/ 724125 h 1521567"/>
                    <a:gd name="connsiteX90" fmla="*/ 430619 w 1940442"/>
                    <a:gd name="connsiteY90" fmla="*/ 734757 h 1521567"/>
                    <a:gd name="connsiteX91" fmla="*/ 425303 w 1940442"/>
                    <a:gd name="connsiteY91" fmla="*/ 750706 h 1521567"/>
                    <a:gd name="connsiteX92" fmla="*/ 414670 w 1940442"/>
                    <a:gd name="connsiteY92" fmla="*/ 766655 h 1521567"/>
                    <a:gd name="connsiteX93" fmla="*/ 356191 w 1940442"/>
                    <a:gd name="connsiteY93" fmla="*/ 787920 h 1521567"/>
                    <a:gd name="connsiteX94" fmla="*/ 324293 w 1940442"/>
                    <a:gd name="connsiteY94" fmla="*/ 809185 h 1521567"/>
                    <a:gd name="connsiteX95" fmla="*/ 297712 w 1940442"/>
                    <a:gd name="connsiteY95" fmla="*/ 830450 h 1521567"/>
                    <a:gd name="connsiteX96" fmla="*/ 228600 w 1940442"/>
                    <a:gd name="connsiteY96" fmla="*/ 846399 h 1521567"/>
                    <a:gd name="connsiteX97" fmla="*/ 122275 w 1940442"/>
                    <a:gd name="connsiteY97" fmla="*/ 835767 h 1521567"/>
                    <a:gd name="connsiteX98" fmla="*/ 79745 w 1940442"/>
                    <a:gd name="connsiteY98" fmla="*/ 814501 h 1521567"/>
                    <a:gd name="connsiteX99" fmla="*/ 58479 w 1940442"/>
                    <a:gd name="connsiteY99" fmla="*/ 782604 h 1521567"/>
                    <a:gd name="connsiteX100" fmla="*/ 0 w 1940442"/>
                    <a:gd name="connsiteY100" fmla="*/ 729441 h 1521567"/>
                    <a:gd name="connsiteX0" fmla="*/ 0 w 1940442"/>
                    <a:gd name="connsiteY0" fmla="*/ 729441 h 1521567"/>
                    <a:gd name="connsiteX1" fmla="*/ 0 w 1940442"/>
                    <a:gd name="connsiteY1" fmla="*/ 729441 h 1521567"/>
                    <a:gd name="connsiteX2" fmla="*/ 10633 w 1940442"/>
                    <a:gd name="connsiteY2" fmla="*/ 569953 h 1521567"/>
                    <a:gd name="connsiteX3" fmla="*/ 15949 w 1940442"/>
                    <a:gd name="connsiteY3" fmla="*/ 538055 h 1521567"/>
                    <a:gd name="connsiteX4" fmla="*/ 42531 w 1940442"/>
                    <a:gd name="connsiteY4" fmla="*/ 500841 h 1521567"/>
                    <a:gd name="connsiteX5" fmla="*/ 79745 w 1940442"/>
                    <a:gd name="connsiteY5" fmla="*/ 410464 h 1521567"/>
                    <a:gd name="connsiteX6" fmla="*/ 90377 w 1940442"/>
                    <a:gd name="connsiteY6" fmla="*/ 389199 h 1521567"/>
                    <a:gd name="connsiteX7" fmla="*/ 101010 w 1940442"/>
                    <a:gd name="connsiteY7" fmla="*/ 362618 h 1521567"/>
                    <a:gd name="connsiteX8" fmla="*/ 122275 w 1940442"/>
                    <a:gd name="connsiteY8" fmla="*/ 341353 h 1521567"/>
                    <a:gd name="connsiteX9" fmla="*/ 138224 w 1940442"/>
                    <a:gd name="connsiteY9" fmla="*/ 277557 h 1521567"/>
                    <a:gd name="connsiteX10" fmla="*/ 212652 w 1940442"/>
                    <a:gd name="connsiteY10" fmla="*/ 213762 h 1521567"/>
                    <a:gd name="connsiteX11" fmla="*/ 239233 w 1940442"/>
                    <a:gd name="connsiteY11" fmla="*/ 155283 h 1521567"/>
                    <a:gd name="connsiteX12" fmla="*/ 303028 w 1940442"/>
                    <a:gd name="connsiteY12" fmla="*/ 128701 h 1521567"/>
                    <a:gd name="connsiteX13" fmla="*/ 366824 w 1940442"/>
                    <a:gd name="connsiteY13" fmla="*/ 75539 h 1521567"/>
                    <a:gd name="connsiteX14" fmla="*/ 409354 w 1940442"/>
                    <a:gd name="connsiteY14" fmla="*/ 70222 h 1521567"/>
                    <a:gd name="connsiteX15" fmla="*/ 473149 w 1940442"/>
                    <a:gd name="connsiteY15" fmla="*/ 48957 h 1521567"/>
                    <a:gd name="connsiteX16" fmla="*/ 520996 w 1940442"/>
                    <a:gd name="connsiteY16" fmla="*/ 43641 h 1521567"/>
                    <a:gd name="connsiteX17" fmla="*/ 552893 w 1940442"/>
                    <a:gd name="connsiteY17" fmla="*/ 38325 h 1521567"/>
                    <a:gd name="connsiteX18" fmla="*/ 1323754 w 1940442"/>
                    <a:gd name="connsiteY18" fmla="*/ 86171 h 1521567"/>
                    <a:gd name="connsiteX19" fmla="*/ 1387549 w 1940442"/>
                    <a:gd name="connsiteY19" fmla="*/ 96804 h 1521567"/>
                    <a:gd name="connsiteX20" fmla="*/ 1419447 w 1940442"/>
                    <a:gd name="connsiteY20" fmla="*/ 107436 h 1521567"/>
                    <a:gd name="connsiteX21" fmla="*/ 1504507 w 1940442"/>
                    <a:gd name="connsiteY21" fmla="*/ 123385 h 1521567"/>
                    <a:gd name="connsiteX22" fmla="*/ 1584252 w 1940442"/>
                    <a:gd name="connsiteY22" fmla="*/ 171232 h 1521567"/>
                    <a:gd name="connsiteX23" fmla="*/ 1600200 w 1940442"/>
                    <a:gd name="connsiteY23" fmla="*/ 187180 h 1521567"/>
                    <a:gd name="connsiteX24" fmla="*/ 1616149 w 1940442"/>
                    <a:gd name="connsiteY24" fmla="*/ 213762 h 1521567"/>
                    <a:gd name="connsiteX25" fmla="*/ 1621466 w 1940442"/>
                    <a:gd name="connsiteY25" fmla="*/ 229711 h 1521567"/>
                    <a:gd name="connsiteX26" fmla="*/ 1642731 w 1940442"/>
                    <a:gd name="connsiteY26" fmla="*/ 240343 h 1521567"/>
                    <a:gd name="connsiteX27" fmla="*/ 1653363 w 1940442"/>
                    <a:gd name="connsiteY27" fmla="*/ 256292 h 1521567"/>
                    <a:gd name="connsiteX28" fmla="*/ 1674628 w 1940442"/>
                    <a:gd name="connsiteY28" fmla="*/ 298822 h 1521567"/>
                    <a:gd name="connsiteX29" fmla="*/ 1679945 w 1940442"/>
                    <a:gd name="connsiteY29" fmla="*/ 325404 h 1521567"/>
                    <a:gd name="connsiteX30" fmla="*/ 1722475 w 1940442"/>
                    <a:gd name="connsiteY30" fmla="*/ 378567 h 1521567"/>
                    <a:gd name="connsiteX31" fmla="*/ 1727791 w 1940442"/>
                    <a:gd name="connsiteY31" fmla="*/ 399832 h 1521567"/>
                    <a:gd name="connsiteX32" fmla="*/ 1743740 w 1940442"/>
                    <a:gd name="connsiteY32" fmla="*/ 431729 h 1521567"/>
                    <a:gd name="connsiteX33" fmla="*/ 1749056 w 1940442"/>
                    <a:gd name="connsiteY33" fmla="*/ 458311 h 1521567"/>
                    <a:gd name="connsiteX34" fmla="*/ 1770321 w 1940442"/>
                    <a:gd name="connsiteY34" fmla="*/ 474260 h 1521567"/>
                    <a:gd name="connsiteX35" fmla="*/ 1786270 w 1940442"/>
                    <a:gd name="connsiteY35" fmla="*/ 522106 h 1521567"/>
                    <a:gd name="connsiteX36" fmla="*/ 1823484 w 1940442"/>
                    <a:gd name="connsiteY36" fmla="*/ 612483 h 1521567"/>
                    <a:gd name="connsiteX37" fmla="*/ 1839433 w 1940442"/>
                    <a:gd name="connsiteY37" fmla="*/ 724125 h 1521567"/>
                    <a:gd name="connsiteX38" fmla="*/ 1887279 w 1940442"/>
                    <a:gd name="connsiteY38" fmla="*/ 793236 h 1521567"/>
                    <a:gd name="connsiteX39" fmla="*/ 1897912 w 1940442"/>
                    <a:gd name="connsiteY39" fmla="*/ 862348 h 1521567"/>
                    <a:gd name="connsiteX40" fmla="*/ 1924493 w 1940442"/>
                    <a:gd name="connsiteY40" fmla="*/ 963357 h 1521567"/>
                    <a:gd name="connsiteX41" fmla="*/ 1940442 w 1940442"/>
                    <a:gd name="connsiteY41" fmla="*/ 1106897 h 1521567"/>
                    <a:gd name="connsiteX42" fmla="*/ 1935126 w 1940442"/>
                    <a:gd name="connsiteY42" fmla="*/ 1223855 h 1521567"/>
                    <a:gd name="connsiteX43" fmla="*/ 1913861 w 1940442"/>
                    <a:gd name="connsiteY43" fmla="*/ 1292967 h 1521567"/>
                    <a:gd name="connsiteX44" fmla="*/ 1892596 w 1940442"/>
                    <a:gd name="connsiteY44" fmla="*/ 1308915 h 1521567"/>
                    <a:gd name="connsiteX45" fmla="*/ 1881963 w 1940442"/>
                    <a:gd name="connsiteY45" fmla="*/ 1351446 h 1521567"/>
                    <a:gd name="connsiteX46" fmla="*/ 1871331 w 1940442"/>
                    <a:gd name="connsiteY46" fmla="*/ 1367394 h 1521567"/>
                    <a:gd name="connsiteX47" fmla="*/ 1850066 w 1940442"/>
                    <a:gd name="connsiteY47" fmla="*/ 1415241 h 1521567"/>
                    <a:gd name="connsiteX48" fmla="*/ 1802219 w 1940442"/>
                    <a:gd name="connsiteY48" fmla="*/ 1441822 h 1521567"/>
                    <a:gd name="connsiteX49" fmla="*/ 1780954 w 1940442"/>
                    <a:gd name="connsiteY49" fmla="*/ 1473720 h 1521567"/>
                    <a:gd name="connsiteX50" fmla="*/ 1754372 w 1940442"/>
                    <a:gd name="connsiteY50" fmla="*/ 1489669 h 1521567"/>
                    <a:gd name="connsiteX51" fmla="*/ 1733107 w 1940442"/>
                    <a:gd name="connsiteY51" fmla="*/ 1500301 h 1521567"/>
                    <a:gd name="connsiteX52" fmla="*/ 1690577 w 1940442"/>
                    <a:gd name="connsiteY52" fmla="*/ 1510934 h 1521567"/>
                    <a:gd name="connsiteX53" fmla="*/ 1653363 w 1940442"/>
                    <a:gd name="connsiteY53" fmla="*/ 1516250 h 1521567"/>
                    <a:gd name="connsiteX54" fmla="*/ 1531089 w 1940442"/>
                    <a:gd name="connsiteY54" fmla="*/ 1521567 h 1521567"/>
                    <a:gd name="connsiteX55" fmla="*/ 1360968 w 1940442"/>
                    <a:gd name="connsiteY55" fmla="*/ 1516250 h 1521567"/>
                    <a:gd name="connsiteX56" fmla="*/ 1286540 w 1940442"/>
                    <a:gd name="connsiteY56" fmla="*/ 1484353 h 1521567"/>
                    <a:gd name="connsiteX57" fmla="*/ 1270591 w 1940442"/>
                    <a:gd name="connsiteY57" fmla="*/ 1473720 h 1521567"/>
                    <a:gd name="connsiteX58" fmla="*/ 1228061 w 1940442"/>
                    <a:gd name="connsiteY58" fmla="*/ 1431190 h 1521567"/>
                    <a:gd name="connsiteX59" fmla="*/ 1435396 w 1940442"/>
                    <a:gd name="connsiteY59" fmla="*/ 1452455 h 1521567"/>
                    <a:gd name="connsiteX60" fmla="*/ 1196163 w 1940442"/>
                    <a:gd name="connsiteY60" fmla="*/ 1409925 h 1521567"/>
                    <a:gd name="connsiteX61" fmla="*/ 1371600 w 1940442"/>
                    <a:gd name="connsiteY61" fmla="*/ 1431190 h 1521567"/>
                    <a:gd name="connsiteX62" fmla="*/ 1164266 w 1940442"/>
                    <a:gd name="connsiteY62" fmla="*/ 1346129 h 1521567"/>
                    <a:gd name="connsiteX63" fmla="*/ 1169582 w 1940442"/>
                    <a:gd name="connsiteY63" fmla="*/ 1282334 h 1521567"/>
                    <a:gd name="connsiteX64" fmla="*/ 1180214 w 1940442"/>
                    <a:gd name="connsiteY64" fmla="*/ 1261069 h 1521567"/>
                    <a:gd name="connsiteX65" fmla="*/ 1228061 w 1940442"/>
                    <a:gd name="connsiteY65" fmla="*/ 1255753 h 1521567"/>
                    <a:gd name="connsiteX66" fmla="*/ 1281224 w 1940442"/>
                    <a:gd name="connsiteY66" fmla="*/ 1308915 h 1521567"/>
                    <a:gd name="connsiteX67" fmla="*/ 1318438 w 1940442"/>
                    <a:gd name="connsiteY67" fmla="*/ 1303599 h 1521567"/>
                    <a:gd name="connsiteX68" fmla="*/ 1339703 w 1940442"/>
                    <a:gd name="connsiteY68" fmla="*/ 1255753 h 1521567"/>
                    <a:gd name="connsiteX69" fmla="*/ 1329070 w 1940442"/>
                    <a:gd name="connsiteY69" fmla="*/ 1181325 h 1521567"/>
                    <a:gd name="connsiteX70" fmla="*/ 1318438 w 1940442"/>
                    <a:gd name="connsiteY70" fmla="*/ 1160060 h 1521567"/>
                    <a:gd name="connsiteX71" fmla="*/ 1297172 w 1940442"/>
                    <a:gd name="connsiteY71" fmla="*/ 1149427 h 1521567"/>
                    <a:gd name="connsiteX72" fmla="*/ 1286540 w 1940442"/>
                    <a:gd name="connsiteY72" fmla="*/ 1122846 h 1521567"/>
                    <a:gd name="connsiteX73" fmla="*/ 1244010 w 1940442"/>
                    <a:gd name="connsiteY73" fmla="*/ 1053734 h 1521567"/>
                    <a:gd name="connsiteX74" fmla="*/ 1238693 w 1940442"/>
                    <a:gd name="connsiteY74" fmla="*/ 1037785 h 1521567"/>
                    <a:gd name="connsiteX75" fmla="*/ 1217428 w 1940442"/>
                    <a:gd name="connsiteY75" fmla="*/ 1000571 h 1521567"/>
                    <a:gd name="connsiteX76" fmla="*/ 1174898 w 1940442"/>
                    <a:gd name="connsiteY76" fmla="*/ 926143 h 1521567"/>
                    <a:gd name="connsiteX77" fmla="*/ 1169582 w 1940442"/>
                    <a:gd name="connsiteY77" fmla="*/ 904878 h 1521567"/>
                    <a:gd name="connsiteX78" fmla="*/ 1121735 w 1940442"/>
                    <a:gd name="connsiteY78" fmla="*/ 857032 h 1521567"/>
                    <a:gd name="connsiteX79" fmla="*/ 1100470 w 1940442"/>
                    <a:gd name="connsiteY79" fmla="*/ 825134 h 1521567"/>
                    <a:gd name="connsiteX80" fmla="*/ 1089838 w 1940442"/>
                    <a:gd name="connsiteY80" fmla="*/ 803869 h 1521567"/>
                    <a:gd name="connsiteX81" fmla="*/ 1063256 w 1940442"/>
                    <a:gd name="connsiteY81" fmla="*/ 793236 h 1521567"/>
                    <a:gd name="connsiteX82" fmla="*/ 1036675 w 1940442"/>
                    <a:gd name="connsiteY82" fmla="*/ 756022 h 1521567"/>
                    <a:gd name="connsiteX83" fmla="*/ 962247 w 1940442"/>
                    <a:gd name="connsiteY83" fmla="*/ 718808 h 1521567"/>
                    <a:gd name="connsiteX84" fmla="*/ 850605 w 1940442"/>
                    <a:gd name="connsiteY84" fmla="*/ 665646 h 1521567"/>
                    <a:gd name="connsiteX85" fmla="*/ 808075 w 1940442"/>
                    <a:gd name="connsiteY85" fmla="*/ 670962 h 1521567"/>
                    <a:gd name="connsiteX86" fmla="*/ 776177 w 1940442"/>
                    <a:gd name="connsiteY86" fmla="*/ 676278 h 1521567"/>
                    <a:gd name="connsiteX87" fmla="*/ 643270 w 1940442"/>
                    <a:gd name="connsiteY87" fmla="*/ 665646 h 1521567"/>
                    <a:gd name="connsiteX88" fmla="*/ 478466 w 1940442"/>
                    <a:gd name="connsiteY88" fmla="*/ 670962 h 1521567"/>
                    <a:gd name="connsiteX89" fmla="*/ 451884 w 1940442"/>
                    <a:gd name="connsiteY89" fmla="*/ 724125 h 1521567"/>
                    <a:gd name="connsiteX90" fmla="*/ 430619 w 1940442"/>
                    <a:gd name="connsiteY90" fmla="*/ 734757 h 1521567"/>
                    <a:gd name="connsiteX91" fmla="*/ 425303 w 1940442"/>
                    <a:gd name="connsiteY91" fmla="*/ 750706 h 1521567"/>
                    <a:gd name="connsiteX92" fmla="*/ 414670 w 1940442"/>
                    <a:gd name="connsiteY92" fmla="*/ 766655 h 1521567"/>
                    <a:gd name="connsiteX93" fmla="*/ 356191 w 1940442"/>
                    <a:gd name="connsiteY93" fmla="*/ 787920 h 1521567"/>
                    <a:gd name="connsiteX94" fmla="*/ 324293 w 1940442"/>
                    <a:gd name="connsiteY94" fmla="*/ 809185 h 1521567"/>
                    <a:gd name="connsiteX95" fmla="*/ 297712 w 1940442"/>
                    <a:gd name="connsiteY95" fmla="*/ 830450 h 1521567"/>
                    <a:gd name="connsiteX96" fmla="*/ 228600 w 1940442"/>
                    <a:gd name="connsiteY96" fmla="*/ 846399 h 1521567"/>
                    <a:gd name="connsiteX97" fmla="*/ 122275 w 1940442"/>
                    <a:gd name="connsiteY97" fmla="*/ 835767 h 1521567"/>
                    <a:gd name="connsiteX98" fmla="*/ 79745 w 1940442"/>
                    <a:gd name="connsiteY98" fmla="*/ 814501 h 1521567"/>
                    <a:gd name="connsiteX99" fmla="*/ 58479 w 1940442"/>
                    <a:gd name="connsiteY99" fmla="*/ 782604 h 1521567"/>
                    <a:gd name="connsiteX100" fmla="*/ 0 w 1940442"/>
                    <a:gd name="connsiteY100" fmla="*/ 729441 h 1521567"/>
                    <a:gd name="connsiteX0" fmla="*/ 0 w 1940442"/>
                    <a:gd name="connsiteY0" fmla="*/ 729441 h 1521567"/>
                    <a:gd name="connsiteX1" fmla="*/ 0 w 1940442"/>
                    <a:gd name="connsiteY1" fmla="*/ 729441 h 1521567"/>
                    <a:gd name="connsiteX2" fmla="*/ 10633 w 1940442"/>
                    <a:gd name="connsiteY2" fmla="*/ 569953 h 1521567"/>
                    <a:gd name="connsiteX3" fmla="*/ 15949 w 1940442"/>
                    <a:gd name="connsiteY3" fmla="*/ 538055 h 1521567"/>
                    <a:gd name="connsiteX4" fmla="*/ 42531 w 1940442"/>
                    <a:gd name="connsiteY4" fmla="*/ 500841 h 1521567"/>
                    <a:gd name="connsiteX5" fmla="*/ 79745 w 1940442"/>
                    <a:gd name="connsiteY5" fmla="*/ 410464 h 1521567"/>
                    <a:gd name="connsiteX6" fmla="*/ 90377 w 1940442"/>
                    <a:gd name="connsiteY6" fmla="*/ 389199 h 1521567"/>
                    <a:gd name="connsiteX7" fmla="*/ 101010 w 1940442"/>
                    <a:gd name="connsiteY7" fmla="*/ 362618 h 1521567"/>
                    <a:gd name="connsiteX8" fmla="*/ 122275 w 1940442"/>
                    <a:gd name="connsiteY8" fmla="*/ 341353 h 1521567"/>
                    <a:gd name="connsiteX9" fmla="*/ 138224 w 1940442"/>
                    <a:gd name="connsiteY9" fmla="*/ 277557 h 1521567"/>
                    <a:gd name="connsiteX10" fmla="*/ 212652 w 1940442"/>
                    <a:gd name="connsiteY10" fmla="*/ 213762 h 1521567"/>
                    <a:gd name="connsiteX11" fmla="*/ 239233 w 1940442"/>
                    <a:gd name="connsiteY11" fmla="*/ 155283 h 1521567"/>
                    <a:gd name="connsiteX12" fmla="*/ 303028 w 1940442"/>
                    <a:gd name="connsiteY12" fmla="*/ 128701 h 1521567"/>
                    <a:gd name="connsiteX13" fmla="*/ 366824 w 1940442"/>
                    <a:gd name="connsiteY13" fmla="*/ 75539 h 1521567"/>
                    <a:gd name="connsiteX14" fmla="*/ 409354 w 1940442"/>
                    <a:gd name="connsiteY14" fmla="*/ 70222 h 1521567"/>
                    <a:gd name="connsiteX15" fmla="*/ 473149 w 1940442"/>
                    <a:gd name="connsiteY15" fmla="*/ 48957 h 1521567"/>
                    <a:gd name="connsiteX16" fmla="*/ 520996 w 1940442"/>
                    <a:gd name="connsiteY16" fmla="*/ 43641 h 1521567"/>
                    <a:gd name="connsiteX17" fmla="*/ 552893 w 1940442"/>
                    <a:gd name="connsiteY17" fmla="*/ 38325 h 1521567"/>
                    <a:gd name="connsiteX18" fmla="*/ 1323754 w 1940442"/>
                    <a:gd name="connsiteY18" fmla="*/ 86171 h 1521567"/>
                    <a:gd name="connsiteX19" fmla="*/ 1387549 w 1940442"/>
                    <a:gd name="connsiteY19" fmla="*/ 96804 h 1521567"/>
                    <a:gd name="connsiteX20" fmla="*/ 1419447 w 1940442"/>
                    <a:gd name="connsiteY20" fmla="*/ 107436 h 1521567"/>
                    <a:gd name="connsiteX21" fmla="*/ 1504507 w 1940442"/>
                    <a:gd name="connsiteY21" fmla="*/ 123385 h 1521567"/>
                    <a:gd name="connsiteX22" fmla="*/ 1584252 w 1940442"/>
                    <a:gd name="connsiteY22" fmla="*/ 171232 h 1521567"/>
                    <a:gd name="connsiteX23" fmla="*/ 1600200 w 1940442"/>
                    <a:gd name="connsiteY23" fmla="*/ 187180 h 1521567"/>
                    <a:gd name="connsiteX24" fmla="*/ 1616149 w 1940442"/>
                    <a:gd name="connsiteY24" fmla="*/ 213762 h 1521567"/>
                    <a:gd name="connsiteX25" fmla="*/ 1621466 w 1940442"/>
                    <a:gd name="connsiteY25" fmla="*/ 229711 h 1521567"/>
                    <a:gd name="connsiteX26" fmla="*/ 1642731 w 1940442"/>
                    <a:gd name="connsiteY26" fmla="*/ 240343 h 1521567"/>
                    <a:gd name="connsiteX27" fmla="*/ 1653363 w 1940442"/>
                    <a:gd name="connsiteY27" fmla="*/ 256292 h 1521567"/>
                    <a:gd name="connsiteX28" fmla="*/ 1674628 w 1940442"/>
                    <a:gd name="connsiteY28" fmla="*/ 298822 h 1521567"/>
                    <a:gd name="connsiteX29" fmla="*/ 1679945 w 1940442"/>
                    <a:gd name="connsiteY29" fmla="*/ 325404 h 1521567"/>
                    <a:gd name="connsiteX30" fmla="*/ 1722475 w 1940442"/>
                    <a:gd name="connsiteY30" fmla="*/ 378567 h 1521567"/>
                    <a:gd name="connsiteX31" fmla="*/ 1727791 w 1940442"/>
                    <a:gd name="connsiteY31" fmla="*/ 399832 h 1521567"/>
                    <a:gd name="connsiteX32" fmla="*/ 1743740 w 1940442"/>
                    <a:gd name="connsiteY32" fmla="*/ 431729 h 1521567"/>
                    <a:gd name="connsiteX33" fmla="*/ 1749056 w 1940442"/>
                    <a:gd name="connsiteY33" fmla="*/ 458311 h 1521567"/>
                    <a:gd name="connsiteX34" fmla="*/ 1770321 w 1940442"/>
                    <a:gd name="connsiteY34" fmla="*/ 474260 h 1521567"/>
                    <a:gd name="connsiteX35" fmla="*/ 1786270 w 1940442"/>
                    <a:gd name="connsiteY35" fmla="*/ 522106 h 1521567"/>
                    <a:gd name="connsiteX36" fmla="*/ 1823484 w 1940442"/>
                    <a:gd name="connsiteY36" fmla="*/ 612483 h 1521567"/>
                    <a:gd name="connsiteX37" fmla="*/ 1839433 w 1940442"/>
                    <a:gd name="connsiteY37" fmla="*/ 724125 h 1521567"/>
                    <a:gd name="connsiteX38" fmla="*/ 1887279 w 1940442"/>
                    <a:gd name="connsiteY38" fmla="*/ 793236 h 1521567"/>
                    <a:gd name="connsiteX39" fmla="*/ 1897912 w 1940442"/>
                    <a:gd name="connsiteY39" fmla="*/ 862348 h 1521567"/>
                    <a:gd name="connsiteX40" fmla="*/ 1924493 w 1940442"/>
                    <a:gd name="connsiteY40" fmla="*/ 963357 h 1521567"/>
                    <a:gd name="connsiteX41" fmla="*/ 1940442 w 1940442"/>
                    <a:gd name="connsiteY41" fmla="*/ 1106897 h 1521567"/>
                    <a:gd name="connsiteX42" fmla="*/ 1935126 w 1940442"/>
                    <a:gd name="connsiteY42" fmla="*/ 1223855 h 1521567"/>
                    <a:gd name="connsiteX43" fmla="*/ 1913861 w 1940442"/>
                    <a:gd name="connsiteY43" fmla="*/ 1292967 h 1521567"/>
                    <a:gd name="connsiteX44" fmla="*/ 1892596 w 1940442"/>
                    <a:gd name="connsiteY44" fmla="*/ 1308915 h 1521567"/>
                    <a:gd name="connsiteX45" fmla="*/ 1881963 w 1940442"/>
                    <a:gd name="connsiteY45" fmla="*/ 1351446 h 1521567"/>
                    <a:gd name="connsiteX46" fmla="*/ 1871331 w 1940442"/>
                    <a:gd name="connsiteY46" fmla="*/ 1367394 h 1521567"/>
                    <a:gd name="connsiteX47" fmla="*/ 1850066 w 1940442"/>
                    <a:gd name="connsiteY47" fmla="*/ 1415241 h 1521567"/>
                    <a:gd name="connsiteX48" fmla="*/ 1802219 w 1940442"/>
                    <a:gd name="connsiteY48" fmla="*/ 1441822 h 1521567"/>
                    <a:gd name="connsiteX49" fmla="*/ 1780954 w 1940442"/>
                    <a:gd name="connsiteY49" fmla="*/ 1473720 h 1521567"/>
                    <a:gd name="connsiteX50" fmla="*/ 1754372 w 1940442"/>
                    <a:gd name="connsiteY50" fmla="*/ 1489669 h 1521567"/>
                    <a:gd name="connsiteX51" fmla="*/ 1733107 w 1940442"/>
                    <a:gd name="connsiteY51" fmla="*/ 1500301 h 1521567"/>
                    <a:gd name="connsiteX52" fmla="*/ 1690577 w 1940442"/>
                    <a:gd name="connsiteY52" fmla="*/ 1510934 h 1521567"/>
                    <a:gd name="connsiteX53" fmla="*/ 1653363 w 1940442"/>
                    <a:gd name="connsiteY53" fmla="*/ 1516250 h 1521567"/>
                    <a:gd name="connsiteX54" fmla="*/ 1531089 w 1940442"/>
                    <a:gd name="connsiteY54" fmla="*/ 1521567 h 1521567"/>
                    <a:gd name="connsiteX55" fmla="*/ 1360968 w 1940442"/>
                    <a:gd name="connsiteY55" fmla="*/ 1516250 h 1521567"/>
                    <a:gd name="connsiteX56" fmla="*/ 1286540 w 1940442"/>
                    <a:gd name="connsiteY56" fmla="*/ 1484353 h 1521567"/>
                    <a:gd name="connsiteX57" fmla="*/ 1270591 w 1940442"/>
                    <a:gd name="connsiteY57" fmla="*/ 1473720 h 1521567"/>
                    <a:gd name="connsiteX58" fmla="*/ 1228061 w 1940442"/>
                    <a:gd name="connsiteY58" fmla="*/ 1431190 h 1521567"/>
                    <a:gd name="connsiteX59" fmla="*/ 1435396 w 1940442"/>
                    <a:gd name="connsiteY59" fmla="*/ 1452455 h 1521567"/>
                    <a:gd name="connsiteX60" fmla="*/ 1461977 w 1940442"/>
                    <a:gd name="connsiteY60" fmla="*/ 1494985 h 1521567"/>
                    <a:gd name="connsiteX61" fmla="*/ 1371600 w 1940442"/>
                    <a:gd name="connsiteY61" fmla="*/ 1431190 h 1521567"/>
                    <a:gd name="connsiteX62" fmla="*/ 1164266 w 1940442"/>
                    <a:gd name="connsiteY62" fmla="*/ 1346129 h 1521567"/>
                    <a:gd name="connsiteX63" fmla="*/ 1169582 w 1940442"/>
                    <a:gd name="connsiteY63" fmla="*/ 1282334 h 1521567"/>
                    <a:gd name="connsiteX64" fmla="*/ 1180214 w 1940442"/>
                    <a:gd name="connsiteY64" fmla="*/ 1261069 h 1521567"/>
                    <a:gd name="connsiteX65" fmla="*/ 1228061 w 1940442"/>
                    <a:gd name="connsiteY65" fmla="*/ 1255753 h 1521567"/>
                    <a:gd name="connsiteX66" fmla="*/ 1281224 w 1940442"/>
                    <a:gd name="connsiteY66" fmla="*/ 1308915 h 1521567"/>
                    <a:gd name="connsiteX67" fmla="*/ 1318438 w 1940442"/>
                    <a:gd name="connsiteY67" fmla="*/ 1303599 h 1521567"/>
                    <a:gd name="connsiteX68" fmla="*/ 1339703 w 1940442"/>
                    <a:gd name="connsiteY68" fmla="*/ 1255753 h 1521567"/>
                    <a:gd name="connsiteX69" fmla="*/ 1329070 w 1940442"/>
                    <a:gd name="connsiteY69" fmla="*/ 1181325 h 1521567"/>
                    <a:gd name="connsiteX70" fmla="*/ 1318438 w 1940442"/>
                    <a:gd name="connsiteY70" fmla="*/ 1160060 h 1521567"/>
                    <a:gd name="connsiteX71" fmla="*/ 1297172 w 1940442"/>
                    <a:gd name="connsiteY71" fmla="*/ 1149427 h 1521567"/>
                    <a:gd name="connsiteX72" fmla="*/ 1286540 w 1940442"/>
                    <a:gd name="connsiteY72" fmla="*/ 1122846 h 1521567"/>
                    <a:gd name="connsiteX73" fmla="*/ 1244010 w 1940442"/>
                    <a:gd name="connsiteY73" fmla="*/ 1053734 h 1521567"/>
                    <a:gd name="connsiteX74" fmla="*/ 1238693 w 1940442"/>
                    <a:gd name="connsiteY74" fmla="*/ 1037785 h 1521567"/>
                    <a:gd name="connsiteX75" fmla="*/ 1217428 w 1940442"/>
                    <a:gd name="connsiteY75" fmla="*/ 1000571 h 1521567"/>
                    <a:gd name="connsiteX76" fmla="*/ 1174898 w 1940442"/>
                    <a:gd name="connsiteY76" fmla="*/ 926143 h 1521567"/>
                    <a:gd name="connsiteX77" fmla="*/ 1169582 w 1940442"/>
                    <a:gd name="connsiteY77" fmla="*/ 904878 h 1521567"/>
                    <a:gd name="connsiteX78" fmla="*/ 1121735 w 1940442"/>
                    <a:gd name="connsiteY78" fmla="*/ 857032 h 1521567"/>
                    <a:gd name="connsiteX79" fmla="*/ 1100470 w 1940442"/>
                    <a:gd name="connsiteY79" fmla="*/ 825134 h 1521567"/>
                    <a:gd name="connsiteX80" fmla="*/ 1089838 w 1940442"/>
                    <a:gd name="connsiteY80" fmla="*/ 803869 h 1521567"/>
                    <a:gd name="connsiteX81" fmla="*/ 1063256 w 1940442"/>
                    <a:gd name="connsiteY81" fmla="*/ 793236 h 1521567"/>
                    <a:gd name="connsiteX82" fmla="*/ 1036675 w 1940442"/>
                    <a:gd name="connsiteY82" fmla="*/ 756022 h 1521567"/>
                    <a:gd name="connsiteX83" fmla="*/ 962247 w 1940442"/>
                    <a:gd name="connsiteY83" fmla="*/ 718808 h 1521567"/>
                    <a:gd name="connsiteX84" fmla="*/ 850605 w 1940442"/>
                    <a:gd name="connsiteY84" fmla="*/ 665646 h 1521567"/>
                    <a:gd name="connsiteX85" fmla="*/ 808075 w 1940442"/>
                    <a:gd name="connsiteY85" fmla="*/ 670962 h 1521567"/>
                    <a:gd name="connsiteX86" fmla="*/ 776177 w 1940442"/>
                    <a:gd name="connsiteY86" fmla="*/ 676278 h 1521567"/>
                    <a:gd name="connsiteX87" fmla="*/ 643270 w 1940442"/>
                    <a:gd name="connsiteY87" fmla="*/ 665646 h 1521567"/>
                    <a:gd name="connsiteX88" fmla="*/ 478466 w 1940442"/>
                    <a:gd name="connsiteY88" fmla="*/ 670962 h 1521567"/>
                    <a:gd name="connsiteX89" fmla="*/ 451884 w 1940442"/>
                    <a:gd name="connsiteY89" fmla="*/ 724125 h 1521567"/>
                    <a:gd name="connsiteX90" fmla="*/ 430619 w 1940442"/>
                    <a:gd name="connsiteY90" fmla="*/ 734757 h 1521567"/>
                    <a:gd name="connsiteX91" fmla="*/ 425303 w 1940442"/>
                    <a:gd name="connsiteY91" fmla="*/ 750706 h 1521567"/>
                    <a:gd name="connsiteX92" fmla="*/ 414670 w 1940442"/>
                    <a:gd name="connsiteY92" fmla="*/ 766655 h 1521567"/>
                    <a:gd name="connsiteX93" fmla="*/ 356191 w 1940442"/>
                    <a:gd name="connsiteY93" fmla="*/ 787920 h 1521567"/>
                    <a:gd name="connsiteX94" fmla="*/ 324293 w 1940442"/>
                    <a:gd name="connsiteY94" fmla="*/ 809185 h 1521567"/>
                    <a:gd name="connsiteX95" fmla="*/ 297712 w 1940442"/>
                    <a:gd name="connsiteY95" fmla="*/ 830450 h 1521567"/>
                    <a:gd name="connsiteX96" fmla="*/ 228600 w 1940442"/>
                    <a:gd name="connsiteY96" fmla="*/ 846399 h 1521567"/>
                    <a:gd name="connsiteX97" fmla="*/ 122275 w 1940442"/>
                    <a:gd name="connsiteY97" fmla="*/ 835767 h 1521567"/>
                    <a:gd name="connsiteX98" fmla="*/ 79745 w 1940442"/>
                    <a:gd name="connsiteY98" fmla="*/ 814501 h 1521567"/>
                    <a:gd name="connsiteX99" fmla="*/ 58479 w 1940442"/>
                    <a:gd name="connsiteY99" fmla="*/ 782604 h 1521567"/>
                    <a:gd name="connsiteX100" fmla="*/ 0 w 1940442"/>
                    <a:gd name="connsiteY100" fmla="*/ 729441 h 1521567"/>
                    <a:gd name="connsiteX0" fmla="*/ 0 w 1940442"/>
                    <a:gd name="connsiteY0" fmla="*/ 729441 h 1527063"/>
                    <a:gd name="connsiteX1" fmla="*/ 0 w 1940442"/>
                    <a:gd name="connsiteY1" fmla="*/ 729441 h 1527063"/>
                    <a:gd name="connsiteX2" fmla="*/ 10633 w 1940442"/>
                    <a:gd name="connsiteY2" fmla="*/ 569953 h 1527063"/>
                    <a:gd name="connsiteX3" fmla="*/ 15949 w 1940442"/>
                    <a:gd name="connsiteY3" fmla="*/ 538055 h 1527063"/>
                    <a:gd name="connsiteX4" fmla="*/ 42531 w 1940442"/>
                    <a:gd name="connsiteY4" fmla="*/ 500841 h 1527063"/>
                    <a:gd name="connsiteX5" fmla="*/ 79745 w 1940442"/>
                    <a:gd name="connsiteY5" fmla="*/ 410464 h 1527063"/>
                    <a:gd name="connsiteX6" fmla="*/ 90377 w 1940442"/>
                    <a:gd name="connsiteY6" fmla="*/ 389199 h 1527063"/>
                    <a:gd name="connsiteX7" fmla="*/ 101010 w 1940442"/>
                    <a:gd name="connsiteY7" fmla="*/ 362618 h 1527063"/>
                    <a:gd name="connsiteX8" fmla="*/ 122275 w 1940442"/>
                    <a:gd name="connsiteY8" fmla="*/ 341353 h 1527063"/>
                    <a:gd name="connsiteX9" fmla="*/ 138224 w 1940442"/>
                    <a:gd name="connsiteY9" fmla="*/ 277557 h 1527063"/>
                    <a:gd name="connsiteX10" fmla="*/ 212652 w 1940442"/>
                    <a:gd name="connsiteY10" fmla="*/ 213762 h 1527063"/>
                    <a:gd name="connsiteX11" fmla="*/ 239233 w 1940442"/>
                    <a:gd name="connsiteY11" fmla="*/ 155283 h 1527063"/>
                    <a:gd name="connsiteX12" fmla="*/ 303028 w 1940442"/>
                    <a:gd name="connsiteY12" fmla="*/ 128701 h 1527063"/>
                    <a:gd name="connsiteX13" fmla="*/ 366824 w 1940442"/>
                    <a:gd name="connsiteY13" fmla="*/ 75539 h 1527063"/>
                    <a:gd name="connsiteX14" fmla="*/ 409354 w 1940442"/>
                    <a:gd name="connsiteY14" fmla="*/ 70222 h 1527063"/>
                    <a:gd name="connsiteX15" fmla="*/ 473149 w 1940442"/>
                    <a:gd name="connsiteY15" fmla="*/ 48957 h 1527063"/>
                    <a:gd name="connsiteX16" fmla="*/ 520996 w 1940442"/>
                    <a:gd name="connsiteY16" fmla="*/ 43641 h 1527063"/>
                    <a:gd name="connsiteX17" fmla="*/ 552893 w 1940442"/>
                    <a:gd name="connsiteY17" fmla="*/ 38325 h 1527063"/>
                    <a:gd name="connsiteX18" fmla="*/ 1323754 w 1940442"/>
                    <a:gd name="connsiteY18" fmla="*/ 86171 h 1527063"/>
                    <a:gd name="connsiteX19" fmla="*/ 1387549 w 1940442"/>
                    <a:gd name="connsiteY19" fmla="*/ 96804 h 1527063"/>
                    <a:gd name="connsiteX20" fmla="*/ 1419447 w 1940442"/>
                    <a:gd name="connsiteY20" fmla="*/ 107436 h 1527063"/>
                    <a:gd name="connsiteX21" fmla="*/ 1504507 w 1940442"/>
                    <a:gd name="connsiteY21" fmla="*/ 123385 h 1527063"/>
                    <a:gd name="connsiteX22" fmla="*/ 1584252 w 1940442"/>
                    <a:gd name="connsiteY22" fmla="*/ 171232 h 1527063"/>
                    <a:gd name="connsiteX23" fmla="*/ 1600200 w 1940442"/>
                    <a:gd name="connsiteY23" fmla="*/ 187180 h 1527063"/>
                    <a:gd name="connsiteX24" fmla="*/ 1616149 w 1940442"/>
                    <a:gd name="connsiteY24" fmla="*/ 213762 h 1527063"/>
                    <a:gd name="connsiteX25" fmla="*/ 1621466 w 1940442"/>
                    <a:gd name="connsiteY25" fmla="*/ 229711 h 1527063"/>
                    <a:gd name="connsiteX26" fmla="*/ 1642731 w 1940442"/>
                    <a:gd name="connsiteY26" fmla="*/ 240343 h 1527063"/>
                    <a:gd name="connsiteX27" fmla="*/ 1653363 w 1940442"/>
                    <a:gd name="connsiteY27" fmla="*/ 256292 h 1527063"/>
                    <a:gd name="connsiteX28" fmla="*/ 1674628 w 1940442"/>
                    <a:gd name="connsiteY28" fmla="*/ 298822 h 1527063"/>
                    <a:gd name="connsiteX29" fmla="*/ 1679945 w 1940442"/>
                    <a:gd name="connsiteY29" fmla="*/ 325404 h 1527063"/>
                    <a:gd name="connsiteX30" fmla="*/ 1722475 w 1940442"/>
                    <a:gd name="connsiteY30" fmla="*/ 378567 h 1527063"/>
                    <a:gd name="connsiteX31" fmla="*/ 1727791 w 1940442"/>
                    <a:gd name="connsiteY31" fmla="*/ 399832 h 1527063"/>
                    <a:gd name="connsiteX32" fmla="*/ 1743740 w 1940442"/>
                    <a:gd name="connsiteY32" fmla="*/ 431729 h 1527063"/>
                    <a:gd name="connsiteX33" fmla="*/ 1749056 w 1940442"/>
                    <a:gd name="connsiteY33" fmla="*/ 458311 h 1527063"/>
                    <a:gd name="connsiteX34" fmla="*/ 1770321 w 1940442"/>
                    <a:gd name="connsiteY34" fmla="*/ 474260 h 1527063"/>
                    <a:gd name="connsiteX35" fmla="*/ 1786270 w 1940442"/>
                    <a:gd name="connsiteY35" fmla="*/ 522106 h 1527063"/>
                    <a:gd name="connsiteX36" fmla="*/ 1823484 w 1940442"/>
                    <a:gd name="connsiteY36" fmla="*/ 612483 h 1527063"/>
                    <a:gd name="connsiteX37" fmla="*/ 1839433 w 1940442"/>
                    <a:gd name="connsiteY37" fmla="*/ 724125 h 1527063"/>
                    <a:gd name="connsiteX38" fmla="*/ 1887279 w 1940442"/>
                    <a:gd name="connsiteY38" fmla="*/ 793236 h 1527063"/>
                    <a:gd name="connsiteX39" fmla="*/ 1897912 w 1940442"/>
                    <a:gd name="connsiteY39" fmla="*/ 862348 h 1527063"/>
                    <a:gd name="connsiteX40" fmla="*/ 1924493 w 1940442"/>
                    <a:gd name="connsiteY40" fmla="*/ 963357 h 1527063"/>
                    <a:gd name="connsiteX41" fmla="*/ 1940442 w 1940442"/>
                    <a:gd name="connsiteY41" fmla="*/ 1106897 h 1527063"/>
                    <a:gd name="connsiteX42" fmla="*/ 1935126 w 1940442"/>
                    <a:gd name="connsiteY42" fmla="*/ 1223855 h 1527063"/>
                    <a:gd name="connsiteX43" fmla="*/ 1913861 w 1940442"/>
                    <a:gd name="connsiteY43" fmla="*/ 1292967 h 1527063"/>
                    <a:gd name="connsiteX44" fmla="*/ 1892596 w 1940442"/>
                    <a:gd name="connsiteY44" fmla="*/ 1308915 h 1527063"/>
                    <a:gd name="connsiteX45" fmla="*/ 1881963 w 1940442"/>
                    <a:gd name="connsiteY45" fmla="*/ 1351446 h 1527063"/>
                    <a:gd name="connsiteX46" fmla="*/ 1871331 w 1940442"/>
                    <a:gd name="connsiteY46" fmla="*/ 1367394 h 1527063"/>
                    <a:gd name="connsiteX47" fmla="*/ 1850066 w 1940442"/>
                    <a:gd name="connsiteY47" fmla="*/ 1415241 h 1527063"/>
                    <a:gd name="connsiteX48" fmla="*/ 1802219 w 1940442"/>
                    <a:gd name="connsiteY48" fmla="*/ 1441822 h 1527063"/>
                    <a:gd name="connsiteX49" fmla="*/ 1780954 w 1940442"/>
                    <a:gd name="connsiteY49" fmla="*/ 1473720 h 1527063"/>
                    <a:gd name="connsiteX50" fmla="*/ 1754372 w 1940442"/>
                    <a:gd name="connsiteY50" fmla="*/ 1489669 h 1527063"/>
                    <a:gd name="connsiteX51" fmla="*/ 1733107 w 1940442"/>
                    <a:gd name="connsiteY51" fmla="*/ 1500301 h 1527063"/>
                    <a:gd name="connsiteX52" fmla="*/ 1690577 w 1940442"/>
                    <a:gd name="connsiteY52" fmla="*/ 1510934 h 1527063"/>
                    <a:gd name="connsiteX53" fmla="*/ 1653363 w 1940442"/>
                    <a:gd name="connsiteY53" fmla="*/ 1516250 h 1527063"/>
                    <a:gd name="connsiteX54" fmla="*/ 1531089 w 1940442"/>
                    <a:gd name="connsiteY54" fmla="*/ 1521567 h 1527063"/>
                    <a:gd name="connsiteX55" fmla="*/ 1360968 w 1940442"/>
                    <a:gd name="connsiteY55" fmla="*/ 1516250 h 1527063"/>
                    <a:gd name="connsiteX56" fmla="*/ 1286540 w 1940442"/>
                    <a:gd name="connsiteY56" fmla="*/ 1484353 h 1527063"/>
                    <a:gd name="connsiteX57" fmla="*/ 1270591 w 1940442"/>
                    <a:gd name="connsiteY57" fmla="*/ 1473720 h 1527063"/>
                    <a:gd name="connsiteX58" fmla="*/ 1493875 w 1940442"/>
                    <a:gd name="connsiteY58" fmla="*/ 1526883 h 1527063"/>
                    <a:gd name="connsiteX59" fmla="*/ 1435396 w 1940442"/>
                    <a:gd name="connsiteY59" fmla="*/ 1452455 h 1527063"/>
                    <a:gd name="connsiteX60" fmla="*/ 1461977 w 1940442"/>
                    <a:gd name="connsiteY60" fmla="*/ 1494985 h 1527063"/>
                    <a:gd name="connsiteX61" fmla="*/ 1371600 w 1940442"/>
                    <a:gd name="connsiteY61" fmla="*/ 1431190 h 1527063"/>
                    <a:gd name="connsiteX62" fmla="*/ 1164266 w 1940442"/>
                    <a:gd name="connsiteY62" fmla="*/ 1346129 h 1527063"/>
                    <a:gd name="connsiteX63" fmla="*/ 1169582 w 1940442"/>
                    <a:gd name="connsiteY63" fmla="*/ 1282334 h 1527063"/>
                    <a:gd name="connsiteX64" fmla="*/ 1180214 w 1940442"/>
                    <a:gd name="connsiteY64" fmla="*/ 1261069 h 1527063"/>
                    <a:gd name="connsiteX65" fmla="*/ 1228061 w 1940442"/>
                    <a:gd name="connsiteY65" fmla="*/ 1255753 h 1527063"/>
                    <a:gd name="connsiteX66" fmla="*/ 1281224 w 1940442"/>
                    <a:gd name="connsiteY66" fmla="*/ 1308915 h 1527063"/>
                    <a:gd name="connsiteX67" fmla="*/ 1318438 w 1940442"/>
                    <a:gd name="connsiteY67" fmla="*/ 1303599 h 1527063"/>
                    <a:gd name="connsiteX68" fmla="*/ 1339703 w 1940442"/>
                    <a:gd name="connsiteY68" fmla="*/ 1255753 h 1527063"/>
                    <a:gd name="connsiteX69" fmla="*/ 1329070 w 1940442"/>
                    <a:gd name="connsiteY69" fmla="*/ 1181325 h 1527063"/>
                    <a:gd name="connsiteX70" fmla="*/ 1318438 w 1940442"/>
                    <a:gd name="connsiteY70" fmla="*/ 1160060 h 1527063"/>
                    <a:gd name="connsiteX71" fmla="*/ 1297172 w 1940442"/>
                    <a:gd name="connsiteY71" fmla="*/ 1149427 h 1527063"/>
                    <a:gd name="connsiteX72" fmla="*/ 1286540 w 1940442"/>
                    <a:gd name="connsiteY72" fmla="*/ 1122846 h 1527063"/>
                    <a:gd name="connsiteX73" fmla="*/ 1244010 w 1940442"/>
                    <a:gd name="connsiteY73" fmla="*/ 1053734 h 1527063"/>
                    <a:gd name="connsiteX74" fmla="*/ 1238693 w 1940442"/>
                    <a:gd name="connsiteY74" fmla="*/ 1037785 h 1527063"/>
                    <a:gd name="connsiteX75" fmla="*/ 1217428 w 1940442"/>
                    <a:gd name="connsiteY75" fmla="*/ 1000571 h 1527063"/>
                    <a:gd name="connsiteX76" fmla="*/ 1174898 w 1940442"/>
                    <a:gd name="connsiteY76" fmla="*/ 926143 h 1527063"/>
                    <a:gd name="connsiteX77" fmla="*/ 1169582 w 1940442"/>
                    <a:gd name="connsiteY77" fmla="*/ 904878 h 1527063"/>
                    <a:gd name="connsiteX78" fmla="*/ 1121735 w 1940442"/>
                    <a:gd name="connsiteY78" fmla="*/ 857032 h 1527063"/>
                    <a:gd name="connsiteX79" fmla="*/ 1100470 w 1940442"/>
                    <a:gd name="connsiteY79" fmla="*/ 825134 h 1527063"/>
                    <a:gd name="connsiteX80" fmla="*/ 1089838 w 1940442"/>
                    <a:gd name="connsiteY80" fmla="*/ 803869 h 1527063"/>
                    <a:gd name="connsiteX81" fmla="*/ 1063256 w 1940442"/>
                    <a:gd name="connsiteY81" fmla="*/ 793236 h 1527063"/>
                    <a:gd name="connsiteX82" fmla="*/ 1036675 w 1940442"/>
                    <a:gd name="connsiteY82" fmla="*/ 756022 h 1527063"/>
                    <a:gd name="connsiteX83" fmla="*/ 962247 w 1940442"/>
                    <a:gd name="connsiteY83" fmla="*/ 718808 h 1527063"/>
                    <a:gd name="connsiteX84" fmla="*/ 850605 w 1940442"/>
                    <a:gd name="connsiteY84" fmla="*/ 665646 h 1527063"/>
                    <a:gd name="connsiteX85" fmla="*/ 808075 w 1940442"/>
                    <a:gd name="connsiteY85" fmla="*/ 670962 h 1527063"/>
                    <a:gd name="connsiteX86" fmla="*/ 776177 w 1940442"/>
                    <a:gd name="connsiteY86" fmla="*/ 676278 h 1527063"/>
                    <a:gd name="connsiteX87" fmla="*/ 643270 w 1940442"/>
                    <a:gd name="connsiteY87" fmla="*/ 665646 h 1527063"/>
                    <a:gd name="connsiteX88" fmla="*/ 478466 w 1940442"/>
                    <a:gd name="connsiteY88" fmla="*/ 670962 h 1527063"/>
                    <a:gd name="connsiteX89" fmla="*/ 451884 w 1940442"/>
                    <a:gd name="connsiteY89" fmla="*/ 724125 h 1527063"/>
                    <a:gd name="connsiteX90" fmla="*/ 430619 w 1940442"/>
                    <a:gd name="connsiteY90" fmla="*/ 734757 h 1527063"/>
                    <a:gd name="connsiteX91" fmla="*/ 425303 w 1940442"/>
                    <a:gd name="connsiteY91" fmla="*/ 750706 h 1527063"/>
                    <a:gd name="connsiteX92" fmla="*/ 414670 w 1940442"/>
                    <a:gd name="connsiteY92" fmla="*/ 766655 h 1527063"/>
                    <a:gd name="connsiteX93" fmla="*/ 356191 w 1940442"/>
                    <a:gd name="connsiteY93" fmla="*/ 787920 h 1527063"/>
                    <a:gd name="connsiteX94" fmla="*/ 324293 w 1940442"/>
                    <a:gd name="connsiteY94" fmla="*/ 809185 h 1527063"/>
                    <a:gd name="connsiteX95" fmla="*/ 297712 w 1940442"/>
                    <a:gd name="connsiteY95" fmla="*/ 830450 h 1527063"/>
                    <a:gd name="connsiteX96" fmla="*/ 228600 w 1940442"/>
                    <a:gd name="connsiteY96" fmla="*/ 846399 h 1527063"/>
                    <a:gd name="connsiteX97" fmla="*/ 122275 w 1940442"/>
                    <a:gd name="connsiteY97" fmla="*/ 835767 h 1527063"/>
                    <a:gd name="connsiteX98" fmla="*/ 79745 w 1940442"/>
                    <a:gd name="connsiteY98" fmla="*/ 814501 h 1527063"/>
                    <a:gd name="connsiteX99" fmla="*/ 58479 w 1940442"/>
                    <a:gd name="connsiteY99" fmla="*/ 782604 h 1527063"/>
                    <a:gd name="connsiteX100" fmla="*/ 0 w 1940442"/>
                    <a:gd name="connsiteY100" fmla="*/ 729441 h 1527063"/>
                    <a:gd name="connsiteX0" fmla="*/ 0 w 1940442"/>
                    <a:gd name="connsiteY0" fmla="*/ 729441 h 1527063"/>
                    <a:gd name="connsiteX1" fmla="*/ 0 w 1940442"/>
                    <a:gd name="connsiteY1" fmla="*/ 729441 h 1527063"/>
                    <a:gd name="connsiteX2" fmla="*/ 10633 w 1940442"/>
                    <a:gd name="connsiteY2" fmla="*/ 569953 h 1527063"/>
                    <a:gd name="connsiteX3" fmla="*/ 15949 w 1940442"/>
                    <a:gd name="connsiteY3" fmla="*/ 538055 h 1527063"/>
                    <a:gd name="connsiteX4" fmla="*/ 42531 w 1940442"/>
                    <a:gd name="connsiteY4" fmla="*/ 500841 h 1527063"/>
                    <a:gd name="connsiteX5" fmla="*/ 79745 w 1940442"/>
                    <a:gd name="connsiteY5" fmla="*/ 410464 h 1527063"/>
                    <a:gd name="connsiteX6" fmla="*/ 90377 w 1940442"/>
                    <a:gd name="connsiteY6" fmla="*/ 389199 h 1527063"/>
                    <a:gd name="connsiteX7" fmla="*/ 101010 w 1940442"/>
                    <a:gd name="connsiteY7" fmla="*/ 362618 h 1527063"/>
                    <a:gd name="connsiteX8" fmla="*/ 122275 w 1940442"/>
                    <a:gd name="connsiteY8" fmla="*/ 341353 h 1527063"/>
                    <a:gd name="connsiteX9" fmla="*/ 138224 w 1940442"/>
                    <a:gd name="connsiteY9" fmla="*/ 277557 h 1527063"/>
                    <a:gd name="connsiteX10" fmla="*/ 212652 w 1940442"/>
                    <a:gd name="connsiteY10" fmla="*/ 213762 h 1527063"/>
                    <a:gd name="connsiteX11" fmla="*/ 239233 w 1940442"/>
                    <a:gd name="connsiteY11" fmla="*/ 155283 h 1527063"/>
                    <a:gd name="connsiteX12" fmla="*/ 303028 w 1940442"/>
                    <a:gd name="connsiteY12" fmla="*/ 128701 h 1527063"/>
                    <a:gd name="connsiteX13" fmla="*/ 366824 w 1940442"/>
                    <a:gd name="connsiteY13" fmla="*/ 75539 h 1527063"/>
                    <a:gd name="connsiteX14" fmla="*/ 409354 w 1940442"/>
                    <a:gd name="connsiteY14" fmla="*/ 70222 h 1527063"/>
                    <a:gd name="connsiteX15" fmla="*/ 473149 w 1940442"/>
                    <a:gd name="connsiteY15" fmla="*/ 48957 h 1527063"/>
                    <a:gd name="connsiteX16" fmla="*/ 520996 w 1940442"/>
                    <a:gd name="connsiteY16" fmla="*/ 43641 h 1527063"/>
                    <a:gd name="connsiteX17" fmla="*/ 552893 w 1940442"/>
                    <a:gd name="connsiteY17" fmla="*/ 38325 h 1527063"/>
                    <a:gd name="connsiteX18" fmla="*/ 1323754 w 1940442"/>
                    <a:gd name="connsiteY18" fmla="*/ 86171 h 1527063"/>
                    <a:gd name="connsiteX19" fmla="*/ 1387549 w 1940442"/>
                    <a:gd name="connsiteY19" fmla="*/ 96804 h 1527063"/>
                    <a:gd name="connsiteX20" fmla="*/ 1419447 w 1940442"/>
                    <a:gd name="connsiteY20" fmla="*/ 107436 h 1527063"/>
                    <a:gd name="connsiteX21" fmla="*/ 1504507 w 1940442"/>
                    <a:gd name="connsiteY21" fmla="*/ 123385 h 1527063"/>
                    <a:gd name="connsiteX22" fmla="*/ 1584252 w 1940442"/>
                    <a:gd name="connsiteY22" fmla="*/ 171232 h 1527063"/>
                    <a:gd name="connsiteX23" fmla="*/ 1600200 w 1940442"/>
                    <a:gd name="connsiteY23" fmla="*/ 187180 h 1527063"/>
                    <a:gd name="connsiteX24" fmla="*/ 1616149 w 1940442"/>
                    <a:gd name="connsiteY24" fmla="*/ 213762 h 1527063"/>
                    <a:gd name="connsiteX25" fmla="*/ 1621466 w 1940442"/>
                    <a:gd name="connsiteY25" fmla="*/ 229711 h 1527063"/>
                    <a:gd name="connsiteX26" fmla="*/ 1642731 w 1940442"/>
                    <a:gd name="connsiteY26" fmla="*/ 240343 h 1527063"/>
                    <a:gd name="connsiteX27" fmla="*/ 1653363 w 1940442"/>
                    <a:gd name="connsiteY27" fmla="*/ 256292 h 1527063"/>
                    <a:gd name="connsiteX28" fmla="*/ 1674628 w 1940442"/>
                    <a:gd name="connsiteY28" fmla="*/ 298822 h 1527063"/>
                    <a:gd name="connsiteX29" fmla="*/ 1679945 w 1940442"/>
                    <a:gd name="connsiteY29" fmla="*/ 325404 h 1527063"/>
                    <a:gd name="connsiteX30" fmla="*/ 1722475 w 1940442"/>
                    <a:gd name="connsiteY30" fmla="*/ 378567 h 1527063"/>
                    <a:gd name="connsiteX31" fmla="*/ 1727791 w 1940442"/>
                    <a:gd name="connsiteY31" fmla="*/ 399832 h 1527063"/>
                    <a:gd name="connsiteX32" fmla="*/ 1743740 w 1940442"/>
                    <a:gd name="connsiteY32" fmla="*/ 431729 h 1527063"/>
                    <a:gd name="connsiteX33" fmla="*/ 1749056 w 1940442"/>
                    <a:gd name="connsiteY33" fmla="*/ 458311 h 1527063"/>
                    <a:gd name="connsiteX34" fmla="*/ 1770321 w 1940442"/>
                    <a:gd name="connsiteY34" fmla="*/ 474260 h 1527063"/>
                    <a:gd name="connsiteX35" fmla="*/ 1786270 w 1940442"/>
                    <a:gd name="connsiteY35" fmla="*/ 522106 h 1527063"/>
                    <a:gd name="connsiteX36" fmla="*/ 1823484 w 1940442"/>
                    <a:gd name="connsiteY36" fmla="*/ 612483 h 1527063"/>
                    <a:gd name="connsiteX37" fmla="*/ 1839433 w 1940442"/>
                    <a:gd name="connsiteY37" fmla="*/ 724125 h 1527063"/>
                    <a:gd name="connsiteX38" fmla="*/ 1887279 w 1940442"/>
                    <a:gd name="connsiteY38" fmla="*/ 793236 h 1527063"/>
                    <a:gd name="connsiteX39" fmla="*/ 1897912 w 1940442"/>
                    <a:gd name="connsiteY39" fmla="*/ 862348 h 1527063"/>
                    <a:gd name="connsiteX40" fmla="*/ 1924493 w 1940442"/>
                    <a:gd name="connsiteY40" fmla="*/ 963357 h 1527063"/>
                    <a:gd name="connsiteX41" fmla="*/ 1940442 w 1940442"/>
                    <a:gd name="connsiteY41" fmla="*/ 1106897 h 1527063"/>
                    <a:gd name="connsiteX42" fmla="*/ 1935126 w 1940442"/>
                    <a:gd name="connsiteY42" fmla="*/ 1223855 h 1527063"/>
                    <a:gd name="connsiteX43" fmla="*/ 1913861 w 1940442"/>
                    <a:gd name="connsiteY43" fmla="*/ 1292967 h 1527063"/>
                    <a:gd name="connsiteX44" fmla="*/ 1892596 w 1940442"/>
                    <a:gd name="connsiteY44" fmla="*/ 1308915 h 1527063"/>
                    <a:gd name="connsiteX45" fmla="*/ 1881963 w 1940442"/>
                    <a:gd name="connsiteY45" fmla="*/ 1351446 h 1527063"/>
                    <a:gd name="connsiteX46" fmla="*/ 1871331 w 1940442"/>
                    <a:gd name="connsiteY46" fmla="*/ 1367394 h 1527063"/>
                    <a:gd name="connsiteX47" fmla="*/ 1850066 w 1940442"/>
                    <a:gd name="connsiteY47" fmla="*/ 1415241 h 1527063"/>
                    <a:gd name="connsiteX48" fmla="*/ 1802219 w 1940442"/>
                    <a:gd name="connsiteY48" fmla="*/ 1441822 h 1527063"/>
                    <a:gd name="connsiteX49" fmla="*/ 1780954 w 1940442"/>
                    <a:gd name="connsiteY49" fmla="*/ 1473720 h 1527063"/>
                    <a:gd name="connsiteX50" fmla="*/ 1754372 w 1940442"/>
                    <a:gd name="connsiteY50" fmla="*/ 1489669 h 1527063"/>
                    <a:gd name="connsiteX51" fmla="*/ 1733107 w 1940442"/>
                    <a:gd name="connsiteY51" fmla="*/ 1500301 h 1527063"/>
                    <a:gd name="connsiteX52" fmla="*/ 1690577 w 1940442"/>
                    <a:gd name="connsiteY52" fmla="*/ 1510934 h 1527063"/>
                    <a:gd name="connsiteX53" fmla="*/ 1653363 w 1940442"/>
                    <a:gd name="connsiteY53" fmla="*/ 1516250 h 1527063"/>
                    <a:gd name="connsiteX54" fmla="*/ 1531089 w 1940442"/>
                    <a:gd name="connsiteY54" fmla="*/ 1521567 h 1527063"/>
                    <a:gd name="connsiteX55" fmla="*/ 1360968 w 1940442"/>
                    <a:gd name="connsiteY55" fmla="*/ 1516250 h 1527063"/>
                    <a:gd name="connsiteX56" fmla="*/ 1286540 w 1940442"/>
                    <a:gd name="connsiteY56" fmla="*/ 1484353 h 1527063"/>
                    <a:gd name="connsiteX57" fmla="*/ 1525773 w 1940442"/>
                    <a:gd name="connsiteY57" fmla="*/ 1473720 h 1527063"/>
                    <a:gd name="connsiteX58" fmla="*/ 1493875 w 1940442"/>
                    <a:gd name="connsiteY58" fmla="*/ 1526883 h 1527063"/>
                    <a:gd name="connsiteX59" fmla="*/ 1435396 w 1940442"/>
                    <a:gd name="connsiteY59" fmla="*/ 1452455 h 1527063"/>
                    <a:gd name="connsiteX60" fmla="*/ 1461977 w 1940442"/>
                    <a:gd name="connsiteY60" fmla="*/ 1494985 h 1527063"/>
                    <a:gd name="connsiteX61" fmla="*/ 1371600 w 1940442"/>
                    <a:gd name="connsiteY61" fmla="*/ 1431190 h 1527063"/>
                    <a:gd name="connsiteX62" fmla="*/ 1164266 w 1940442"/>
                    <a:gd name="connsiteY62" fmla="*/ 1346129 h 1527063"/>
                    <a:gd name="connsiteX63" fmla="*/ 1169582 w 1940442"/>
                    <a:gd name="connsiteY63" fmla="*/ 1282334 h 1527063"/>
                    <a:gd name="connsiteX64" fmla="*/ 1180214 w 1940442"/>
                    <a:gd name="connsiteY64" fmla="*/ 1261069 h 1527063"/>
                    <a:gd name="connsiteX65" fmla="*/ 1228061 w 1940442"/>
                    <a:gd name="connsiteY65" fmla="*/ 1255753 h 1527063"/>
                    <a:gd name="connsiteX66" fmla="*/ 1281224 w 1940442"/>
                    <a:gd name="connsiteY66" fmla="*/ 1308915 h 1527063"/>
                    <a:gd name="connsiteX67" fmla="*/ 1318438 w 1940442"/>
                    <a:gd name="connsiteY67" fmla="*/ 1303599 h 1527063"/>
                    <a:gd name="connsiteX68" fmla="*/ 1339703 w 1940442"/>
                    <a:gd name="connsiteY68" fmla="*/ 1255753 h 1527063"/>
                    <a:gd name="connsiteX69" fmla="*/ 1329070 w 1940442"/>
                    <a:gd name="connsiteY69" fmla="*/ 1181325 h 1527063"/>
                    <a:gd name="connsiteX70" fmla="*/ 1318438 w 1940442"/>
                    <a:gd name="connsiteY70" fmla="*/ 1160060 h 1527063"/>
                    <a:gd name="connsiteX71" fmla="*/ 1297172 w 1940442"/>
                    <a:gd name="connsiteY71" fmla="*/ 1149427 h 1527063"/>
                    <a:gd name="connsiteX72" fmla="*/ 1286540 w 1940442"/>
                    <a:gd name="connsiteY72" fmla="*/ 1122846 h 1527063"/>
                    <a:gd name="connsiteX73" fmla="*/ 1244010 w 1940442"/>
                    <a:gd name="connsiteY73" fmla="*/ 1053734 h 1527063"/>
                    <a:gd name="connsiteX74" fmla="*/ 1238693 w 1940442"/>
                    <a:gd name="connsiteY74" fmla="*/ 1037785 h 1527063"/>
                    <a:gd name="connsiteX75" fmla="*/ 1217428 w 1940442"/>
                    <a:gd name="connsiteY75" fmla="*/ 1000571 h 1527063"/>
                    <a:gd name="connsiteX76" fmla="*/ 1174898 w 1940442"/>
                    <a:gd name="connsiteY76" fmla="*/ 926143 h 1527063"/>
                    <a:gd name="connsiteX77" fmla="*/ 1169582 w 1940442"/>
                    <a:gd name="connsiteY77" fmla="*/ 904878 h 1527063"/>
                    <a:gd name="connsiteX78" fmla="*/ 1121735 w 1940442"/>
                    <a:gd name="connsiteY78" fmla="*/ 857032 h 1527063"/>
                    <a:gd name="connsiteX79" fmla="*/ 1100470 w 1940442"/>
                    <a:gd name="connsiteY79" fmla="*/ 825134 h 1527063"/>
                    <a:gd name="connsiteX80" fmla="*/ 1089838 w 1940442"/>
                    <a:gd name="connsiteY80" fmla="*/ 803869 h 1527063"/>
                    <a:gd name="connsiteX81" fmla="*/ 1063256 w 1940442"/>
                    <a:gd name="connsiteY81" fmla="*/ 793236 h 1527063"/>
                    <a:gd name="connsiteX82" fmla="*/ 1036675 w 1940442"/>
                    <a:gd name="connsiteY82" fmla="*/ 756022 h 1527063"/>
                    <a:gd name="connsiteX83" fmla="*/ 962247 w 1940442"/>
                    <a:gd name="connsiteY83" fmla="*/ 718808 h 1527063"/>
                    <a:gd name="connsiteX84" fmla="*/ 850605 w 1940442"/>
                    <a:gd name="connsiteY84" fmla="*/ 665646 h 1527063"/>
                    <a:gd name="connsiteX85" fmla="*/ 808075 w 1940442"/>
                    <a:gd name="connsiteY85" fmla="*/ 670962 h 1527063"/>
                    <a:gd name="connsiteX86" fmla="*/ 776177 w 1940442"/>
                    <a:gd name="connsiteY86" fmla="*/ 676278 h 1527063"/>
                    <a:gd name="connsiteX87" fmla="*/ 643270 w 1940442"/>
                    <a:gd name="connsiteY87" fmla="*/ 665646 h 1527063"/>
                    <a:gd name="connsiteX88" fmla="*/ 478466 w 1940442"/>
                    <a:gd name="connsiteY88" fmla="*/ 670962 h 1527063"/>
                    <a:gd name="connsiteX89" fmla="*/ 451884 w 1940442"/>
                    <a:gd name="connsiteY89" fmla="*/ 724125 h 1527063"/>
                    <a:gd name="connsiteX90" fmla="*/ 430619 w 1940442"/>
                    <a:gd name="connsiteY90" fmla="*/ 734757 h 1527063"/>
                    <a:gd name="connsiteX91" fmla="*/ 425303 w 1940442"/>
                    <a:gd name="connsiteY91" fmla="*/ 750706 h 1527063"/>
                    <a:gd name="connsiteX92" fmla="*/ 414670 w 1940442"/>
                    <a:gd name="connsiteY92" fmla="*/ 766655 h 1527063"/>
                    <a:gd name="connsiteX93" fmla="*/ 356191 w 1940442"/>
                    <a:gd name="connsiteY93" fmla="*/ 787920 h 1527063"/>
                    <a:gd name="connsiteX94" fmla="*/ 324293 w 1940442"/>
                    <a:gd name="connsiteY94" fmla="*/ 809185 h 1527063"/>
                    <a:gd name="connsiteX95" fmla="*/ 297712 w 1940442"/>
                    <a:gd name="connsiteY95" fmla="*/ 830450 h 1527063"/>
                    <a:gd name="connsiteX96" fmla="*/ 228600 w 1940442"/>
                    <a:gd name="connsiteY96" fmla="*/ 846399 h 1527063"/>
                    <a:gd name="connsiteX97" fmla="*/ 122275 w 1940442"/>
                    <a:gd name="connsiteY97" fmla="*/ 835767 h 1527063"/>
                    <a:gd name="connsiteX98" fmla="*/ 79745 w 1940442"/>
                    <a:gd name="connsiteY98" fmla="*/ 814501 h 1527063"/>
                    <a:gd name="connsiteX99" fmla="*/ 58479 w 1940442"/>
                    <a:gd name="connsiteY99" fmla="*/ 782604 h 1527063"/>
                    <a:gd name="connsiteX100" fmla="*/ 0 w 1940442"/>
                    <a:gd name="connsiteY100" fmla="*/ 729441 h 1527063"/>
                    <a:gd name="connsiteX0" fmla="*/ 0 w 1940442"/>
                    <a:gd name="connsiteY0" fmla="*/ 729441 h 1527044"/>
                    <a:gd name="connsiteX1" fmla="*/ 0 w 1940442"/>
                    <a:gd name="connsiteY1" fmla="*/ 729441 h 1527044"/>
                    <a:gd name="connsiteX2" fmla="*/ 10633 w 1940442"/>
                    <a:gd name="connsiteY2" fmla="*/ 569953 h 1527044"/>
                    <a:gd name="connsiteX3" fmla="*/ 15949 w 1940442"/>
                    <a:gd name="connsiteY3" fmla="*/ 538055 h 1527044"/>
                    <a:gd name="connsiteX4" fmla="*/ 42531 w 1940442"/>
                    <a:gd name="connsiteY4" fmla="*/ 500841 h 1527044"/>
                    <a:gd name="connsiteX5" fmla="*/ 79745 w 1940442"/>
                    <a:gd name="connsiteY5" fmla="*/ 410464 h 1527044"/>
                    <a:gd name="connsiteX6" fmla="*/ 90377 w 1940442"/>
                    <a:gd name="connsiteY6" fmla="*/ 389199 h 1527044"/>
                    <a:gd name="connsiteX7" fmla="*/ 101010 w 1940442"/>
                    <a:gd name="connsiteY7" fmla="*/ 362618 h 1527044"/>
                    <a:gd name="connsiteX8" fmla="*/ 122275 w 1940442"/>
                    <a:gd name="connsiteY8" fmla="*/ 341353 h 1527044"/>
                    <a:gd name="connsiteX9" fmla="*/ 138224 w 1940442"/>
                    <a:gd name="connsiteY9" fmla="*/ 277557 h 1527044"/>
                    <a:gd name="connsiteX10" fmla="*/ 212652 w 1940442"/>
                    <a:gd name="connsiteY10" fmla="*/ 213762 h 1527044"/>
                    <a:gd name="connsiteX11" fmla="*/ 239233 w 1940442"/>
                    <a:gd name="connsiteY11" fmla="*/ 155283 h 1527044"/>
                    <a:gd name="connsiteX12" fmla="*/ 303028 w 1940442"/>
                    <a:gd name="connsiteY12" fmla="*/ 128701 h 1527044"/>
                    <a:gd name="connsiteX13" fmla="*/ 366824 w 1940442"/>
                    <a:gd name="connsiteY13" fmla="*/ 75539 h 1527044"/>
                    <a:gd name="connsiteX14" fmla="*/ 409354 w 1940442"/>
                    <a:gd name="connsiteY14" fmla="*/ 70222 h 1527044"/>
                    <a:gd name="connsiteX15" fmla="*/ 473149 w 1940442"/>
                    <a:gd name="connsiteY15" fmla="*/ 48957 h 1527044"/>
                    <a:gd name="connsiteX16" fmla="*/ 520996 w 1940442"/>
                    <a:gd name="connsiteY16" fmla="*/ 43641 h 1527044"/>
                    <a:gd name="connsiteX17" fmla="*/ 552893 w 1940442"/>
                    <a:gd name="connsiteY17" fmla="*/ 38325 h 1527044"/>
                    <a:gd name="connsiteX18" fmla="*/ 1323754 w 1940442"/>
                    <a:gd name="connsiteY18" fmla="*/ 86171 h 1527044"/>
                    <a:gd name="connsiteX19" fmla="*/ 1387549 w 1940442"/>
                    <a:gd name="connsiteY19" fmla="*/ 96804 h 1527044"/>
                    <a:gd name="connsiteX20" fmla="*/ 1419447 w 1940442"/>
                    <a:gd name="connsiteY20" fmla="*/ 107436 h 1527044"/>
                    <a:gd name="connsiteX21" fmla="*/ 1504507 w 1940442"/>
                    <a:gd name="connsiteY21" fmla="*/ 123385 h 1527044"/>
                    <a:gd name="connsiteX22" fmla="*/ 1584252 w 1940442"/>
                    <a:gd name="connsiteY22" fmla="*/ 171232 h 1527044"/>
                    <a:gd name="connsiteX23" fmla="*/ 1600200 w 1940442"/>
                    <a:gd name="connsiteY23" fmla="*/ 187180 h 1527044"/>
                    <a:gd name="connsiteX24" fmla="*/ 1616149 w 1940442"/>
                    <a:gd name="connsiteY24" fmla="*/ 213762 h 1527044"/>
                    <a:gd name="connsiteX25" fmla="*/ 1621466 w 1940442"/>
                    <a:gd name="connsiteY25" fmla="*/ 229711 h 1527044"/>
                    <a:gd name="connsiteX26" fmla="*/ 1642731 w 1940442"/>
                    <a:gd name="connsiteY26" fmla="*/ 240343 h 1527044"/>
                    <a:gd name="connsiteX27" fmla="*/ 1653363 w 1940442"/>
                    <a:gd name="connsiteY27" fmla="*/ 256292 h 1527044"/>
                    <a:gd name="connsiteX28" fmla="*/ 1674628 w 1940442"/>
                    <a:gd name="connsiteY28" fmla="*/ 298822 h 1527044"/>
                    <a:gd name="connsiteX29" fmla="*/ 1679945 w 1940442"/>
                    <a:gd name="connsiteY29" fmla="*/ 325404 h 1527044"/>
                    <a:gd name="connsiteX30" fmla="*/ 1722475 w 1940442"/>
                    <a:gd name="connsiteY30" fmla="*/ 378567 h 1527044"/>
                    <a:gd name="connsiteX31" fmla="*/ 1727791 w 1940442"/>
                    <a:gd name="connsiteY31" fmla="*/ 399832 h 1527044"/>
                    <a:gd name="connsiteX32" fmla="*/ 1743740 w 1940442"/>
                    <a:gd name="connsiteY32" fmla="*/ 431729 h 1527044"/>
                    <a:gd name="connsiteX33" fmla="*/ 1749056 w 1940442"/>
                    <a:gd name="connsiteY33" fmla="*/ 458311 h 1527044"/>
                    <a:gd name="connsiteX34" fmla="*/ 1770321 w 1940442"/>
                    <a:gd name="connsiteY34" fmla="*/ 474260 h 1527044"/>
                    <a:gd name="connsiteX35" fmla="*/ 1786270 w 1940442"/>
                    <a:gd name="connsiteY35" fmla="*/ 522106 h 1527044"/>
                    <a:gd name="connsiteX36" fmla="*/ 1823484 w 1940442"/>
                    <a:gd name="connsiteY36" fmla="*/ 612483 h 1527044"/>
                    <a:gd name="connsiteX37" fmla="*/ 1839433 w 1940442"/>
                    <a:gd name="connsiteY37" fmla="*/ 724125 h 1527044"/>
                    <a:gd name="connsiteX38" fmla="*/ 1887279 w 1940442"/>
                    <a:gd name="connsiteY38" fmla="*/ 793236 h 1527044"/>
                    <a:gd name="connsiteX39" fmla="*/ 1897912 w 1940442"/>
                    <a:gd name="connsiteY39" fmla="*/ 862348 h 1527044"/>
                    <a:gd name="connsiteX40" fmla="*/ 1924493 w 1940442"/>
                    <a:gd name="connsiteY40" fmla="*/ 963357 h 1527044"/>
                    <a:gd name="connsiteX41" fmla="*/ 1940442 w 1940442"/>
                    <a:gd name="connsiteY41" fmla="*/ 1106897 h 1527044"/>
                    <a:gd name="connsiteX42" fmla="*/ 1935126 w 1940442"/>
                    <a:gd name="connsiteY42" fmla="*/ 1223855 h 1527044"/>
                    <a:gd name="connsiteX43" fmla="*/ 1913861 w 1940442"/>
                    <a:gd name="connsiteY43" fmla="*/ 1292967 h 1527044"/>
                    <a:gd name="connsiteX44" fmla="*/ 1892596 w 1940442"/>
                    <a:gd name="connsiteY44" fmla="*/ 1308915 h 1527044"/>
                    <a:gd name="connsiteX45" fmla="*/ 1881963 w 1940442"/>
                    <a:gd name="connsiteY45" fmla="*/ 1351446 h 1527044"/>
                    <a:gd name="connsiteX46" fmla="*/ 1871331 w 1940442"/>
                    <a:gd name="connsiteY46" fmla="*/ 1367394 h 1527044"/>
                    <a:gd name="connsiteX47" fmla="*/ 1850066 w 1940442"/>
                    <a:gd name="connsiteY47" fmla="*/ 1415241 h 1527044"/>
                    <a:gd name="connsiteX48" fmla="*/ 1802219 w 1940442"/>
                    <a:gd name="connsiteY48" fmla="*/ 1441822 h 1527044"/>
                    <a:gd name="connsiteX49" fmla="*/ 1780954 w 1940442"/>
                    <a:gd name="connsiteY49" fmla="*/ 1473720 h 1527044"/>
                    <a:gd name="connsiteX50" fmla="*/ 1754372 w 1940442"/>
                    <a:gd name="connsiteY50" fmla="*/ 1489669 h 1527044"/>
                    <a:gd name="connsiteX51" fmla="*/ 1733107 w 1940442"/>
                    <a:gd name="connsiteY51" fmla="*/ 1500301 h 1527044"/>
                    <a:gd name="connsiteX52" fmla="*/ 1690577 w 1940442"/>
                    <a:gd name="connsiteY52" fmla="*/ 1510934 h 1527044"/>
                    <a:gd name="connsiteX53" fmla="*/ 1653363 w 1940442"/>
                    <a:gd name="connsiteY53" fmla="*/ 1516250 h 1527044"/>
                    <a:gd name="connsiteX54" fmla="*/ 1531089 w 1940442"/>
                    <a:gd name="connsiteY54" fmla="*/ 1521567 h 1527044"/>
                    <a:gd name="connsiteX55" fmla="*/ 1360968 w 1940442"/>
                    <a:gd name="connsiteY55" fmla="*/ 1516250 h 1527044"/>
                    <a:gd name="connsiteX56" fmla="*/ 1461978 w 1940442"/>
                    <a:gd name="connsiteY56" fmla="*/ 1521567 h 1527044"/>
                    <a:gd name="connsiteX57" fmla="*/ 1525773 w 1940442"/>
                    <a:gd name="connsiteY57" fmla="*/ 1473720 h 1527044"/>
                    <a:gd name="connsiteX58" fmla="*/ 1493875 w 1940442"/>
                    <a:gd name="connsiteY58" fmla="*/ 1526883 h 1527044"/>
                    <a:gd name="connsiteX59" fmla="*/ 1435396 w 1940442"/>
                    <a:gd name="connsiteY59" fmla="*/ 1452455 h 1527044"/>
                    <a:gd name="connsiteX60" fmla="*/ 1461977 w 1940442"/>
                    <a:gd name="connsiteY60" fmla="*/ 1494985 h 1527044"/>
                    <a:gd name="connsiteX61" fmla="*/ 1371600 w 1940442"/>
                    <a:gd name="connsiteY61" fmla="*/ 1431190 h 1527044"/>
                    <a:gd name="connsiteX62" fmla="*/ 1164266 w 1940442"/>
                    <a:gd name="connsiteY62" fmla="*/ 1346129 h 1527044"/>
                    <a:gd name="connsiteX63" fmla="*/ 1169582 w 1940442"/>
                    <a:gd name="connsiteY63" fmla="*/ 1282334 h 1527044"/>
                    <a:gd name="connsiteX64" fmla="*/ 1180214 w 1940442"/>
                    <a:gd name="connsiteY64" fmla="*/ 1261069 h 1527044"/>
                    <a:gd name="connsiteX65" fmla="*/ 1228061 w 1940442"/>
                    <a:gd name="connsiteY65" fmla="*/ 1255753 h 1527044"/>
                    <a:gd name="connsiteX66" fmla="*/ 1281224 w 1940442"/>
                    <a:gd name="connsiteY66" fmla="*/ 1308915 h 1527044"/>
                    <a:gd name="connsiteX67" fmla="*/ 1318438 w 1940442"/>
                    <a:gd name="connsiteY67" fmla="*/ 1303599 h 1527044"/>
                    <a:gd name="connsiteX68" fmla="*/ 1339703 w 1940442"/>
                    <a:gd name="connsiteY68" fmla="*/ 1255753 h 1527044"/>
                    <a:gd name="connsiteX69" fmla="*/ 1329070 w 1940442"/>
                    <a:gd name="connsiteY69" fmla="*/ 1181325 h 1527044"/>
                    <a:gd name="connsiteX70" fmla="*/ 1318438 w 1940442"/>
                    <a:gd name="connsiteY70" fmla="*/ 1160060 h 1527044"/>
                    <a:gd name="connsiteX71" fmla="*/ 1297172 w 1940442"/>
                    <a:gd name="connsiteY71" fmla="*/ 1149427 h 1527044"/>
                    <a:gd name="connsiteX72" fmla="*/ 1286540 w 1940442"/>
                    <a:gd name="connsiteY72" fmla="*/ 1122846 h 1527044"/>
                    <a:gd name="connsiteX73" fmla="*/ 1244010 w 1940442"/>
                    <a:gd name="connsiteY73" fmla="*/ 1053734 h 1527044"/>
                    <a:gd name="connsiteX74" fmla="*/ 1238693 w 1940442"/>
                    <a:gd name="connsiteY74" fmla="*/ 1037785 h 1527044"/>
                    <a:gd name="connsiteX75" fmla="*/ 1217428 w 1940442"/>
                    <a:gd name="connsiteY75" fmla="*/ 1000571 h 1527044"/>
                    <a:gd name="connsiteX76" fmla="*/ 1174898 w 1940442"/>
                    <a:gd name="connsiteY76" fmla="*/ 926143 h 1527044"/>
                    <a:gd name="connsiteX77" fmla="*/ 1169582 w 1940442"/>
                    <a:gd name="connsiteY77" fmla="*/ 904878 h 1527044"/>
                    <a:gd name="connsiteX78" fmla="*/ 1121735 w 1940442"/>
                    <a:gd name="connsiteY78" fmla="*/ 857032 h 1527044"/>
                    <a:gd name="connsiteX79" fmla="*/ 1100470 w 1940442"/>
                    <a:gd name="connsiteY79" fmla="*/ 825134 h 1527044"/>
                    <a:gd name="connsiteX80" fmla="*/ 1089838 w 1940442"/>
                    <a:gd name="connsiteY80" fmla="*/ 803869 h 1527044"/>
                    <a:gd name="connsiteX81" fmla="*/ 1063256 w 1940442"/>
                    <a:gd name="connsiteY81" fmla="*/ 793236 h 1527044"/>
                    <a:gd name="connsiteX82" fmla="*/ 1036675 w 1940442"/>
                    <a:gd name="connsiteY82" fmla="*/ 756022 h 1527044"/>
                    <a:gd name="connsiteX83" fmla="*/ 962247 w 1940442"/>
                    <a:gd name="connsiteY83" fmla="*/ 718808 h 1527044"/>
                    <a:gd name="connsiteX84" fmla="*/ 850605 w 1940442"/>
                    <a:gd name="connsiteY84" fmla="*/ 665646 h 1527044"/>
                    <a:gd name="connsiteX85" fmla="*/ 808075 w 1940442"/>
                    <a:gd name="connsiteY85" fmla="*/ 670962 h 1527044"/>
                    <a:gd name="connsiteX86" fmla="*/ 776177 w 1940442"/>
                    <a:gd name="connsiteY86" fmla="*/ 676278 h 1527044"/>
                    <a:gd name="connsiteX87" fmla="*/ 643270 w 1940442"/>
                    <a:gd name="connsiteY87" fmla="*/ 665646 h 1527044"/>
                    <a:gd name="connsiteX88" fmla="*/ 478466 w 1940442"/>
                    <a:gd name="connsiteY88" fmla="*/ 670962 h 1527044"/>
                    <a:gd name="connsiteX89" fmla="*/ 451884 w 1940442"/>
                    <a:gd name="connsiteY89" fmla="*/ 724125 h 1527044"/>
                    <a:gd name="connsiteX90" fmla="*/ 430619 w 1940442"/>
                    <a:gd name="connsiteY90" fmla="*/ 734757 h 1527044"/>
                    <a:gd name="connsiteX91" fmla="*/ 425303 w 1940442"/>
                    <a:gd name="connsiteY91" fmla="*/ 750706 h 1527044"/>
                    <a:gd name="connsiteX92" fmla="*/ 414670 w 1940442"/>
                    <a:gd name="connsiteY92" fmla="*/ 766655 h 1527044"/>
                    <a:gd name="connsiteX93" fmla="*/ 356191 w 1940442"/>
                    <a:gd name="connsiteY93" fmla="*/ 787920 h 1527044"/>
                    <a:gd name="connsiteX94" fmla="*/ 324293 w 1940442"/>
                    <a:gd name="connsiteY94" fmla="*/ 809185 h 1527044"/>
                    <a:gd name="connsiteX95" fmla="*/ 297712 w 1940442"/>
                    <a:gd name="connsiteY95" fmla="*/ 830450 h 1527044"/>
                    <a:gd name="connsiteX96" fmla="*/ 228600 w 1940442"/>
                    <a:gd name="connsiteY96" fmla="*/ 846399 h 1527044"/>
                    <a:gd name="connsiteX97" fmla="*/ 122275 w 1940442"/>
                    <a:gd name="connsiteY97" fmla="*/ 835767 h 1527044"/>
                    <a:gd name="connsiteX98" fmla="*/ 79745 w 1940442"/>
                    <a:gd name="connsiteY98" fmla="*/ 814501 h 1527044"/>
                    <a:gd name="connsiteX99" fmla="*/ 58479 w 1940442"/>
                    <a:gd name="connsiteY99" fmla="*/ 782604 h 1527044"/>
                    <a:gd name="connsiteX100" fmla="*/ 0 w 1940442"/>
                    <a:gd name="connsiteY100" fmla="*/ 729441 h 1527044"/>
                    <a:gd name="connsiteX0" fmla="*/ 0 w 1940442"/>
                    <a:gd name="connsiteY0" fmla="*/ 729441 h 1527583"/>
                    <a:gd name="connsiteX1" fmla="*/ 0 w 1940442"/>
                    <a:gd name="connsiteY1" fmla="*/ 729441 h 1527583"/>
                    <a:gd name="connsiteX2" fmla="*/ 10633 w 1940442"/>
                    <a:gd name="connsiteY2" fmla="*/ 569953 h 1527583"/>
                    <a:gd name="connsiteX3" fmla="*/ 15949 w 1940442"/>
                    <a:gd name="connsiteY3" fmla="*/ 538055 h 1527583"/>
                    <a:gd name="connsiteX4" fmla="*/ 42531 w 1940442"/>
                    <a:gd name="connsiteY4" fmla="*/ 500841 h 1527583"/>
                    <a:gd name="connsiteX5" fmla="*/ 79745 w 1940442"/>
                    <a:gd name="connsiteY5" fmla="*/ 410464 h 1527583"/>
                    <a:gd name="connsiteX6" fmla="*/ 90377 w 1940442"/>
                    <a:gd name="connsiteY6" fmla="*/ 389199 h 1527583"/>
                    <a:gd name="connsiteX7" fmla="*/ 101010 w 1940442"/>
                    <a:gd name="connsiteY7" fmla="*/ 362618 h 1527583"/>
                    <a:gd name="connsiteX8" fmla="*/ 122275 w 1940442"/>
                    <a:gd name="connsiteY8" fmla="*/ 341353 h 1527583"/>
                    <a:gd name="connsiteX9" fmla="*/ 138224 w 1940442"/>
                    <a:gd name="connsiteY9" fmla="*/ 277557 h 1527583"/>
                    <a:gd name="connsiteX10" fmla="*/ 212652 w 1940442"/>
                    <a:gd name="connsiteY10" fmla="*/ 213762 h 1527583"/>
                    <a:gd name="connsiteX11" fmla="*/ 239233 w 1940442"/>
                    <a:gd name="connsiteY11" fmla="*/ 155283 h 1527583"/>
                    <a:gd name="connsiteX12" fmla="*/ 303028 w 1940442"/>
                    <a:gd name="connsiteY12" fmla="*/ 128701 h 1527583"/>
                    <a:gd name="connsiteX13" fmla="*/ 366824 w 1940442"/>
                    <a:gd name="connsiteY13" fmla="*/ 75539 h 1527583"/>
                    <a:gd name="connsiteX14" fmla="*/ 409354 w 1940442"/>
                    <a:gd name="connsiteY14" fmla="*/ 70222 h 1527583"/>
                    <a:gd name="connsiteX15" fmla="*/ 473149 w 1940442"/>
                    <a:gd name="connsiteY15" fmla="*/ 48957 h 1527583"/>
                    <a:gd name="connsiteX16" fmla="*/ 520996 w 1940442"/>
                    <a:gd name="connsiteY16" fmla="*/ 43641 h 1527583"/>
                    <a:gd name="connsiteX17" fmla="*/ 552893 w 1940442"/>
                    <a:gd name="connsiteY17" fmla="*/ 38325 h 1527583"/>
                    <a:gd name="connsiteX18" fmla="*/ 1323754 w 1940442"/>
                    <a:gd name="connsiteY18" fmla="*/ 86171 h 1527583"/>
                    <a:gd name="connsiteX19" fmla="*/ 1387549 w 1940442"/>
                    <a:gd name="connsiteY19" fmla="*/ 96804 h 1527583"/>
                    <a:gd name="connsiteX20" fmla="*/ 1419447 w 1940442"/>
                    <a:gd name="connsiteY20" fmla="*/ 107436 h 1527583"/>
                    <a:gd name="connsiteX21" fmla="*/ 1504507 w 1940442"/>
                    <a:gd name="connsiteY21" fmla="*/ 123385 h 1527583"/>
                    <a:gd name="connsiteX22" fmla="*/ 1584252 w 1940442"/>
                    <a:gd name="connsiteY22" fmla="*/ 171232 h 1527583"/>
                    <a:gd name="connsiteX23" fmla="*/ 1600200 w 1940442"/>
                    <a:gd name="connsiteY23" fmla="*/ 187180 h 1527583"/>
                    <a:gd name="connsiteX24" fmla="*/ 1616149 w 1940442"/>
                    <a:gd name="connsiteY24" fmla="*/ 213762 h 1527583"/>
                    <a:gd name="connsiteX25" fmla="*/ 1621466 w 1940442"/>
                    <a:gd name="connsiteY25" fmla="*/ 229711 h 1527583"/>
                    <a:gd name="connsiteX26" fmla="*/ 1642731 w 1940442"/>
                    <a:gd name="connsiteY26" fmla="*/ 240343 h 1527583"/>
                    <a:gd name="connsiteX27" fmla="*/ 1653363 w 1940442"/>
                    <a:gd name="connsiteY27" fmla="*/ 256292 h 1527583"/>
                    <a:gd name="connsiteX28" fmla="*/ 1674628 w 1940442"/>
                    <a:gd name="connsiteY28" fmla="*/ 298822 h 1527583"/>
                    <a:gd name="connsiteX29" fmla="*/ 1679945 w 1940442"/>
                    <a:gd name="connsiteY29" fmla="*/ 325404 h 1527583"/>
                    <a:gd name="connsiteX30" fmla="*/ 1722475 w 1940442"/>
                    <a:gd name="connsiteY30" fmla="*/ 378567 h 1527583"/>
                    <a:gd name="connsiteX31" fmla="*/ 1727791 w 1940442"/>
                    <a:gd name="connsiteY31" fmla="*/ 399832 h 1527583"/>
                    <a:gd name="connsiteX32" fmla="*/ 1743740 w 1940442"/>
                    <a:gd name="connsiteY32" fmla="*/ 431729 h 1527583"/>
                    <a:gd name="connsiteX33" fmla="*/ 1749056 w 1940442"/>
                    <a:gd name="connsiteY33" fmla="*/ 458311 h 1527583"/>
                    <a:gd name="connsiteX34" fmla="*/ 1770321 w 1940442"/>
                    <a:gd name="connsiteY34" fmla="*/ 474260 h 1527583"/>
                    <a:gd name="connsiteX35" fmla="*/ 1786270 w 1940442"/>
                    <a:gd name="connsiteY35" fmla="*/ 522106 h 1527583"/>
                    <a:gd name="connsiteX36" fmla="*/ 1823484 w 1940442"/>
                    <a:gd name="connsiteY36" fmla="*/ 612483 h 1527583"/>
                    <a:gd name="connsiteX37" fmla="*/ 1839433 w 1940442"/>
                    <a:gd name="connsiteY37" fmla="*/ 724125 h 1527583"/>
                    <a:gd name="connsiteX38" fmla="*/ 1887279 w 1940442"/>
                    <a:gd name="connsiteY38" fmla="*/ 793236 h 1527583"/>
                    <a:gd name="connsiteX39" fmla="*/ 1897912 w 1940442"/>
                    <a:gd name="connsiteY39" fmla="*/ 862348 h 1527583"/>
                    <a:gd name="connsiteX40" fmla="*/ 1924493 w 1940442"/>
                    <a:gd name="connsiteY40" fmla="*/ 963357 h 1527583"/>
                    <a:gd name="connsiteX41" fmla="*/ 1940442 w 1940442"/>
                    <a:gd name="connsiteY41" fmla="*/ 1106897 h 1527583"/>
                    <a:gd name="connsiteX42" fmla="*/ 1935126 w 1940442"/>
                    <a:gd name="connsiteY42" fmla="*/ 1223855 h 1527583"/>
                    <a:gd name="connsiteX43" fmla="*/ 1913861 w 1940442"/>
                    <a:gd name="connsiteY43" fmla="*/ 1292967 h 1527583"/>
                    <a:gd name="connsiteX44" fmla="*/ 1892596 w 1940442"/>
                    <a:gd name="connsiteY44" fmla="*/ 1308915 h 1527583"/>
                    <a:gd name="connsiteX45" fmla="*/ 1881963 w 1940442"/>
                    <a:gd name="connsiteY45" fmla="*/ 1351446 h 1527583"/>
                    <a:gd name="connsiteX46" fmla="*/ 1871331 w 1940442"/>
                    <a:gd name="connsiteY46" fmla="*/ 1367394 h 1527583"/>
                    <a:gd name="connsiteX47" fmla="*/ 1850066 w 1940442"/>
                    <a:gd name="connsiteY47" fmla="*/ 1415241 h 1527583"/>
                    <a:gd name="connsiteX48" fmla="*/ 1802219 w 1940442"/>
                    <a:gd name="connsiteY48" fmla="*/ 1441822 h 1527583"/>
                    <a:gd name="connsiteX49" fmla="*/ 1780954 w 1940442"/>
                    <a:gd name="connsiteY49" fmla="*/ 1473720 h 1527583"/>
                    <a:gd name="connsiteX50" fmla="*/ 1754372 w 1940442"/>
                    <a:gd name="connsiteY50" fmla="*/ 1489669 h 1527583"/>
                    <a:gd name="connsiteX51" fmla="*/ 1733107 w 1940442"/>
                    <a:gd name="connsiteY51" fmla="*/ 1500301 h 1527583"/>
                    <a:gd name="connsiteX52" fmla="*/ 1690577 w 1940442"/>
                    <a:gd name="connsiteY52" fmla="*/ 1510934 h 1527583"/>
                    <a:gd name="connsiteX53" fmla="*/ 1653363 w 1940442"/>
                    <a:gd name="connsiteY53" fmla="*/ 1516250 h 1527583"/>
                    <a:gd name="connsiteX54" fmla="*/ 1531089 w 1940442"/>
                    <a:gd name="connsiteY54" fmla="*/ 1521567 h 1527583"/>
                    <a:gd name="connsiteX55" fmla="*/ 1488559 w 1940442"/>
                    <a:gd name="connsiteY55" fmla="*/ 1526883 h 1527583"/>
                    <a:gd name="connsiteX56" fmla="*/ 1461978 w 1940442"/>
                    <a:gd name="connsiteY56" fmla="*/ 1521567 h 1527583"/>
                    <a:gd name="connsiteX57" fmla="*/ 1525773 w 1940442"/>
                    <a:gd name="connsiteY57" fmla="*/ 1473720 h 1527583"/>
                    <a:gd name="connsiteX58" fmla="*/ 1493875 w 1940442"/>
                    <a:gd name="connsiteY58" fmla="*/ 1526883 h 1527583"/>
                    <a:gd name="connsiteX59" fmla="*/ 1435396 w 1940442"/>
                    <a:gd name="connsiteY59" fmla="*/ 1452455 h 1527583"/>
                    <a:gd name="connsiteX60" fmla="*/ 1461977 w 1940442"/>
                    <a:gd name="connsiteY60" fmla="*/ 1494985 h 1527583"/>
                    <a:gd name="connsiteX61" fmla="*/ 1371600 w 1940442"/>
                    <a:gd name="connsiteY61" fmla="*/ 1431190 h 1527583"/>
                    <a:gd name="connsiteX62" fmla="*/ 1164266 w 1940442"/>
                    <a:gd name="connsiteY62" fmla="*/ 1346129 h 1527583"/>
                    <a:gd name="connsiteX63" fmla="*/ 1169582 w 1940442"/>
                    <a:gd name="connsiteY63" fmla="*/ 1282334 h 1527583"/>
                    <a:gd name="connsiteX64" fmla="*/ 1180214 w 1940442"/>
                    <a:gd name="connsiteY64" fmla="*/ 1261069 h 1527583"/>
                    <a:gd name="connsiteX65" fmla="*/ 1228061 w 1940442"/>
                    <a:gd name="connsiteY65" fmla="*/ 1255753 h 1527583"/>
                    <a:gd name="connsiteX66" fmla="*/ 1281224 w 1940442"/>
                    <a:gd name="connsiteY66" fmla="*/ 1308915 h 1527583"/>
                    <a:gd name="connsiteX67" fmla="*/ 1318438 w 1940442"/>
                    <a:gd name="connsiteY67" fmla="*/ 1303599 h 1527583"/>
                    <a:gd name="connsiteX68" fmla="*/ 1339703 w 1940442"/>
                    <a:gd name="connsiteY68" fmla="*/ 1255753 h 1527583"/>
                    <a:gd name="connsiteX69" fmla="*/ 1329070 w 1940442"/>
                    <a:gd name="connsiteY69" fmla="*/ 1181325 h 1527583"/>
                    <a:gd name="connsiteX70" fmla="*/ 1318438 w 1940442"/>
                    <a:gd name="connsiteY70" fmla="*/ 1160060 h 1527583"/>
                    <a:gd name="connsiteX71" fmla="*/ 1297172 w 1940442"/>
                    <a:gd name="connsiteY71" fmla="*/ 1149427 h 1527583"/>
                    <a:gd name="connsiteX72" fmla="*/ 1286540 w 1940442"/>
                    <a:gd name="connsiteY72" fmla="*/ 1122846 h 1527583"/>
                    <a:gd name="connsiteX73" fmla="*/ 1244010 w 1940442"/>
                    <a:gd name="connsiteY73" fmla="*/ 1053734 h 1527583"/>
                    <a:gd name="connsiteX74" fmla="*/ 1238693 w 1940442"/>
                    <a:gd name="connsiteY74" fmla="*/ 1037785 h 1527583"/>
                    <a:gd name="connsiteX75" fmla="*/ 1217428 w 1940442"/>
                    <a:gd name="connsiteY75" fmla="*/ 1000571 h 1527583"/>
                    <a:gd name="connsiteX76" fmla="*/ 1174898 w 1940442"/>
                    <a:gd name="connsiteY76" fmla="*/ 926143 h 1527583"/>
                    <a:gd name="connsiteX77" fmla="*/ 1169582 w 1940442"/>
                    <a:gd name="connsiteY77" fmla="*/ 904878 h 1527583"/>
                    <a:gd name="connsiteX78" fmla="*/ 1121735 w 1940442"/>
                    <a:gd name="connsiteY78" fmla="*/ 857032 h 1527583"/>
                    <a:gd name="connsiteX79" fmla="*/ 1100470 w 1940442"/>
                    <a:gd name="connsiteY79" fmla="*/ 825134 h 1527583"/>
                    <a:gd name="connsiteX80" fmla="*/ 1089838 w 1940442"/>
                    <a:gd name="connsiteY80" fmla="*/ 803869 h 1527583"/>
                    <a:gd name="connsiteX81" fmla="*/ 1063256 w 1940442"/>
                    <a:gd name="connsiteY81" fmla="*/ 793236 h 1527583"/>
                    <a:gd name="connsiteX82" fmla="*/ 1036675 w 1940442"/>
                    <a:gd name="connsiteY82" fmla="*/ 756022 h 1527583"/>
                    <a:gd name="connsiteX83" fmla="*/ 962247 w 1940442"/>
                    <a:gd name="connsiteY83" fmla="*/ 718808 h 1527583"/>
                    <a:gd name="connsiteX84" fmla="*/ 850605 w 1940442"/>
                    <a:gd name="connsiteY84" fmla="*/ 665646 h 1527583"/>
                    <a:gd name="connsiteX85" fmla="*/ 808075 w 1940442"/>
                    <a:gd name="connsiteY85" fmla="*/ 670962 h 1527583"/>
                    <a:gd name="connsiteX86" fmla="*/ 776177 w 1940442"/>
                    <a:gd name="connsiteY86" fmla="*/ 676278 h 1527583"/>
                    <a:gd name="connsiteX87" fmla="*/ 643270 w 1940442"/>
                    <a:gd name="connsiteY87" fmla="*/ 665646 h 1527583"/>
                    <a:gd name="connsiteX88" fmla="*/ 478466 w 1940442"/>
                    <a:gd name="connsiteY88" fmla="*/ 670962 h 1527583"/>
                    <a:gd name="connsiteX89" fmla="*/ 451884 w 1940442"/>
                    <a:gd name="connsiteY89" fmla="*/ 724125 h 1527583"/>
                    <a:gd name="connsiteX90" fmla="*/ 430619 w 1940442"/>
                    <a:gd name="connsiteY90" fmla="*/ 734757 h 1527583"/>
                    <a:gd name="connsiteX91" fmla="*/ 425303 w 1940442"/>
                    <a:gd name="connsiteY91" fmla="*/ 750706 h 1527583"/>
                    <a:gd name="connsiteX92" fmla="*/ 414670 w 1940442"/>
                    <a:gd name="connsiteY92" fmla="*/ 766655 h 1527583"/>
                    <a:gd name="connsiteX93" fmla="*/ 356191 w 1940442"/>
                    <a:gd name="connsiteY93" fmla="*/ 787920 h 1527583"/>
                    <a:gd name="connsiteX94" fmla="*/ 324293 w 1940442"/>
                    <a:gd name="connsiteY94" fmla="*/ 809185 h 1527583"/>
                    <a:gd name="connsiteX95" fmla="*/ 297712 w 1940442"/>
                    <a:gd name="connsiteY95" fmla="*/ 830450 h 1527583"/>
                    <a:gd name="connsiteX96" fmla="*/ 228600 w 1940442"/>
                    <a:gd name="connsiteY96" fmla="*/ 846399 h 1527583"/>
                    <a:gd name="connsiteX97" fmla="*/ 122275 w 1940442"/>
                    <a:gd name="connsiteY97" fmla="*/ 835767 h 1527583"/>
                    <a:gd name="connsiteX98" fmla="*/ 79745 w 1940442"/>
                    <a:gd name="connsiteY98" fmla="*/ 814501 h 1527583"/>
                    <a:gd name="connsiteX99" fmla="*/ 58479 w 1940442"/>
                    <a:gd name="connsiteY99" fmla="*/ 782604 h 1527583"/>
                    <a:gd name="connsiteX100" fmla="*/ 0 w 1940442"/>
                    <a:gd name="connsiteY100" fmla="*/ 729441 h 1527583"/>
                    <a:gd name="connsiteX0" fmla="*/ 0 w 1940442"/>
                    <a:gd name="connsiteY0" fmla="*/ 729441 h 1527583"/>
                    <a:gd name="connsiteX1" fmla="*/ 0 w 1940442"/>
                    <a:gd name="connsiteY1" fmla="*/ 729441 h 1527583"/>
                    <a:gd name="connsiteX2" fmla="*/ 10633 w 1940442"/>
                    <a:gd name="connsiteY2" fmla="*/ 569953 h 1527583"/>
                    <a:gd name="connsiteX3" fmla="*/ 15949 w 1940442"/>
                    <a:gd name="connsiteY3" fmla="*/ 538055 h 1527583"/>
                    <a:gd name="connsiteX4" fmla="*/ 42531 w 1940442"/>
                    <a:gd name="connsiteY4" fmla="*/ 500841 h 1527583"/>
                    <a:gd name="connsiteX5" fmla="*/ 79745 w 1940442"/>
                    <a:gd name="connsiteY5" fmla="*/ 410464 h 1527583"/>
                    <a:gd name="connsiteX6" fmla="*/ 90377 w 1940442"/>
                    <a:gd name="connsiteY6" fmla="*/ 389199 h 1527583"/>
                    <a:gd name="connsiteX7" fmla="*/ 101010 w 1940442"/>
                    <a:gd name="connsiteY7" fmla="*/ 362618 h 1527583"/>
                    <a:gd name="connsiteX8" fmla="*/ 122275 w 1940442"/>
                    <a:gd name="connsiteY8" fmla="*/ 341353 h 1527583"/>
                    <a:gd name="connsiteX9" fmla="*/ 138224 w 1940442"/>
                    <a:gd name="connsiteY9" fmla="*/ 277557 h 1527583"/>
                    <a:gd name="connsiteX10" fmla="*/ 212652 w 1940442"/>
                    <a:gd name="connsiteY10" fmla="*/ 213762 h 1527583"/>
                    <a:gd name="connsiteX11" fmla="*/ 239233 w 1940442"/>
                    <a:gd name="connsiteY11" fmla="*/ 155283 h 1527583"/>
                    <a:gd name="connsiteX12" fmla="*/ 303028 w 1940442"/>
                    <a:gd name="connsiteY12" fmla="*/ 128701 h 1527583"/>
                    <a:gd name="connsiteX13" fmla="*/ 366824 w 1940442"/>
                    <a:gd name="connsiteY13" fmla="*/ 75539 h 1527583"/>
                    <a:gd name="connsiteX14" fmla="*/ 409354 w 1940442"/>
                    <a:gd name="connsiteY14" fmla="*/ 70222 h 1527583"/>
                    <a:gd name="connsiteX15" fmla="*/ 473149 w 1940442"/>
                    <a:gd name="connsiteY15" fmla="*/ 48957 h 1527583"/>
                    <a:gd name="connsiteX16" fmla="*/ 520996 w 1940442"/>
                    <a:gd name="connsiteY16" fmla="*/ 43641 h 1527583"/>
                    <a:gd name="connsiteX17" fmla="*/ 552893 w 1940442"/>
                    <a:gd name="connsiteY17" fmla="*/ 38325 h 1527583"/>
                    <a:gd name="connsiteX18" fmla="*/ 1323754 w 1940442"/>
                    <a:gd name="connsiteY18" fmla="*/ 86171 h 1527583"/>
                    <a:gd name="connsiteX19" fmla="*/ 1387549 w 1940442"/>
                    <a:gd name="connsiteY19" fmla="*/ 96804 h 1527583"/>
                    <a:gd name="connsiteX20" fmla="*/ 1419447 w 1940442"/>
                    <a:gd name="connsiteY20" fmla="*/ 107436 h 1527583"/>
                    <a:gd name="connsiteX21" fmla="*/ 1504507 w 1940442"/>
                    <a:gd name="connsiteY21" fmla="*/ 123385 h 1527583"/>
                    <a:gd name="connsiteX22" fmla="*/ 1584252 w 1940442"/>
                    <a:gd name="connsiteY22" fmla="*/ 171232 h 1527583"/>
                    <a:gd name="connsiteX23" fmla="*/ 1600200 w 1940442"/>
                    <a:gd name="connsiteY23" fmla="*/ 187180 h 1527583"/>
                    <a:gd name="connsiteX24" fmla="*/ 1616149 w 1940442"/>
                    <a:gd name="connsiteY24" fmla="*/ 213762 h 1527583"/>
                    <a:gd name="connsiteX25" fmla="*/ 1621466 w 1940442"/>
                    <a:gd name="connsiteY25" fmla="*/ 229711 h 1527583"/>
                    <a:gd name="connsiteX26" fmla="*/ 1642731 w 1940442"/>
                    <a:gd name="connsiteY26" fmla="*/ 240343 h 1527583"/>
                    <a:gd name="connsiteX27" fmla="*/ 1653363 w 1940442"/>
                    <a:gd name="connsiteY27" fmla="*/ 256292 h 1527583"/>
                    <a:gd name="connsiteX28" fmla="*/ 1674628 w 1940442"/>
                    <a:gd name="connsiteY28" fmla="*/ 298822 h 1527583"/>
                    <a:gd name="connsiteX29" fmla="*/ 1679945 w 1940442"/>
                    <a:gd name="connsiteY29" fmla="*/ 325404 h 1527583"/>
                    <a:gd name="connsiteX30" fmla="*/ 1722475 w 1940442"/>
                    <a:gd name="connsiteY30" fmla="*/ 378567 h 1527583"/>
                    <a:gd name="connsiteX31" fmla="*/ 1727791 w 1940442"/>
                    <a:gd name="connsiteY31" fmla="*/ 399832 h 1527583"/>
                    <a:gd name="connsiteX32" fmla="*/ 1743740 w 1940442"/>
                    <a:gd name="connsiteY32" fmla="*/ 431729 h 1527583"/>
                    <a:gd name="connsiteX33" fmla="*/ 1749056 w 1940442"/>
                    <a:gd name="connsiteY33" fmla="*/ 458311 h 1527583"/>
                    <a:gd name="connsiteX34" fmla="*/ 1770321 w 1940442"/>
                    <a:gd name="connsiteY34" fmla="*/ 474260 h 1527583"/>
                    <a:gd name="connsiteX35" fmla="*/ 1786270 w 1940442"/>
                    <a:gd name="connsiteY35" fmla="*/ 522106 h 1527583"/>
                    <a:gd name="connsiteX36" fmla="*/ 1823484 w 1940442"/>
                    <a:gd name="connsiteY36" fmla="*/ 612483 h 1527583"/>
                    <a:gd name="connsiteX37" fmla="*/ 1839433 w 1940442"/>
                    <a:gd name="connsiteY37" fmla="*/ 724125 h 1527583"/>
                    <a:gd name="connsiteX38" fmla="*/ 1887279 w 1940442"/>
                    <a:gd name="connsiteY38" fmla="*/ 793236 h 1527583"/>
                    <a:gd name="connsiteX39" fmla="*/ 1897912 w 1940442"/>
                    <a:gd name="connsiteY39" fmla="*/ 862348 h 1527583"/>
                    <a:gd name="connsiteX40" fmla="*/ 1924493 w 1940442"/>
                    <a:gd name="connsiteY40" fmla="*/ 963357 h 1527583"/>
                    <a:gd name="connsiteX41" fmla="*/ 1940442 w 1940442"/>
                    <a:gd name="connsiteY41" fmla="*/ 1106897 h 1527583"/>
                    <a:gd name="connsiteX42" fmla="*/ 1935126 w 1940442"/>
                    <a:gd name="connsiteY42" fmla="*/ 1223855 h 1527583"/>
                    <a:gd name="connsiteX43" fmla="*/ 1913861 w 1940442"/>
                    <a:gd name="connsiteY43" fmla="*/ 1292967 h 1527583"/>
                    <a:gd name="connsiteX44" fmla="*/ 1892596 w 1940442"/>
                    <a:gd name="connsiteY44" fmla="*/ 1308915 h 1527583"/>
                    <a:gd name="connsiteX45" fmla="*/ 1881963 w 1940442"/>
                    <a:gd name="connsiteY45" fmla="*/ 1351446 h 1527583"/>
                    <a:gd name="connsiteX46" fmla="*/ 1871331 w 1940442"/>
                    <a:gd name="connsiteY46" fmla="*/ 1367394 h 1527583"/>
                    <a:gd name="connsiteX47" fmla="*/ 1850066 w 1940442"/>
                    <a:gd name="connsiteY47" fmla="*/ 1415241 h 1527583"/>
                    <a:gd name="connsiteX48" fmla="*/ 1802219 w 1940442"/>
                    <a:gd name="connsiteY48" fmla="*/ 1441822 h 1527583"/>
                    <a:gd name="connsiteX49" fmla="*/ 1780954 w 1940442"/>
                    <a:gd name="connsiteY49" fmla="*/ 1473720 h 1527583"/>
                    <a:gd name="connsiteX50" fmla="*/ 1754372 w 1940442"/>
                    <a:gd name="connsiteY50" fmla="*/ 1489669 h 1527583"/>
                    <a:gd name="connsiteX51" fmla="*/ 1733107 w 1940442"/>
                    <a:gd name="connsiteY51" fmla="*/ 1500301 h 1527583"/>
                    <a:gd name="connsiteX52" fmla="*/ 1690577 w 1940442"/>
                    <a:gd name="connsiteY52" fmla="*/ 1510934 h 1527583"/>
                    <a:gd name="connsiteX53" fmla="*/ 1653363 w 1940442"/>
                    <a:gd name="connsiteY53" fmla="*/ 1516250 h 1527583"/>
                    <a:gd name="connsiteX54" fmla="*/ 1531089 w 1940442"/>
                    <a:gd name="connsiteY54" fmla="*/ 1521567 h 1527583"/>
                    <a:gd name="connsiteX55" fmla="*/ 1488559 w 1940442"/>
                    <a:gd name="connsiteY55" fmla="*/ 1526883 h 1527583"/>
                    <a:gd name="connsiteX56" fmla="*/ 1461978 w 1940442"/>
                    <a:gd name="connsiteY56" fmla="*/ 1521567 h 1527583"/>
                    <a:gd name="connsiteX57" fmla="*/ 1525773 w 1940442"/>
                    <a:gd name="connsiteY57" fmla="*/ 1473720 h 1527583"/>
                    <a:gd name="connsiteX58" fmla="*/ 1493875 w 1940442"/>
                    <a:gd name="connsiteY58" fmla="*/ 1526883 h 1527583"/>
                    <a:gd name="connsiteX59" fmla="*/ 1435396 w 1940442"/>
                    <a:gd name="connsiteY59" fmla="*/ 1452455 h 1527583"/>
                    <a:gd name="connsiteX60" fmla="*/ 1461977 w 1940442"/>
                    <a:gd name="connsiteY60" fmla="*/ 1494985 h 1527583"/>
                    <a:gd name="connsiteX61" fmla="*/ 1371600 w 1940442"/>
                    <a:gd name="connsiteY61" fmla="*/ 1431190 h 1527583"/>
                    <a:gd name="connsiteX62" fmla="*/ 1334387 w 1940442"/>
                    <a:gd name="connsiteY62" fmla="*/ 1431189 h 1527583"/>
                    <a:gd name="connsiteX63" fmla="*/ 1169582 w 1940442"/>
                    <a:gd name="connsiteY63" fmla="*/ 1282334 h 1527583"/>
                    <a:gd name="connsiteX64" fmla="*/ 1180214 w 1940442"/>
                    <a:gd name="connsiteY64" fmla="*/ 1261069 h 1527583"/>
                    <a:gd name="connsiteX65" fmla="*/ 1228061 w 1940442"/>
                    <a:gd name="connsiteY65" fmla="*/ 1255753 h 1527583"/>
                    <a:gd name="connsiteX66" fmla="*/ 1281224 w 1940442"/>
                    <a:gd name="connsiteY66" fmla="*/ 1308915 h 1527583"/>
                    <a:gd name="connsiteX67" fmla="*/ 1318438 w 1940442"/>
                    <a:gd name="connsiteY67" fmla="*/ 1303599 h 1527583"/>
                    <a:gd name="connsiteX68" fmla="*/ 1339703 w 1940442"/>
                    <a:gd name="connsiteY68" fmla="*/ 1255753 h 1527583"/>
                    <a:gd name="connsiteX69" fmla="*/ 1329070 w 1940442"/>
                    <a:gd name="connsiteY69" fmla="*/ 1181325 h 1527583"/>
                    <a:gd name="connsiteX70" fmla="*/ 1318438 w 1940442"/>
                    <a:gd name="connsiteY70" fmla="*/ 1160060 h 1527583"/>
                    <a:gd name="connsiteX71" fmla="*/ 1297172 w 1940442"/>
                    <a:gd name="connsiteY71" fmla="*/ 1149427 h 1527583"/>
                    <a:gd name="connsiteX72" fmla="*/ 1286540 w 1940442"/>
                    <a:gd name="connsiteY72" fmla="*/ 1122846 h 1527583"/>
                    <a:gd name="connsiteX73" fmla="*/ 1244010 w 1940442"/>
                    <a:gd name="connsiteY73" fmla="*/ 1053734 h 1527583"/>
                    <a:gd name="connsiteX74" fmla="*/ 1238693 w 1940442"/>
                    <a:gd name="connsiteY74" fmla="*/ 1037785 h 1527583"/>
                    <a:gd name="connsiteX75" fmla="*/ 1217428 w 1940442"/>
                    <a:gd name="connsiteY75" fmla="*/ 1000571 h 1527583"/>
                    <a:gd name="connsiteX76" fmla="*/ 1174898 w 1940442"/>
                    <a:gd name="connsiteY76" fmla="*/ 926143 h 1527583"/>
                    <a:gd name="connsiteX77" fmla="*/ 1169582 w 1940442"/>
                    <a:gd name="connsiteY77" fmla="*/ 904878 h 1527583"/>
                    <a:gd name="connsiteX78" fmla="*/ 1121735 w 1940442"/>
                    <a:gd name="connsiteY78" fmla="*/ 857032 h 1527583"/>
                    <a:gd name="connsiteX79" fmla="*/ 1100470 w 1940442"/>
                    <a:gd name="connsiteY79" fmla="*/ 825134 h 1527583"/>
                    <a:gd name="connsiteX80" fmla="*/ 1089838 w 1940442"/>
                    <a:gd name="connsiteY80" fmla="*/ 803869 h 1527583"/>
                    <a:gd name="connsiteX81" fmla="*/ 1063256 w 1940442"/>
                    <a:gd name="connsiteY81" fmla="*/ 793236 h 1527583"/>
                    <a:gd name="connsiteX82" fmla="*/ 1036675 w 1940442"/>
                    <a:gd name="connsiteY82" fmla="*/ 756022 h 1527583"/>
                    <a:gd name="connsiteX83" fmla="*/ 962247 w 1940442"/>
                    <a:gd name="connsiteY83" fmla="*/ 718808 h 1527583"/>
                    <a:gd name="connsiteX84" fmla="*/ 850605 w 1940442"/>
                    <a:gd name="connsiteY84" fmla="*/ 665646 h 1527583"/>
                    <a:gd name="connsiteX85" fmla="*/ 808075 w 1940442"/>
                    <a:gd name="connsiteY85" fmla="*/ 670962 h 1527583"/>
                    <a:gd name="connsiteX86" fmla="*/ 776177 w 1940442"/>
                    <a:gd name="connsiteY86" fmla="*/ 676278 h 1527583"/>
                    <a:gd name="connsiteX87" fmla="*/ 643270 w 1940442"/>
                    <a:gd name="connsiteY87" fmla="*/ 665646 h 1527583"/>
                    <a:gd name="connsiteX88" fmla="*/ 478466 w 1940442"/>
                    <a:gd name="connsiteY88" fmla="*/ 670962 h 1527583"/>
                    <a:gd name="connsiteX89" fmla="*/ 451884 w 1940442"/>
                    <a:gd name="connsiteY89" fmla="*/ 724125 h 1527583"/>
                    <a:gd name="connsiteX90" fmla="*/ 430619 w 1940442"/>
                    <a:gd name="connsiteY90" fmla="*/ 734757 h 1527583"/>
                    <a:gd name="connsiteX91" fmla="*/ 425303 w 1940442"/>
                    <a:gd name="connsiteY91" fmla="*/ 750706 h 1527583"/>
                    <a:gd name="connsiteX92" fmla="*/ 414670 w 1940442"/>
                    <a:gd name="connsiteY92" fmla="*/ 766655 h 1527583"/>
                    <a:gd name="connsiteX93" fmla="*/ 356191 w 1940442"/>
                    <a:gd name="connsiteY93" fmla="*/ 787920 h 1527583"/>
                    <a:gd name="connsiteX94" fmla="*/ 324293 w 1940442"/>
                    <a:gd name="connsiteY94" fmla="*/ 809185 h 1527583"/>
                    <a:gd name="connsiteX95" fmla="*/ 297712 w 1940442"/>
                    <a:gd name="connsiteY95" fmla="*/ 830450 h 1527583"/>
                    <a:gd name="connsiteX96" fmla="*/ 228600 w 1940442"/>
                    <a:gd name="connsiteY96" fmla="*/ 846399 h 1527583"/>
                    <a:gd name="connsiteX97" fmla="*/ 122275 w 1940442"/>
                    <a:gd name="connsiteY97" fmla="*/ 835767 h 1527583"/>
                    <a:gd name="connsiteX98" fmla="*/ 79745 w 1940442"/>
                    <a:gd name="connsiteY98" fmla="*/ 814501 h 1527583"/>
                    <a:gd name="connsiteX99" fmla="*/ 58479 w 1940442"/>
                    <a:gd name="connsiteY99" fmla="*/ 782604 h 1527583"/>
                    <a:gd name="connsiteX100" fmla="*/ 0 w 1940442"/>
                    <a:gd name="connsiteY100" fmla="*/ 729441 h 1527583"/>
                    <a:gd name="connsiteX0" fmla="*/ 0 w 1940442"/>
                    <a:gd name="connsiteY0" fmla="*/ 729441 h 1527583"/>
                    <a:gd name="connsiteX1" fmla="*/ 0 w 1940442"/>
                    <a:gd name="connsiteY1" fmla="*/ 729441 h 1527583"/>
                    <a:gd name="connsiteX2" fmla="*/ 10633 w 1940442"/>
                    <a:gd name="connsiteY2" fmla="*/ 569953 h 1527583"/>
                    <a:gd name="connsiteX3" fmla="*/ 15949 w 1940442"/>
                    <a:gd name="connsiteY3" fmla="*/ 538055 h 1527583"/>
                    <a:gd name="connsiteX4" fmla="*/ 42531 w 1940442"/>
                    <a:gd name="connsiteY4" fmla="*/ 500841 h 1527583"/>
                    <a:gd name="connsiteX5" fmla="*/ 79745 w 1940442"/>
                    <a:gd name="connsiteY5" fmla="*/ 410464 h 1527583"/>
                    <a:gd name="connsiteX6" fmla="*/ 90377 w 1940442"/>
                    <a:gd name="connsiteY6" fmla="*/ 389199 h 1527583"/>
                    <a:gd name="connsiteX7" fmla="*/ 101010 w 1940442"/>
                    <a:gd name="connsiteY7" fmla="*/ 362618 h 1527583"/>
                    <a:gd name="connsiteX8" fmla="*/ 122275 w 1940442"/>
                    <a:gd name="connsiteY8" fmla="*/ 341353 h 1527583"/>
                    <a:gd name="connsiteX9" fmla="*/ 138224 w 1940442"/>
                    <a:gd name="connsiteY9" fmla="*/ 277557 h 1527583"/>
                    <a:gd name="connsiteX10" fmla="*/ 212652 w 1940442"/>
                    <a:gd name="connsiteY10" fmla="*/ 213762 h 1527583"/>
                    <a:gd name="connsiteX11" fmla="*/ 239233 w 1940442"/>
                    <a:gd name="connsiteY11" fmla="*/ 155283 h 1527583"/>
                    <a:gd name="connsiteX12" fmla="*/ 303028 w 1940442"/>
                    <a:gd name="connsiteY12" fmla="*/ 128701 h 1527583"/>
                    <a:gd name="connsiteX13" fmla="*/ 366824 w 1940442"/>
                    <a:gd name="connsiteY13" fmla="*/ 75539 h 1527583"/>
                    <a:gd name="connsiteX14" fmla="*/ 409354 w 1940442"/>
                    <a:gd name="connsiteY14" fmla="*/ 70222 h 1527583"/>
                    <a:gd name="connsiteX15" fmla="*/ 473149 w 1940442"/>
                    <a:gd name="connsiteY15" fmla="*/ 48957 h 1527583"/>
                    <a:gd name="connsiteX16" fmla="*/ 520996 w 1940442"/>
                    <a:gd name="connsiteY16" fmla="*/ 43641 h 1527583"/>
                    <a:gd name="connsiteX17" fmla="*/ 552893 w 1940442"/>
                    <a:gd name="connsiteY17" fmla="*/ 38325 h 1527583"/>
                    <a:gd name="connsiteX18" fmla="*/ 1323754 w 1940442"/>
                    <a:gd name="connsiteY18" fmla="*/ 86171 h 1527583"/>
                    <a:gd name="connsiteX19" fmla="*/ 1387549 w 1940442"/>
                    <a:gd name="connsiteY19" fmla="*/ 96804 h 1527583"/>
                    <a:gd name="connsiteX20" fmla="*/ 1419447 w 1940442"/>
                    <a:gd name="connsiteY20" fmla="*/ 107436 h 1527583"/>
                    <a:gd name="connsiteX21" fmla="*/ 1504507 w 1940442"/>
                    <a:gd name="connsiteY21" fmla="*/ 123385 h 1527583"/>
                    <a:gd name="connsiteX22" fmla="*/ 1584252 w 1940442"/>
                    <a:gd name="connsiteY22" fmla="*/ 171232 h 1527583"/>
                    <a:gd name="connsiteX23" fmla="*/ 1600200 w 1940442"/>
                    <a:gd name="connsiteY23" fmla="*/ 187180 h 1527583"/>
                    <a:gd name="connsiteX24" fmla="*/ 1616149 w 1940442"/>
                    <a:gd name="connsiteY24" fmla="*/ 213762 h 1527583"/>
                    <a:gd name="connsiteX25" fmla="*/ 1621466 w 1940442"/>
                    <a:gd name="connsiteY25" fmla="*/ 229711 h 1527583"/>
                    <a:gd name="connsiteX26" fmla="*/ 1642731 w 1940442"/>
                    <a:gd name="connsiteY26" fmla="*/ 240343 h 1527583"/>
                    <a:gd name="connsiteX27" fmla="*/ 1653363 w 1940442"/>
                    <a:gd name="connsiteY27" fmla="*/ 256292 h 1527583"/>
                    <a:gd name="connsiteX28" fmla="*/ 1674628 w 1940442"/>
                    <a:gd name="connsiteY28" fmla="*/ 298822 h 1527583"/>
                    <a:gd name="connsiteX29" fmla="*/ 1679945 w 1940442"/>
                    <a:gd name="connsiteY29" fmla="*/ 325404 h 1527583"/>
                    <a:gd name="connsiteX30" fmla="*/ 1722475 w 1940442"/>
                    <a:gd name="connsiteY30" fmla="*/ 378567 h 1527583"/>
                    <a:gd name="connsiteX31" fmla="*/ 1727791 w 1940442"/>
                    <a:gd name="connsiteY31" fmla="*/ 399832 h 1527583"/>
                    <a:gd name="connsiteX32" fmla="*/ 1743740 w 1940442"/>
                    <a:gd name="connsiteY32" fmla="*/ 431729 h 1527583"/>
                    <a:gd name="connsiteX33" fmla="*/ 1749056 w 1940442"/>
                    <a:gd name="connsiteY33" fmla="*/ 458311 h 1527583"/>
                    <a:gd name="connsiteX34" fmla="*/ 1770321 w 1940442"/>
                    <a:gd name="connsiteY34" fmla="*/ 474260 h 1527583"/>
                    <a:gd name="connsiteX35" fmla="*/ 1786270 w 1940442"/>
                    <a:gd name="connsiteY35" fmla="*/ 522106 h 1527583"/>
                    <a:gd name="connsiteX36" fmla="*/ 1823484 w 1940442"/>
                    <a:gd name="connsiteY36" fmla="*/ 612483 h 1527583"/>
                    <a:gd name="connsiteX37" fmla="*/ 1839433 w 1940442"/>
                    <a:gd name="connsiteY37" fmla="*/ 724125 h 1527583"/>
                    <a:gd name="connsiteX38" fmla="*/ 1887279 w 1940442"/>
                    <a:gd name="connsiteY38" fmla="*/ 793236 h 1527583"/>
                    <a:gd name="connsiteX39" fmla="*/ 1897912 w 1940442"/>
                    <a:gd name="connsiteY39" fmla="*/ 862348 h 1527583"/>
                    <a:gd name="connsiteX40" fmla="*/ 1924493 w 1940442"/>
                    <a:gd name="connsiteY40" fmla="*/ 963357 h 1527583"/>
                    <a:gd name="connsiteX41" fmla="*/ 1940442 w 1940442"/>
                    <a:gd name="connsiteY41" fmla="*/ 1106897 h 1527583"/>
                    <a:gd name="connsiteX42" fmla="*/ 1935126 w 1940442"/>
                    <a:gd name="connsiteY42" fmla="*/ 1223855 h 1527583"/>
                    <a:gd name="connsiteX43" fmla="*/ 1913861 w 1940442"/>
                    <a:gd name="connsiteY43" fmla="*/ 1292967 h 1527583"/>
                    <a:gd name="connsiteX44" fmla="*/ 1892596 w 1940442"/>
                    <a:gd name="connsiteY44" fmla="*/ 1308915 h 1527583"/>
                    <a:gd name="connsiteX45" fmla="*/ 1881963 w 1940442"/>
                    <a:gd name="connsiteY45" fmla="*/ 1351446 h 1527583"/>
                    <a:gd name="connsiteX46" fmla="*/ 1871331 w 1940442"/>
                    <a:gd name="connsiteY46" fmla="*/ 1367394 h 1527583"/>
                    <a:gd name="connsiteX47" fmla="*/ 1850066 w 1940442"/>
                    <a:gd name="connsiteY47" fmla="*/ 1415241 h 1527583"/>
                    <a:gd name="connsiteX48" fmla="*/ 1802219 w 1940442"/>
                    <a:gd name="connsiteY48" fmla="*/ 1441822 h 1527583"/>
                    <a:gd name="connsiteX49" fmla="*/ 1780954 w 1940442"/>
                    <a:gd name="connsiteY49" fmla="*/ 1473720 h 1527583"/>
                    <a:gd name="connsiteX50" fmla="*/ 1754372 w 1940442"/>
                    <a:gd name="connsiteY50" fmla="*/ 1489669 h 1527583"/>
                    <a:gd name="connsiteX51" fmla="*/ 1733107 w 1940442"/>
                    <a:gd name="connsiteY51" fmla="*/ 1500301 h 1527583"/>
                    <a:gd name="connsiteX52" fmla="*/ 1690577 w 1940442"/>
                    <a:gd name="connsiteY52" fmla="*/ 1510934 h 1527583"/>
                    <a:gd name="connsiteX53" fmla="*/ 1653363 w 1940442"/>
                    <a:gd name="connsiteY53" fmla="*/ 1516250 h 1527583"/>
                    <a:gd name="connsiteX54" fmla="*/ 1531089 w 1940442"/>
                    <a:gd name="connsiteY54" fmla="*/ 1521567 h 1527583"/>
                    <a:gd name="connsiteX55" fmla="*/ 1488559 w 1940442"/>
                    <a:gd name="connsiteY55" fmla="*/ 1526883 h 1527583"/>
                    <a:gd name="connsiteX56" fmla="*/ 1461978 w 1940442"/>
                    <a:gd name="connsiteY56" fmla="*/ 1521567 h 1527583"/>
                    <a:gd name="connsiteX57" fmla="*/ 1525773 w 1940442"/>
                    <a:gd name="connsiteY57" fmla="*/ 1473720 h 1527583"/>
                    <a:gd name="connsiteX58" fmla="*/ 1493875 w 1940442"/>
                    <a:gd name="connsiteY58" fmla="*/ 1526883 h 1527583"/>
                    <a:gd name="connsiteX59" fmla="*/ 1435396 w 1940442"/>
                    <a:gd name="connsiteY59" fmla="*/ 1452455 h 1527583"/>
                    <a:gd name="connsiteX60" fmla="*/ 1461977 w 1940442"/>
                    <a:gd name="connsiteY60" fmla="*/ 1494985 h 1527583"/>
                    <a:gd name="connsiteX61" fmla="*/ 1371600 w 1940442"/>
                    <a:gd name="connsiteY61" fmla="*/ 1431190 h 1527583"/>
                    <a:gd name="connsiteX62" fmla="*/ 1334387 w 1940442"/>
                    <a:gd name="connsiteY62" fmla="*/ 1431189 h 1527583"/>
                    <a:gd name="connsiteX63" fmla="*/ 1169582 w 1940442"/>
                    <a:gd name="connsiteY63" fmla="*/ 1282334 h 1527583"/>
                    <a:gd name="connsiteX64" fmla="*/ 1307805 w 1940442"/>
                    <a:gd name="connsiteY64" fmla="*/ 1383343 h 1527583"/>
                    <a:gd name="connsiteX65" fmla="*/ 1228061 w 1940442"/>
                    <a:gd name="connsiteY65" fmla="*/ 1255753 h 1527583"/>
                    <a:gd name="connsiteX66" fmla="*/ 1281224 w 1940442"/>
                    <a:gd name="connsiteY66" fmla="*/ 1308915 h 1527583"/>
                    <a:gd name="connsiteX67" fmla="*/ 1318438 w 1940442"/>
                    <a:gd name="connsiteY67" fmla="*/ 1303599 h 1527583"/>
                    <a:gd name="connsiteX68" fmla="*/ 1339703 w 1940442"/>
                    <a:gd name="connsiteY68" fmla="*/ 1255753 h 1527583"/>
                    <a:gd name="connsiteX69" fmla="*/ 1329070 w 1940442"/>
                    <a:gd name="connsiteY69" fmla="*/ 1181325 h 1527583"/>
                    <a:gd name="connsiteX70" fmla="*/ 1318438 w 1940442"/>
                    <a:gd name="connsiteY70" fmla="*/ 1160060 h 1527583"/>
                    <a:gd name="connsiteX71" fmla="*/ 1297172 w 1940442"/>
                    <a:gd name="connsiteY71" fmla="*/ 1149427 h 1527583"/>
                    <a:gd name="connsiteX72" fmla="*/ 1286540 w 1940442"/>
                    <a:gd name="connsiteY72" fmla="*/ 1122846 h 1527583"/>
                    <a:gd name="connsiteX73" fmla="*/ 1244010 w 1940442"/>
                    <a:gd name="connsiteY73" fmla="*/ 1053734 h 1527583"/>
                    <a:gd name="connsiteX74" fmla="*/ 1238693 w 1940442"/>
                    <a:gd name="connsiteY74" fmla="*/ 1037785 h 1527583"/>
                    <a:gd name="connsiteX75" fmla="*/ 1217428 w 1940442"/>
                    <a:gd name="connsiteY75" fmla="*/ 1000571 h 1527583"/>
                    <a:gd name="connsiteX76" fmla="*/ 1174898 w 1940442"/>
                    <a:gd name="connsiteY76" fmla="*/ 926143 h 1527583"/>
                    <a:gd name="connsiteX77" fmla="*/ 1169582 w 1940442"/>
                    <a:gd name="connsiteY77" fmla="*/ 904878 h 1527583"/>
                    <a:gd name="connsiteX78" fmla="*/ 1121735 w 1940442"/>
                    <a:gd name="connsiteY78" fmla="*/ 857032 h 1527583"/>
                    <a:gd name="connsiteX79" fmla="*/ 1100470 w 1940442"/>
                    <a:gd name="connsiteY79" fmla="*/ 825134 h 1527583"/>
                    <a:gd name="connsiteX80" fmla="*/ 1089838 w 1940442"/>
                    <a:gd name="connsiteY80" fmla="*/ 803869 h 1527583"/>
                    <a:gd name="connsiteX81" fmla="*/ 1063256 w 1940442"/>
                    <a:gd name="connsiteY81" fmla="*/ 793236 h 1527583"/>
                    <a:gd name="connsiteX82" fmla="*/ 1036675 w 1940442"/>
                    <a:gd name="connsiteY82" fmla="*/ 756022 h 1527583"/>
                    <a:gd name="connsiteX83" fmla="*/ 962247 w 1940442"/>
                    <a:gd name="connsiteY83" fmla="*/ 718808 h 1527583"/>
                    <a:gd name="connsiteX84" fmla="*/ 850605 w 1940442"/>
                    <a:gd name="connsiteY84" fmla="*/ 665646 h 1527583"/>
                    <a:gd name="connsiteX85" fmla="*/ 808075 w 1940442"/>
                    <a:gd name="connsiteY85" fmla="*/ 670962 h 1527583"/>
                    <a:gd name="connsiteX86" fmla="*/ 776177 w 1940442"/>
                    <a:gd name="connsiteY86" fmla="*/ 676278 h 1527583"/>
                    <a:gd name="connsiteX87" fmla="*/ 643270 w 1940442"/>
                    <a:gd name="connsiteY87" fmla="*/ 665646 h 1527583"/>
                    <a:gd name="connsiteX88" fmla="*/ 478466 w 1940442"/>
                    <a:gd name="connsiteY88" fmla="*/ 670962 h 1527583"/>
                    <a:gd name="connsiteX89" fmla="*/ 451884 w 1940442"/>
                    <a:gd name="connsiteY89" fmla="*/ 724125 h 1527583"/>
                    <a:gd name="connsiteX90" fmla="*/ 430619 w 1940442"/>
                    <a:gd name="connsiteY90" fmla="*/ 734757 h 1527583"/>
                    <a:gd name="connsiteX91" fmla="*/ 425303 w 1940442"/>
                    <a:gd name="connsiteY91" fmla="*/ 750706 h 1527583"/>
                    <a:gd name="connsiteX92" fmla="*/ 414670 w 1940442"/>
                    <a:gd name="connsiteY92" fmla="*/ 766655 h 1527583"/>
                    <a:gd name="connsiteX93" fmla="*/ 356191 w 1940442"/>
                    <a:gd name="connsiteY93" fmla="*/ 787920 h 1527583"/>
                    <a:gd name="connsiteX94" fmla="*/ 324293 w 1940442"/>
                    <a:gd name="connsiteY94" fmla="*/ 809185 h 1527583"/>
                    <a:gd name="connsiteX95" fmla="*/ 297712 w 1940442"/>
                    <a:gd name="connsiteY95" fmla="*/ 830450 h 1527583"/>
                    <a:gd name="connsiteX96" fmla="*/ 228600 w 1940442"/>
                    <a:gd name="connsiteY96" fmla="*/ 846399 h 1527583"/>
                    <a:gd name="connsiteX97" fmla="*/ 122275 w 1940442"/>
                    <a:gd name="connsiteY97" fmla="*/ 835767 h 1527583"/>
                    <a:gd name="connsiteX98" fmla="*/ 79745 w 1940442"/>
                    <a:gd name="connsiteY98" fmla="*/ 814501 h 1527583"/>
                    <a:gd name="connsiteX99" fmla="*/ 58479 w 1940442"/>
                    <a:gd name="connsiteY99" fmla="*/ 782604 h 1527583"/>
                    <a:gd name="connsiteX100" fmla="*/ 0 w 1940442"/>
                    <a:gd name="connsiteY100" fmla="*/ 729441 h 1527583"/>
                    <a:gd name="connsiteX0" fmla="*/ 0 w 1940442"/>
                    <a:gd name="connsiteY0" fmla="*/ 729441 h 1527583"/>
                    <a:gd name="connsiteX1" fmla="*/ 0 w 1940442"/>
                    <a:gd name="connsiteY1" fmla="*/ 729441 h 1527583"/>
                    <a:gd name="connsiteX2" fmla="*/ 10633 w 1940442"/>
                    <a:gd name="connsiteY2" fmla="*/ 569953 h 1527583"/>
                    <a:gd name="connsiteX3" fmla="*/ 15949 w 1940442"/>
                    <a:gd name="connsiteY3" fmla="*/ 538055 h 1527583"/>
                    <a:gd name="connsiteX4" fmla="*/ 42531 w 1940442"/>
                    <a:gd name="connsiteY4" fmla="*/ 500841 h 1527583"/>
                    <a:gd name="connsiteX5" fmla="*/ 79745 w 1940442"/>
                    <a:gd name="connsiteY5" fmla="*/ 410464 h 1527583"/>
                    <a:gd name="connsiteX6" fmla="*/ 90377 w 1940442"/>
                    <a:gd name="connsiteY6" fmla="*/ 389199 h 1527583"/>
                    <a:gd name="connsiteX7" fmla="*/ 101010 w 1940442"/>
                    <a:gd name="connsiteY7" fmla="*/ 362618 h 1527583"/>
                    <a:gd name="connsiteX8" fmla="*/ 122275 w 1940442"/>
                    <a:gd name="connsiteY8" fmla="*/ 341353 h 1527583"/>
                    <a:gd name="connsiteX9" fmla="*/ 138224 w 1940442"/>
                    <a:gd name="connsiteY9" fmla="*/ 277557 h 1527583"/>
                    <a:gd name="connsiteX10" fmla="*/ 212652 w 1940442"/>
                    <a:gd name="connsiteY10" fmla="*/ 213762 h 1527583"/>
                    <a:gd name="connsiteX11" fmla="*/ 239233 w 1940442"/>
                    <a:gd name="connsiteY11" fmla="*/ 155283 h 1527583"/>
                    <a:gd name="connsiteX12" fmla="*/ 303028 w 1940442"/>
                    <a:gd name="connsiteY12" fmla="*/ 128701 h 1527583"/>
                    <a:gd name="connsiteX13" fmla="*/ 366824 w 1940442"/>
                    <a:gd name="connsiteY13" fmla="*/ 75539 h 1527583"/>
                    <a:gd name="connsiteX14" fmla="*/ 409354 w 1940442"/>
                    <a:gd name="connsiteY14" fmla="*/ 70222 h 1527583"/>
                    <a:gd name="connsiteX15" fmla="*/ 473149 w 1940442"/>
                    <a:gd name="connsiteY15" fmla="*/ 48957 h 1527583"/>
                    <a:gd name="connsiteX16" fmla="*/ 520996 w 1940442"/>
                    <a:gd name="connsiteY16" fmla="*/ 43641 h 1527583"/>
                    <a:gd name="connsiteX17" fmla="*/ 552893 w 1940442"/>
                    <a:gd name="connsiteY17" fmla="*/ 38325 h 1527583"/>
                    <a:gd name="connsiteX18" fmla="*/ 1323754 w 1940442"/>
                    <a:gd name="connsiteY18" fmla="*/ 86171 h 1527583"/>
                    <a:gd name="connsiteX19" fmla="*/ 1387549 w 1940442"/>
                    <a:gd name="connsiteY19" fmla="*/ 96804 h 1527583"/>
                    <a:gd name="connsiteX20" fmla="*/ 1419447 w 1940442"/>
                    <a:gd name="connsiteY20" fmla="*/ 107436 h 1527583"/>
                    <a:gd name="connsiteX21" fmla="*/ 1504507 w 1940442"/>
                    <a:gd name="connsiteY21" fmla="*/ 123385 h 1527583"/>
                    <a:gd name="connsiteX22" fmla="*/ 1584252 w 1940442"/>
                    <a:gd name="connsiteY22" fmla="*/ 171232 h 1527583"/>
                    <a:gd name="connsiteX23" fmla="*/ 1600200 w 1940442"/>
                    <a:gd name="connsiteY23" fmla="*/ 187180 h 1527583"/>
                    <a:gd name="connsiteX24" fmla="*/ 1616149 w 1940442"/>
                    <a:gd name="connsiteY24" fmla="*/ 213762 h 1527583"/>
                    <a:gd name="connsiteX25" fmla="*/ 1621466 w 1940442"/>
                    <a:gd name="connsiteY25" fmla="*/ 229711 h 1527583"/>
                    <a:gd name="connsiteX26" fmla="*/ 1642731 w 1940442"/>
                    <a:gd name="connsiteY26" fmla="*/ 240343 h 1527583"/>
                    <a:gd name="connsiteX27" fmla="*/ 1653363 w 1940442"/>
                    <a:gd name="connsiteY27" fmla="*/ 256292 h 1527583"/>
                    <a:gd name="connsiteX28" fmla="*/ 1674628 w 1940442"/>
                    <a:gd name="connsiteY28" fmla="*/ 298822 h 1527583"/>
                    <a:gd name="connsiteX29" fmla="*/ 1679945 w 1940442"/>
                    <a:gd name="connsiteY29" fmla="*/ 325404 h 1527583"/>
                    <a:gd name="connsiteX30" fmla="*/ 1722475 w 1940442"/>
                    <a:gd name="connsiteY30" fmla="*/ 378567 h 1527583"/>
                    <a:gd name="connsiteX31" fmla="*/ 1727791 w 1940442"/>
                    <a:gd name="connsiteY31" fmla="*/ 399832 h 1527583"/>
                    <a:gd name="connsiteX32" fmla="*/ 1743740 w 1940442"/>
                    <a:gd name="connsiteY32" fmla="*/ 431729 h 1527583"/>
                    <a:gd name="connsiteX33" fmla="*/ 1749056 w 1940442"/>
                    <a:gd name="connsiteY33" fmla="*/ 458311 h 1527583"/>
                    <a:gd name="connsiteX34" fmla="*/ 1770321 w 1940442"/>
                    <a:gd name="connsiteY34" fmla="*/ 474260 h 1527583"/>
                    <a:gd name="connsiteX35" fmla="*/ 1786270 w 1940442"/>
                    <a:gd name="connsiteY35" fmla="*/ 522106 h 1527583"/>
                    <a:gd name="connsiteX36" fmla="*/ 1823484 w 1940442"/>
                    <a:gd name="connsiteY36" fmla="*/ 612483 h 1527583"/>
                    <a:gd name="connsiteX37" fmla="*/ 1839433 w 1940442"/>
                    <a:gd name="connsiteY37" fmla="*/ 724125 h 1527583"/>
                    <a:gd name="connsiteX38" fmla="*/ 1887279 w 1940442"/>
                    <a:gd name="connsiteY38" fmla="*/ 793236 h 1527583"/>
                    <a:gd name="connsiteX39" fmla="*/ 1897912 w 1940442"/>
                    <a:gd name="connsiteY39" fmla="*/ 862348 h 1527583"/>
                    <a:gd name="connsiteX40" fmla="*/ 1924493 w 1940442"/>
                    <a:gd name="connsiteY40" fmla="*/ 963357 h 1527583"/>
                    <a:gd name="connsiteX41" fmla="*/ 1940442 w 1940442"/>
                    <a:gd name="connsiteY41" fmla="*/ 1106897 h 1527583"/>
                    <a:gd name="connsiteX42" fmla="*/ 1935126 w 1940442"/>
                    <a:gd name="connsiteY42" fmla="*/ 1223855 h 1527583"/>
                    <a:gd name="connsiteX43" fmla="*/ 1913861 w 1940442"/>
                    <a:gd name="connsiteY43" fmla="*/ 1292967 h 1527583"/>
                    <a:gd name="connsiteX44" fmla="*/ 1892596 w 1940442"/>
                    <a:gd name="connsiteY44" fmla="*/ 1308915 h 1527583"/>
                    <a:gd name="connsiteX45" fmla="*/ 1881963 w 1940442"/>
                    <a:gd name="connsiteY45" fmla="*/ 1351446 h 1527583"/>
                    <a:gd name="connsiteX46" fmla="*/ 1871331 w 1940442"/>
                    <a:gd name="connsiteY46" fmla="*/ 1367394 h 1527583"/>
                    <a:gd name="connsiteX47" fmla="*/ 1850066 w 1940442"/>
                    <a:gd name="connsiteY47" fmla="*/ 1415241 h 1527583"/>
                    <a:gd name="connsiteX48" fmla="*/ 1802219 w 1940442"/>
                    <a:gd name="connsiteY48" fmla="*/ 1441822 h 1527583"/>
                    <a:gd name="connsiteX49" fmla="*/ 1780954 w 1940442"/>
                    <a:gd name="connsiteY49" fmla="*/ 1473720 h 1527583"/>
                    <a:gd name="connsiteX50" fmla="*/ 1754372 w 1940442"/>
                    <a:gd name="connsiteY50" fmla="*/ 1489669 h 1527583"/>
                    <a:gd name="connsiteX51" fmla="*/ 1733107 w 1940442"/>
                    <a:gd name="connsiteY51" fmla="*/ 1500301 h 1527583"/>
                    <a:gd name="connsiteX52" fmla="*/ 1690577 w 1940442"/>
                    <a:gd name="connsiteY52" fmla="*/ 1510934 h 1527583"/>
                    <a:gd name="connsiteX53" fmla="*/ 1653363 w 1940442"/>
                    <a:gd name="connsiteY53" fmla="*/ 1516250 h 1527583"/>
                    <a:gd name="connsiteX54" fmla="*/ 1531089 w 1940442"/>
                    <a:gd name="connsiteY54" fmla="*/ 1521567 h 1527583"/>
                    <a:gd name="connsiteX55" fmla="*/ 1488559 w 1940442"/>
                    <a:gd name="connsiteY55" fmla="*/ 1526883 h 1527583"/>
                    <a:gd name="connsiteX56" fmla="*/ 1461978 w 1940442"/>
                    <a:gd name="connsiteY56" fmla="*/ 1521567 h 1527583"/>
                    <a:gd name="connsiteX57" fmla="*/ 1525773 w 1940442"/>
                    <a:gd name="connsiteY57" fmla="*/ 1473720 h 1527583"/>
                    <a:gd name="connsiteX58" fmla="*/ 1493875 w 1940442"/>
                    <a:gd name="connsiteY58" fmla="*/ 1526883 h 1527583"/>
                    <a:gd name="connsiteX59" fmla="*/ 1435396 w 1940442"/>
                    <a:gd name="connsiteY59" fmla="*/ 1452455 h 1527583"/>
                    <a:gd name="connsiteX60" fmla="*/ 1461977 w 1940442"/>
                    <a:gd name="connsiteY60" fmla="*/ 1494985 h 1527583"/>
                    <a:gd name="connsiteX61" fmla="*/ 1371600 w 1940442"/>
                    <a:gd name="connsiteY61" fmla="*/ 1431190 h 1527583"/>
                    <a:gd name="connsiteX62" fmla="*/ 1334387 w 1940442"/>
                    <a:gd name="connsiteY62" fmla="*/ 1431189 h 1527583"/>
                    <a:gd name="connsiteX63" fmla="*/ 1313121 w 1940442"/>
                    <a:gd name="connsiteY63" fmla="*/ 1372711 h 1527583"/>
                    <a:gd name="connsiteX64" fmla="*/ 1307805 w 1940442"/>
                    <a:gd name="connsiteY64" fmla="*/ 1383343 h 1527583"/>
                    <a:gd name="connsiteX65" fmla="*/ 1228061 w 1940442"/>
                    <a:gd name="connsiteY65" fmla="*/ 1255753 h 1527583"/>
                    <a:gd name="connsiteX66" fmla="*/ 1281224 w 1940442"/>
                    <a:gd name="connsiteY66" fmla="*/ 1308915 h 1527583"/>
                    <a:gd name="connsiteX67" fmla="*/ 1318438 w 1940442"/>
                    <a:gd name="connsiteY67" fmla="*/ 1303599 h 1527583"/>
                    <a:gd name="connsiteX68" fmla="*/ 1339703 w 1940442"/>
                    <a:gd name="connsiteY68" fmla="*/ 1255753 h 1527583"/>
                    <a:gd name="connsiteX69" fmla="*/ 1329070 w 1940442"/>
                    <a:gd name="connsiteY69" fmla="*/ 1181325 h 1527583"/>
                    <a:gd name="connsiteX70" fmla="*/ 1318438 w 1940442"/>
                    <a:gd name="connsiteY70" fmla="*/ 1160060 h 1527583"/>
                    <a:gd name="connsiteX71" fmla="*/ 1297172 w 1940442"/>
                    <a:gd name="connsiteY71" fmla="*/ 1149427 h 1527583"/>
                    <a:gd name="connsiteX72" fmla="*/ 1286540 w 1940442"/>
                    <a:gd name="connsiteY72" fmla="*/ 1122846 h 1527583"/>
                    <a:gd name="connsiteX73" fmla="*/ 1244010 w 1940442"/>
                    <a:gd name="connsiteY73" fmla="*/ 1053734 h 1527583"/>
                    <a:gd name="connsiteX74" fmla="*/ 1238693 w 1940442"/>
                    <a:gd name="connsiteY74" fmla="*/ 1037785 h 1527583"/>
                    <a:gd name="connsiteX75" fmla="*/ 1217428 w 1940442"/>
                    <a:gd name="connsiteY75" fmla="*/ 1000571 h 1527583"/>
                    <a:gd name="connsiteX76" fmla="*/ 1174898 w 1940442"/>
                    <a:gd name="connsiteY76" fmla="*/ 926143 h 1527583"/>
                    <a:gd name="connsiteX77" fmla="*/ 1169582 w 1940442"/>
                    <a:gd name="connsiteY77" fmla="*/ 904878 h 1527583"/>
                    <a:gd name="connsiteX78" fmla="*/ 1121735 w 1940442"/>
                    <a:gd name="connsiteY78" fmla="*/ 857032 h 1527583"/>
                    <a:gd name="connsiteX79" fmla="*/ 1100470 w 1940442"/>
                    <a:gd name="connsiteY79" fmla="*/ 825134 h 1527583"/>
                    <a:gd name="connsiteX80" fmla="*/ 1089838 w 1940442"/>
                    <a:gd name="connsiteY80" fmla="*/ 803869 h 1527583"/>
                    <a:gd name="connsiteX81" fmla="*/ 1063256 w 1940442"/>
                    <a:gd name="connsiteY81" fmla="*/ 793236 h 1527583"/>
                    <a:gd name="connsiteX82" fmla="*/ 1036675 w 1940442"/>
                    <a:gd name="connsiteY82" fmla="*/ 756022 h 1527583"/>
                    <a:gd name="connsiteX83" fmla="*/ 962247 w 1940442"/>
                    <a:gd name="connsiteY83" fmla="*/ 718808 h 1527583"/>
                    <a:gd name="connsiteX84" fmla="*/ 850605 w 1940442"/>
                    <a:gd name="connsiteY84" fmla="*/ 665646 h 1527583"/>
                    <a:gd name="connsiteX85" fmla="*/ 808075 w 1940442"/>
                    <a:gd name="connsiteY85" fmla="*/ 670962 h 1527583"/>
                    <a:gd name="connsiteX86" fmla="*/ 776177 w 1940442"/>
                    <a:gd name="connsiteY86" fmla="*/ 676278 h 1527583"/>
                    <a:gd name="connsiteX87" fmla="*/ 643270 w 1940442"/>
                    <a:gd name="connsiteY87" fmla="*/ 665646 h 1527583"/>
                    <a:gd name="connsiteX88" fmla="*/ 478466 w 1940442"/>
                    <a:gd name="connsiteY88" fmla="*/ 670962 h 1527583"/>
                    <a:gd name="connsiteX89" fmla="*/ 451884 w 1940442"/>
                    <a:gd name="connsiteY89" fmla="*/ 724125 h 1527583"/>
                    <a:gd name="connsiteX90" fmla="*/ 430619 w 1940442"/>
                    <a:gd name="connsiteY90" fmla="*/ 734757 h 1527583"/>
                    <a:gd name="connsiteX91" fmla="*/ 425303 w 1940442"/>
                    <a:gd name="connsiteY91" fmla="*/ 750706 h 1527583"/>
                    <a:gd name="connsiteX92" fmla="*/ 414670 w 1940442"/>
                    <a:gd name="connsiteY92" fmla="*/ 766655 h 1527583"/>
                    <a:gd name="connsiteX93" fmla="*/ 356191 w 1940442"/>
                    <a:gd name="connsiteY93" fmla="*/ 787920 h 1527583"/>
                    <a:gd name="connsiteX94" fmla="*/ 324293 w 1940442"/>
                    <a:gd name="connsiteY94" fmla="*/ 809185 h 1527583"/>
                    <a:gd name="connsiteX95" fmla="*/ 297712 w 1940442"/>
                    <a:gd name="connsiteY95" fmla="*/ 830450 h 1527583"/>
                    <a:gd name="connsiteX96" fmla="*/ 228600 w 1940442"/>
                    <a:gd name="connsiteY96" fmla="*/ 846399 h 1527583"/>
                    <a:gd name="connsiteX97" fmla="*/ 122275 w 1940442"/>
                    <a:gd name="connsiteY97" fmla="*/ 835767 h 1527583"/>
                    <a:gd name="connsiteX98" fmla="*/ 79745 w 1940442"/>
                    <a:gd name="connsiteY98" fmla="*/ 814501 h 1527583"/>
                    <a:gd name="connsiteX99" fmla="*/ 58479 w 1940442"/>
                    <a:gd name="connsiteY99" fmla="*/ 782604 h 1527583"/>
                    <a:gd name="connsiteX100" fmla="*/ 0 w 1940442"/>
                    <a:gd name="connsiteY100" fmla="*/ 729441 h 1527583"/>
                    <a:gd name="connsiteX0" fmla="*/ 0 w 1940442"/>
                    <a:gd name="connsiteY0" fmla="*/ 729441 h 1527583"/>
                    <a:gd name="connsiteX1" fmla="*/ 0 w 1940442"/>
                    <a:gd name="connsiteY1" fmla="*/ 729441 h 1527583"/>
                    <a:gd name="connsiteX2" fmla="*/ 10633 w 1940442"/>
                    <a:gd name="connsiteY2" fmla="*/ 569953 h 1527583"/>
                    <a:gd name="connsiteX3" fmla="*/ 15949 w 1940442"/>
                    <a:gd name="connsiteY3" fmla="*/ 538055 h 1527583"/>
                    <a:gd name="connsiteX4" fmla="*/ 42531 w 1940442"/>
                    <a:gd name="connsiteY4" fmla="*/ 500841 h 1527583"/>
                    <a:gd name="connsiteX5" fmla="*/ 79745 w 1940442"/>
                    <a:gd name="connsiteY5" fmla="*/ 410464 h 1527583"/>
                    <a:gd name="connsiteX6" fmla="*/ 90377 w 1940442"/>
                    <a:gd name="connsiteY6" fmla="*/ 389199 h 1527583"/>
                    <a:gd name="connsiteX7" fmla="*/ 101010 w 1940442"/>
                    <a:gd name="connsiteY7" fmla="*/ 362618 h 1527583"/>
                    <a:gd name="connsiteX8" fmla="*/ 122275 w 1940442"/>
                    <a:gd name="connsiteY8" fmla="*/ 341353 h 1527583"/>
                    <a:gd name="connsiteX9" fmla="*/ 138224 w 1940442"/>
                    <a:gd name="connsiteY9" fmla="*/ 277557 h 1527583"/>
                    <a:gd name="connsiteX10" fmla="*/ 212652 w 1940442"/>
                    <a:gd name="connsiteY10" fmla="*/ 213762 h 1527583"/>
                    <a:gd name="connsiteX11" fmla="*/ 239233 w 1940442"/>
                    <a:gd name="connsiteY11" fmla="*/ 155283 h 1527583"/>
                    <a:gd name="connsiteX12" fmla="*/ 303028 w 1940442"/>
                    <a:gd name="connsiteY12" fmla="*/ 128701 h 1527583"/>
                    <a:gd name="connsiteX13" fmla="*/ 366824 w 1940442"/>
                    <a:gd name="connsiteY13" fmla="*/ 75539 h 1527583"/>
                    <a:gd name="connsiteX14" fmla="*/ 409354 w 1940442"/>
                    <a:gd name="connsiteY14" fmla="*/ 70222 h 1527583"/>
                    <a:gd name="connsiteX15" fmla="*/ 473149 w 1940442"/>
                    <a:gd name="connsiteY15" fmla="*/ 48957 h 1527583"/>
                    <a:gd name="connsiteX16" fmla="*/ 520996 w 1940442"/>
                    <a:gd name="connsiteY16" fmla="*/ 43641 h 1527583"/>
                    <a:gd name="connsiteX17" fmla="*/ 552893 w 1940442"/>
                    <a:gd name="connsiteY17" fmla="*/ 38325 h 1527583"/>
                    <a:gd name="connsiteX18" fmla="*/ 1323754 w 1940442"/>
                    <a:gd name="connsiteY18" fmla="*/ 86171 h 1527583"/>
                    <a:gd name="connsiteX19" fmla="*/ 1387549 w 1940442"/>
                    <a:gd name="connsiteY19" fmla="*/ 96804 h 1527583"/>
                    <a:gd name="connsiteX20" fmla="*/ 1419447 w 1940442"/>
                    <a:gd name="connsiteY20" fmla="*/ 107436 h 1527583"/>
                    <a:gd name="connsiteX21" fmla="*/ 1504507 w 1940442"/>
                    <a:gd name="connsiteY21" fmla="*/ 123385 h 1527583"/>
                    <a:gd name="connsiteX22" fmla="*/ 1584252 w 1940442"/>
                    <a:gd name="connsiteY22" fmla="*/ 171232 h 1527583"/>
                    <a:gd name="connsiteX23" fmla="*/ 1600200 w 1940442"/>
                    <a:gd name="connsiteY23" fmla="*/ 187180 h 1527583"/>
                    <a:gd name="connsiteX24" fmla="*/ 1616149 w 1940442"/>
                    <a:gd name="connsiteY24" fmla="*/ 213762 h 1527583"/>
                    <a:gd name="connsiteX25" fmla="*/ 1621466 w 1940442"/>
                    <a:gd name="connsiteY25" fmla="*/ 229711 h 1527583"/>
                    <a:gd name="connsiteX26" fmla="*/ 1642731 w 1940442"/>
                    <a:gd name="connsiteY26" fmla="*/ 240343 h 1527583"/>
                    <a:gd name="connsiteX27" fmla="*/ 1653363 w 1940442"/>
                    <a:gd name="connsiteY27" fmla="*/ 256292 h 1527583"/>
                    <a:gd name="connsiteX28" fmla="*/ 1674628 w 1940442"/>
                    <a:gd name="connsiteY28" fmla="*/ 298822 h 1527583"/>
                    <a:gd name="connsiteX29" fmla="*/ 1679945 w 1940442"/>
                    <a:gd name="connsiteY29" fmla="*/ 325404 h 1527583"/>
                    <a:gd name="connsiteX30" fmla="*/ 1722475 w 1940442"/>
                    <a:gd name="connsiteY30" fmla="*/ 378567 h 1527583"/>
                    <a:gd name="connsiteX31" fmla="*/ 1727791 w 1940442"/>
                    <a:gd name="connsiteY31" fmla="*/ 399832 h 1527583"/>
                    <a:gd name="connsiteX32" fmla="*/ 1743740 w 1940442"/>
                    <a:gd name="connsiteY32" fmla="*/ 431729 h 1527583"/>
                    <a:gd name="connsiteX33" fmla="*/ 1749056 w 1940442"/>
                    <a:gd name="connsiteY33" fmla="*/ 458311 h 1527583"/>
                    <a:gd name="connsiteX34" fmla="*/ 1770321 w 1940442"/>
                    <a:gd name="connsiteY34" fmla="*/ 474260 h 1527583"/>
                    <a:gd name="connsiteX35" fmla="*/ 1786270 w 1940442"/>
                    <a:gd name="connsiteY35" fmla="*/ 522106 h 1527583"/>
                    <a:gd name="connsiteX36" fmla="*/ 1823484 w 1940442"/>
                    <a:gd name="connsiteY36" fmla="*/ 612483 h 1527583"/>
                    <a:gd name="connsiteX37" fmla="*/ 1839433 w 1940442"/>
                    <a:gd name="connsiteY37" fmla="*/ 724125 h 1527583"/>
                    <a:gd name="connsiteX38" fmla="*/ 1887279 w 1940442"/>
                    <a:gd name="connsiteY38" fmla="*/ 793236 h 1527583"/>
                    <a:gd name="connsiteX39" fmla="*/ 1897912 w 1940442"/>
                    <a:gd name="connsiteY39" fmla="*/ 862348 h 1527583"/>
                    <a:gd name="connsiteX40" fmla="*/ 1924493 w 1940442"/>
                    <a:gd name="connsiteY40" fmla="*/ 963357 h 1527583"/>
                    <a:gd name="connsiteX41" fmla="*/ 1940442 w 1940442"/>
                    <a:gd name="connsiteY41" fmla="*/ 1106897 h 1527583"/>
                    <a:gd name="connsiteX42" fmla="*/ 1935126 w 1940442"/>
                    <a:gd name="connsiteY42" fmla="*/ 1223855 h 1527583"/>
                    <a:gd name="connsiteX43" fmla="*/ 1913861 w 1940442"/>
                    <a:gd name="connsiteY43" fmla="*/ 1292967 h 1527583"/>
                    <a:gd name="connsiteX44" fmla="*/ 1892596 w 1940442"/>
                    <a:gd name="connsiteY44" fmla="*/ 1308915 h 1527583"/>
                    <a:gd name="connsiteX45" fmla="*/ 1881963 w 1940442"/>
                    <a:gd name="connsiteY45" fmla="*/ 1351446 h 1527583"/>
                    <a:gd name="connsiteX46" fmla="*/ 1871331 w 1940442"/>
                    <a:gd name="connsiteY46" fmla="*/ 1367394 h 1527583"/>
                    <a:gd name="connsiteX47" fmla="*/ 1850066 w 1940442"/>
                    <a:gd name="connsiteY47" fmla="*/ 1415241 h 1527583"/>
                    <a:gd name="connsiteX48" fmla="*/ 1802219 w 1940442"/>
                    <a:gd name="connsiteY48" fmla="*/ 1441822 h 1527583"/>
                    <a:gd name="connsiteX49" fmla="*/ 1780954 w 1940442"/>
                    <a:gd name="connsiteY49" fmla="*/ 1473720 h 1527583"/>
                    <a:gd name="connsiteX50" fmla="*/ 1754372 w 1940442"/>
                    <a:gd name="connsiteY50" fmla="*/ 1489669 h 1527583"/>
                    <a:gd name="connsiteX51" fmla="*/ 1733107 w 1940442"/>
                    <a:gd name="connsiteY51" fmla="*/ 1500301 h 1527583"/>
                    <a:gd name="connsiteX52" fmla="*/ 1690577 w 1940442"/>
                    <a:gd name="connsiteY52" fmla="*/ 1510934 h 1527583"/>
                    <a:gd name="connsiteX53" fmla="*/ 1653363 w 1940442"/>
                    <a:gd name="connsiteY53" fmla="*/ 1516250 h 1527583"/>
                    <a:gd name="connsiteX54" fmla="*/ 1531089 w 1940442"/>
                    <a:gd name="connsiteY54" fmla="*/ 1521567 h 1527583"/>
                    <a:gd name="connsiteX55" fmla="*/ 1488559 w 1940442"/>
                    <a:gd name="connsiteY55" fmla="*/ 1526883 h 1527583"/>
                    <a:gd name="connsiteX56" fmla="*/ 1461978 w 1940442"/>
                    <a:gd name="connsiteY56" fmla="*/ 1521567 h 1527583"/>
                    <a:gd name="connsiteX57" fmla="*/ 1525773 w 1940442"/>
                    <a:gd name="connsiteY57" fmla="*/ 1473720 h 1527583"/>
                    <a:gd name="connsiteX58" fmla="*/ 1493875 w 1940442"/>
                    <a:gd name="connsiteY58" fmla="*/ 1526883 h 1527583"/>
                    <a:gd name="connsiteX59" fmla="*/ 1435396 w 1940442"/>
                    <a:gd name="connsiteY59" fmla="*/ 1452455 h 1527583"/>
                    <a:gd name="connsiteX60" fmla="*/ 1461977 w 1940442"/>
                    <a:gd name="connsiteY60" fmla="*/ 1494985 h 1527583"/>
                    <a:gd name="connsiteX61" fmla="*/ 1371600 w 1940442"/>
                    <a:gd name="connsiteY61" fmla="*/ 1431190 h 1527583"/>
                    <a:gd name="connsiteX62" fmla="*/ 1334387 w 1940442"/>
                    <a:gd name="connsiteY62" fmla="*/ 1431189 h 1527583"/>
                    <a:gd name="connsiteX63" fmla="*/ 1313121 w 1940442"/>
                    <a:gd name="connsiteY63" fmla="*/ 1372711 h 1527583"/>
                    <a:gd name="connsiteX64" fmla="*/ 1307805 w 1940442"/>
                    <a:gd name="connsiteY64" fmla="*/ 1383343 h 1527583"/>
                    <a:gd name="connsiteX65" fmla="*/ 1291856 w 1940442"/>
                    <a:gd name="connsiteY65" fmla="*/ 1340814 h 1527583"/>
                    <a:gd name="connsiteX66" fmla="*/ 1281224 w 1940442"/>
                    <a:gd name="connsiteY66" fmla="*/ 1308915 h 1527583"/>
                    <a:gd name="connsiteX67" fmla="*/ 1318438 w 1940442"/>
                    <a:gd name="connsiteY67" fmla="*/ 1303599 h 1527583"/>
                    <a:gd name="connsiteX68" fmla="*/ 1339703 w 1940442"/>
                    <a:gd name="connsiteY68" fmla="*/ 1255753 h 1527583"/>
                    <a:gd name="connsiteX69" fmla="*/ 1329070 w 1940442"/>
                    <a:gd name="connsiteY69" fmla="*/ 1181325 h 1527583"/>
                    <a:gd name="connsiteX70" fmla="*/ 1318438 w 1940442"/>
                    <a:gd name="connsiteY70" fmla="*/ 1160060 h 1527583"/>
                    <a:gd name="connsiteX71" fmla="*/ 1297172 w 1940442"/>
                    <a:gd name="connsiteY71" fmla="*/ 1149427 h 1527583"/>
                    <a:gd name="connsiteX72" fmla="*/ 1286540 w 1940442"/>
                    <a:gd name="connsiteY72" fmla="*/ 1122846 h 1527583"/>
                    <a:gd name="connsiteX73" fmla="*/ 1244010 w 1940442"/>
                    <a:gd name="connsiteY73" fmla="*/ 1053734 h 1527583"/>
                    <a:gd name="connsiteX74" fmla="*/ 1238693 w 1940442"/>
                    <a:gd name="connsiteY74" fmla="*/ 1037785 h 1527583"/>
                    <a:gd name="connsiteX75" fmla="*/ 1217428 w 1940442"/>
                    <a:gd name="connsiteY75" fmla="*/ 1000571 h 1527583"/>
                    <a:gd name="connsiteX76" fmla="*/ 1174898 w 1940442"/>
                    <a:gd name="connsiteY76" fmla="*/ 926143 h 1527583"/>
                    <a:gd name="connsiteX77" fmla="*/ 1169582 w 1940442"/>
                    <a:gd name="connsiteY77" fmla="*/ 904878 h 1527583"/>
                    <a:gd name="connsiteX78" fmla="*/ 1121735 w 1940442"/>
                    <a:gd name="connsiteY78" fmla="*/ 857032 h 1527583"/>
                    <a:gd name="connsiteX79" fmla="*/ 1100470 w 1940442"/>
                    <a:gd name="connsiteY79" fmla="*/ 825134 h 1527583"/>
                    <a:gd name="connsiteX80" fmla="*/ 1089838 w 1940442"/>
                    <a:gd name="connsiteY80" fmla="*/ 803869 h 1527583"/>
                    <a:gd name="connsiteX81" fmla="*/ 1063256 w 1940442"/>
                    <a:gd name="connsiteY81" fmla="*/ 793236 h 1527583"/>
                    <a:gd name="connsiteX82" fmla="*/ 1036675 w 1940442"/>
                    <a:gd name="connsiteY82" fmla="*/ 756022 h 1527583"/>
                    <a:gd name="connsiteX83" fmla="*/ 962247 w 1940442"/>
                    <a:gd name="connsiteY83" fmla="*/ 718808 h 1527583"/>
                    <a:gd name="connsiteX84" fmla="*/ 850605 w 1940442"/>
                    <a:gd name="connsiteY84" fmla="*/ 665646 h 1527583"/>
                    <a:gd name="connsiteX85" fmla="*/ 808075 w 1940442"/>
                    <a:gd name="connsiteY85" fmla="*/ 670962 h 1527583"/>
                    <a:gd name="connsiteX86" fmla="*/ 776177 w 1940442"/>
                    <a:gd name="connsiteY86" fmla="*/ 676278 h 1527583"/>
                    <a:gd name="connsiteX87" fmla="*/ 643270 w 1940442"/>
                    <a:gd name="connsiteY87" fmla="*/ 665646 h 1527583"/>
                    <a:gd name="connsiteX88" fmla="*/ 478466 w 1940442"/>
                    <a:gd name="connsiteY88" fmla="*/ 670962 h 1527583"/>
                    <a:gd name="connsiteX89" fmla="*/ 451884 w 1940442"/>
                    <a:gd name="connsiteY89" fmla="*/ 724125 h 1527583"/>
                    <a:gd name="connsiteX90" fmla="*/ 430619 w 1940442"/>
                    <a:gd name="connsiteY90" fmla="*/ 734757 h 1527583"/>
                    <a:gd name="connsiteX91" fmla="*/ 425303 w 1940442"/>
                    <a:gd name="connsiteY91" fmla="*/ 750706 h 1527583"/>
                    <a:gd name="connsiteX92" fmla="*/ 414670 w 1940442"/>
                    <a:gd name="connsiteY92" fmla="*/ 766655 h 1527583"/>
                    <a:gd name="connsiteX93" fmla="*/ 356191 w 1940442"/>
                    <a:gd name="connsiteY93" fmla="*/ 787920 h 1527583"/>
                    <a:gd name="connsiteX94" fmla="*/ 324293 w 1940442"/>
                    <a:gd name="connsiteY94" fmla="*/ 809185 h 1527583"/>
                    <a:gd name="connsiteX95" fmla="*/ 297712 w 1940442"/>
                    <a:gd name="connsiteY95" fmla="*/ 830450 h 1527583"/>
                    <a:gd name="connsiteX96" fmla="*/ 228600 w 1940442"/>
                    <a:gd name="connsiteY96" fmla="*/ 846399 h 1527583"/>
                    <a:gd name="connsiteX97" fmla="*/ 122275 w 1940442"/>
                    <a:gd name="connsiteY97" fmla="*/ 835767 h 1527583"/>
                    <a:gd name="connsiteX98" fmla="*/ 79745 w 1940442"/>
                    <a:gd name="connsiteY98" fmla="*/ 814501 h 1527583"/>
                    <a:gd name="connsiteX99" fmla="*/ 58479 w 1940442"/>
                    <a:gd name="connsiteY99" fmla="*/ 782604 h 1527583"/>
                    <a:gd name="connsiteX100" fmla="*/ 0 w 1940442"/>
                    <a:gd name="connsiteY100" fmla="*/ 729441 h 1527583"/>
                    <a:gd name="connsiteX0" fmla="*/ 0 w 1940442"/>
                    <a:gd name="connsiteY0" fmla="*/ 729441 h 1527583"/>
                    <a:gd name="connsiteX1" fmla="*/ 0 w 1940442"/>
                    <a:gd name="connsiteY1" fmla="*/ 729441 h 1527583"/>
                    <a:gd name="connsiteX2" fmla="*/ 10633 w 1940442"/>
                    <a:gd name="connsiteY2" fmla="*/ 569953 h 1527583"/>
                    <a:gd name="connsiteX3" fmla="*/ 15949 w 1940442"/>
                    <a:gd name="connsiteY3" fmla="*/ 538055 h 1527583"/>
                    <a:gd name="connsiteX4" fmla="*/ 42531 w 1940442"/>
                    <a:gd name="connsiteY4" fmla="*/ 500841 h 1527583"/>
                    <a:gd name="connsiteX5" fmla="*/ 79745 w 1940442"/>
                    <a:gd name="connsiteY5" fmla="*/ 410464 h 1527583"/>
                    <a:gd name="connsiteX6" fmla="*/ 90377 w 1940442"/>
                    <a:gd name="connsiteY6" fmla="*/ 389199 h 1527583"/>
                    <a:gd name="connsiteX7" fmla="*/ 101010 w 1940442"/>
                    <a:gd name="connsiteY7" fmla="*/ 362618 h 1527583"/>
                    <a:gd name="connsiteX8" fmla="*/ 122275 w 1940442"/>
                    <a:gd name="connsiteY8" fmla="*/ 341353 h 1527583"/>
                    <a:gd name="connsiteX9" fmla="*/ 138224 w 1940442"/>
                    <a:gd name="connsiteY9" fmla="*/ 277557 h 1527583"/>
                    <a:gd name="connsiteX10" fmla="*/ 212652 w 1940442"/>
                    <a:gd name="connsiteY10" fmla="*/ 213762 h 1527583"/>
                    <a:gd name="connsiteX11" fmla="*/ 239233 w 1940442"/>
                    <a:gd name="connsiteY11" fmla="*/ 155283 h 1527583"/>
                    <a:gd name="connsiteX12" fmla="*/ 303028 w 1940442"/>
                    <a:gd name="connsiteY12" fmla="*/ 128701 h 1527583"/>
                    <a:gd name="connsiteX13" fmla="*/ 366824 w 1940442"/>
                    <a:gd name="connsiteY13" fmla="*/ 75539 h 1527583"/>
                    <a:gd name="connsiteX14" fmla="*/ 409354 w 1940442"/>
                    <a:gd name="connsiteY14" fmla="*/ 70222 h 1527583"/>
                    <a:gd name="connsiteX15" fmla="*/ 473149 w 1940442"/>
                    <a:gd name="connsiteY15" fmla="*/ 48957 h 1527583"/>
                    <a:gd name="connsiteX16" fmla="*/ 520996 w 1940442"/>
                    <a:gd name="connsiteY16" fmla="*/ 43641 h 1527583"/>
                    <a:gd name="connsiteX17" fmla="*/ 552893 w 1940442"/>
                    <a:gd name="connsiteY17" fmla="*/ 38325 h 1527583"/>
                    <a:gd name="connsiteX18" fmla="*/ 1323754 w 1940442"/>
                    <a:gd name="connsiteY18" fmla="*/ 86171 h 1527583"/>
                    <a:gd name="connsiteX19" fmla="*/ 1387549 w 1940442"/>
                    <a:gd name="connsiteY19" fmla="*/ 96804 h 1527583"/>
                    <a:gd name="connsiteX20" fmla="*/ 1419447 w 1940442"/>
                    <a:gd name="connsiteY20" fmla="*/ 107436 h 1527583"/>
                    <a:gd name="connsiteX21" fmla="*/ 1504507 w 1940442"/>
                    <a:gd name="connsiteY21" fmla="*/ 123385 h 1527583"/>
                    <a:gd name="connsiteX22" fmla="*/ 1584252 w 1940442"/>
                    <a:gd name="connsiteY22" fmla="*/ 171232 h 1527583"/>
                    <a:gd name="connsiteX23" fmla="*/ 1600200 w 1940442"/>
                    <a:gd name="connsiteY23" fmla="*/ 187180 h 1527583"/>
                    <a:gd name="connsiteX24" fmla="*/ 1616149 w 1940442"/>
                    <a:gd name="connsiteY24" fmla="*/ 213762 h 1527583"/>
                    <a:gd name="connsiteX25" fmla="*/ 1621466 w 1940442"/>
                    <a:gd name="connsiteY25" fmla="*/ 229711 h 1527583"/>
                    <a:gd name="connsiteX26" fmla="*/ 1642731 w 1940442"/>
                    <a:gd name="connsiteY26" fmla="*/ 240343 h 1527583"/>
                    <a:gd name="connsiteX27" fmla="*/ 1653363 w 1940442"/>
                    <a:gd name="connsiteY27" fmla="*/ 256292 h 1527583"/>
                    <a:gd name="connsiteX28" fmla="*/ 1674628 w 1940442"/>
                    <a:gd name="connsiteY28" fmla="*/ 298822 h 1527583"/>
                    <a:gd name="connsiteX29" fmla="*/ 1679945 w 1940442"/>
                    <a:gd name="connsiteY29" fmla="*/ 325404 h 1527583"/>
                    <a:gd name="connsiteX30" fmla="*/ 1722475 w 1940442"/>
                    <a:gd name="connsiteY30" fmla="*/ 378567 h 1527583"/>
                    <a:gd name="connsiteX31" fmla="*/ 1727791 w 1940442"/>
                    <a:gd name="connsiteY31" fmla="*/ 399832 h 1527583"/>
                    <a:gd name="connsiteX32" fmla="*/ 1743740 w 1940442"/>
                    <a:gd name="connsiteY32" fmla="*/ 431729 h 1527583"/>
                    <a:gd name="connsiteX33" fmla="*/ 1749056 w 1940442"/>
                    <a:gd name="connsiteY33" fmla="*/ 458311 h 1527583"/>
                    <a:gd name="connsiteX34" fmla="*/ 1770321 w 1940442"/>
                    <a:gd name="connsiteY34" fmla="*/ 474260 h 1527583"/>
                    <a:gd name="connsiteX35" fmla="*/ 1786270 w 1940442"/>
                    <a:gd name="connsiteY35" fmla="*/ 522106 h 1527583"/>
                    <a:gd name="connsiteX36" fmla="*/ 1823484 w 1940442"/>
                    <a:gd name="connsiteY36" fmla="*/ 612483 h 1527583"/>
                    <a:gd name="connsiteX37" fmla="*/ 1839433 w 1940442"/>
                    <a:gd name="connsiteY37" fmla="*/ 724125 h 1527583"/>
                    <a:gd name="connsiteX38" fmla="*/ 1887279 w 1940442"/>
                    <a:gd name="connsiteY38" fmla="*/ 793236 h 1527583"/>
                    <a:gd name="connsiteX39" fmla="*/ 1897912 w 1940442"/>
                    <a:gd name="connsiteY39" fmla="*/ 862348 h 1527583"/>
                    <a:gd name="connsiteX40" fmla="*/ 1924493 w 1940442"/>
                    <a:gd name="connsiteY40" fmla="*/ 963357 h 1527583"/>
                    <a:gd name="connsiteX41" fmla="*/ 1940442 w 1940442"/>
                    <a:gd name="connsiteY41" fmla="*/ 1106897 h 1527583"/>
                    <a:gd name="connsiteX42" fmla="*/ 1935126 w 1940442"/>
                    <a:gd name="connsiteY42" fmla="*/ 1223855 h 1527583"/>
                    <a:gd name="connsiteX43" fmla="*/ 1913861 w 1940442"/>
                    <a:gd name="connsiteY43" fmla="*/ 1292967 h 1527583"/>
                    <a:gd name="connsiteX44" fmla="*/ 1892596 w 1940442"/>
                    <a:gd name="connsiteY44" fmla="*/ 1308915 h 1527583"/>
                    <a:gd name="connsiteX45" fmla="*/ 1881963 w 1940442"/>
                    <a:gd name="connsiteY45" fmla="*/ 1351446 h 1527583"/>
                    <a:gd name="connsiteX46" fmla="*/ 1871331 w 1940442"/>
                    <a:gd name="connsiteY46" fmla="*/ 1367394 h 1527583"/>
                    <a:gd name="connsiteX47" fmla="*/ 1850066 w 1940442"/>
                    <a:gd name="connsiteY47" fmla="*/ 1415241 h 1527583"/>
                    <a:gd name="connsiteX48" fmla="*/ 1802219 w 1940442"/>
                    <a:gd name="connsiteY48" fmla="*/ 1441822 h 1527583"/>
                    <a:gd name="connsiteX49" fmla="*/ 1780954 w 1940442"/>
                    <a:gd name="connsiteY49" fmla="*/ 1473720 h 1527583"/>
                    <a:gd name="connsiteX50" fmla="*/ 1754372 w 1940442"/>
                    <a:gd name="connsiteY50" fmla="*/ 1489669 h 1527583"/>
                    <a:gd name="connsiteX51" fmla="*/ 1733107 w 1940442"/>
                    <a:gd name="connsiteY51" fmla="*/ 1500301 h 1527583"/>
                    <a:gd name="connsiteX52" fmla="*/ 1690577 w 1940442"/>
                    <a:gd name="connsiteY52" fmla="*/ 1510934 h 1527583"/>
                    <a:gd name="connsiteX53" fmla="*/ 1653363 w 1940442"/>
                    <a:gd name="connsiteY53" fmla="*/ 1516250 h 1527583"/>
                    <a:gd name="connsiteX54" fmla="*/ 1531089 w 1940442"/>
                    <a:gd name="connsiteY54" fmla="*/ 1521567 h 1527583"/>
                    <a:gd name="connsiteX55" fmla="*/ 1488559 w 1940442"/>
                    <a:gd name="connsiteY55" fmla="*/ 1526883 h 1527583"/>
                    <a:gd name="connsiteX56" fmla="*/ 1461978 w 1940442"/>
                    <a:gd name="connsiteY56" fmla="*/ 1521567 h 1527583"/>
                    <a:gd name="connsiteX57" fmla="*/ 1525773 w 1940442"/>
                    <a:gd name="connsiteY57" fmla="*/ 1473720 h 1527583"/>
                    <a:gd name="connsiteX58" fmla="*/ 1493875 w 1940442"/>
                    <a:gd name="connsiteY58" fmla="*/ 1526883 h 1527583"/>
                    <a:gd name="connsiteX59" fmla="*/ 1382233 w 1940442"/>
                    <a:gd name="connsiteY59" fmla="*/ 1479036 h 1527583"/>
                    <a:gd name="connsiteX60" fmla="*/ 1461977 w 1940442"/>
                    <a:gd name="connsiteY60" fmla="*/ 1494985 h 1527583"/>
                    <a:gd name="connsiteX61" fmla="*/ 1371600 w 1940442"/>
                    <a:gd name="connsiteY61" fmla="*/ 1431190 h 1527583"/>
                    <a:gd name="connsiteX62" fmla="*/ 1334387 w 1940442"/>
                    <a:gd name="connsiteY62" fmla="*/ 1431189 h 1527583"/>
                    <a:gd name="connsiteX63" fmla="*/ 1313121 w 1940442"/>
                    <a:gd name="connsiteY63" fmla="*/ 1372711 h 1527583"/>
                    <a:gd name="connsiteX64" fmla="*/ 1307805 w 1940442"/>
                    <a:gd name="connsiteY64" fmla="*/ 1383343 h 1527583"/>
                    <a:gd name="connsiteX65" fmla="*/ 1291856 w 1940442"/>
                    <a:gd name="connsiteY65" fmla="*/ 1340814 h 1527583"/>
                    <a:gd name="connsiteX66" fmla="*/ 1281224 w 1940442"/>
                    <a:gd name="connsiteY66" fmla="*/ 1308915 h 1527583"/>
                    <a:gd name="connsiteX67" fmla="*/ 1318438 w 1940442"/>
                    <a:gd name="connsiteY67" fmla="*/ 1303599 h 1527583"/>
                    <a:gd name="connsiteX68" fmla="*/ 1339703 w 1940442"/>
                    <a:gd name="connsiteY68" fmla="*/ 1255753 h 1527583"/>
                    <a:gd name="connsiteX69" fmla="*/ 1329070 w 1940442"/>
                    <a:gd name="connsiteY69" fmla="*/ 1181325 h 1527583"/>
                    <a:gd name="connsiteX70" fmla="*/ 1318438 w 1940442"/>
                    <a:gd name="connsiteY70" fmla="*/ 1160060 h 1527583"/>
                    <a:gd name="connsiteX71" fmla="*/ 1297172 w 1940442"/>
                    <a:gd name="connsiteY71" fmla="*/ 1149427 h 1527583"/>
                    <a:gd name="connsiteX72" fmla="*/ 1286540 w 1940442"/>
                    <a:gd name="connsiteY72" fmla="*/ 1122846 h 1527583"/>
                    <a:gd name="connsiteX73" fmla="*/ 1244010 w 1940442"/>
                    <a:gd name="connsiteY73" fmla="*/ 1053734 h 1527583"/>
                    <a:gd name="connsiteX74" fmla="*/ 1238693 w 1940442"/>
                    <a:gd name="connsiteY74" fmla="*/ 1037785 h 1527583"/>
                    <a:gd name="connsiteX75" fmla="*/ 1217428 w 1940442"/>
                    <a:gd name="connsiteY75" fmla="*/ 1000571 h 1527583"/>
                    <a:gd name="connsiteX76" fmla="*/ 1174898 w 1940442"/>
                    <a:gd name="connsiteY76" fmla="*/ 926143 h 1527583"/>
                    <a:gd name="connsiteX77" fmla="*/ 1169582 w 1940442"/>
                    <a:gd name="connsiteY77" fmla="*/ 904878 h 1527583"/>
                    <a:gd name="connsiteX78" fmla="*/ 1121735 w 1940442"/>
                    <a:gd name="connsiteY78" fmla="*/ 857032 h 1527583"/>
                    <a:gd name="connsiteX79" fmla="*/ 1100470 w 1940442"/>
                    <a:gd name="connsiteY79" fmla="*/ 825134 h 1527583"/>
                    <a:gd name="connsiteX80" fmla="*/ 1089838 w 1940442"/>
                    <a:gd name="connsiteY80" fmla="*/ 803869 h 1527583"/>
                    <a:gd name="connsiteX81" fmla="*/ 1063256 w 1940442"/>
                    <a:gd name="connsiteY81" fmla="*/ 793236 h 1527583"/>
                    <a:gd name="connsiteX82" fmla="*/ 1036675 w 1940442"/>
                    <a:gd name="connsiteY82" fmla="*/ 756022 h 1527583"/>
                    <a:gd name="connsiteX83" fmla="*/ 962247 w 1940442"/>
                    <a:gd name="connsiteY83" fmla="*/ 718808 h 1527583"/>
                    <a:gd name="connsiteX84" fmla="*/ 850605 w 1940442"/>
                    <a:gd name="connsiteY84" fmla="*/ 665646 h 1527583"/>
                    <a:gd name="connsiteX85" fmla="*/ 808075 w 1940442"/>
                    <a:gd name="connsiteY85" fmla="*/ 670962 h 1527583"/>
                    <a:gd name="connsiteX86" fmla="*/ 776177 w 1940442"/>
                    <a:gd name="connsiteY86" fmla="*/ 676278 h 1527583"/>
                    <a:gd name="connsiteX87" fmla="*/ 643270 w 1940442"/>
                    <a:gd name="connsiteY87" fmla="*/ 665646 h 1527583"/>
                    <a:gd name="connsiteX88" fmla="*/ 478466 w 1940442"/>
                    <a:gd name="connsiteY88" fmla="*/ 670962 h 1527583"/>
                    <a:gd name="connsiteX89" fmla="*/ 451884 w 1940442"/>
                    <a:gd name="connsiteY89" fmla="*/ 724125 h 1527583"/>
                    <a:gd name="connsiteX90" fmla="*/ 430619 w 1940442"/>
                    <a:gd name="connsiteY90" fmla="*/ 734757 h 1527583"/>
                    <a:gd name="connsiteX91" fmla="*/ 425303 w 1940442"/>
                    <a:gd name="connsiteY91" fmla="*/ 750706 h 1527583"/>
                    <a:gd name="connsiteX92" fmla="*/ 414670 w 1940442"/>
                    <a:gd name="connsiteY92" fmla="*/ 766655 h 1527583"/>
                    <a:gd name="connsiteX93" fmla="*/ 356191 w 1940442"/>
                    <a:gd name="connsiteY93" fmla="*/ 787920 h 1527583"/>
                    <a:gd name="connsiteX94" fmla="*/ 324293 w 1940442"/>
                    <a:gd name="connsiteY94" fmla="*/ 809185 h 1527583"/>
                    <a:gd name="connsiteX95" fmla="*/ 297712 w 1940442"/>
                    <a:gd name="connsiteY95" fmla="*/ 830450 h 1527583"/>
                    <a:gd name="connsiteX96" fmla="*/ 228600 w 1940442"/>
                    <a:gd name="connsiteY96" fmla="*/ 846399 h 1527583"/>
                    <a:gd name="connsiteX97" fmla="*/ 122275 w 1940442"/>
                    <a:gd name="connsiteY97" fmla="*/ 835767 h 1527583"/>
                    <a:gd name="connsiteX98" fmla="*/ 79745 w 1940442"/>
                    <a:gd name="connsiteY98" fmla="*/ 814501 h 1527583"/>
                    <a:gd name="connsiteX99" fmla="*/ 58479 w 1940442"/>
                    <a:gd name="connsiteY99" fmla="*/ 782604 h 1527583"/>
                    <a:gd name="connsiteX100" fmla="*/ 0 w 1940442"/>
                    <a:gd name="connsiteY100" fmla="*/ 729441 h 1527583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461977 w 1940442"/>
                    <a:gd name="connsiteY60" fmla="*/ 1494985 h 1528160"/>
                    <a:gd name="connsiteX61" fmla="*/ 1371600 w 1940442"/>
                    <a:gd name="connsiteY61" fmla="*/ 1431190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50605 w 1940442"/>
                    <a:gd name="connsiteY84" fmla="*/ 665646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478466 w 1940442"/>
                    <a:gd name="connsiteY88" fmla="*/ 670962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71600 w 1940442"/>
                    <a:gd name="connsiteY61" fmla="*/ 1431190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50605 w 1940442"/>
                    <a:gd name="connsiteY84" fmla="*/ 665646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478466 w 1940442"/>
                    <a:gd name="connsiteY88" fmla="*/ 670962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52550 w 1940442"/>
                    <a:gd name="connsiteY61" fmla="*/ 1447065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50605 w 1940442"/>
                    <a:gd name="connsiteY84" fmla="*/ 665646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478466 w 1940442"/>
                    <a:gd name="connsiteY88" fmla="*/ 670962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52550 w 1940442"/>
                    <a:gd name="connsiteY61" fmla="*/ 1447065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85530 w 1940442"/>
                    <a:gd name="connsiteY84" fmla="*/ 681521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478466 w 1940442"/>
                    <a:gd name="connsiteY88" fmla="*/ 670962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52550 w 1940442"/>
                    <a:gd name="connsiteY61" fmla="*/ 1447065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85530 w 1940442"/>
                    <a:gd name="connsiteY84" fmla="*/ 681521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503866 w 1940442"/>
                    <a:gd name="connsiteY88" fmla="*/ 674137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52550 w 1940442"/>
                    <a:gd name="connsiteY61" fmla="*/ 1447065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85530 w 1940442"/>
                    <a:gd name="connsiteY84" fmla="*/ 681521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503866 w 1940442"/>
                    <a:gd name="connsiteY88" fmla="*/ 674137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52550 w 1940442"/>
                    <a:gd name="connsiteY61" fmla="*/ 1447065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85530 w 1940442"/>
                    <a:gd name="connsiteY84" fmla="*/ 681521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494341 w 1940442"/>
                    <a:gd name="connsiteY88" fmla="*/ 686837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52550 w 1940442"/>
                    <a:gd name="connsiteY61" fmla="*/ 1447065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85530 w 1940442"/>
                    <a:gd name="connsiteY84" fmla="*/ 681521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494341 w 1940442"/>
                    <a:gd name="connsiteY88" fmla="*/ 686837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09828 h 1508547"/>
                    <a:gd name="connsiteX1" fmla="*/ 0 w 1940442"/>
                    <a:gd name="connsiteY1" fmla="*/ 709828 h 1508547"/>
                    <a:gd name="connsiteX2" fmla="*/ 10633 w 1940442"/>
                    <a:gd name="connsiteY2" fmla="*/ 550340 h 1508547"/>
                    <a:gd name="connsiteX3" fmla="*/ 15949 w 1940442"/>
                    <a:gd name="connsiteY3" fmla="*/ 518442 h 1508547"/>
                    <a:gd name="connsiteX4" fmla="*/ 42531 w 1940442"/>
                    <a:gd name="connsiteY4" fmla="*/ 481228 h 1508547"/>
                    <a:gd name="connsiteX5" fmla="*/ 79745 w 1940442"/>
                    <a:gd name="connsiteY5" fmla="*/ 390851 h 1508547"/>
                    <a:gd name="connsiteX6" fmla="*/ 90377 w 1940442"/>
                    <a:gd name="connsiteY6" fmla="*/ 369586 h 1508547"/>
                    <a:gd name="connsiteX7" fmla="*/ 101010 w 1940442"/>
                    <a:gd name="connsiteY7" fmla="*/ 343005 h 1508547"/>
                    <a:gd name="connsiteX8" fmla="*/ 122275 w 1940442"/>
                    <a:gd name="connsiteY8" fmla="*/ 321740 h 1508547"/>
                    <a:gd name="connsiteX9" fmla="*/ 138224 w 1940442"/>
                    <a:gd name="connsiteY9" fmla="*/ 257944 h 1508547"/>
                    <a:gd name="connsiteX10" fmla="*/ 212652 w 1940442"/>
                    <a:gd name="connsiteY10" fmla="*/ 194149 h 1508547"/>
                    <a:gd name="connsiteX11" fmla="*/ 239233 w 1940442"/>
                    <a:gd name="connsiteY11" fmla="*/ 135670 h 1508547"/>
                    <a:gd name="connsiteX12" fmla="*/ 303028 w 1940442"/>
                    <a:gd name="connsiteY12" fmla="*/ 109088 h 1508547"/>
                    <a:gd name="connsiteX13" fmla="*/ 366824 w 1940442"/>
                    <a:gd name="connsiteY13" fmla="*/ 55926 h 1508547"/>
                    <a:gd name="connsiteX14" fmla="*/ 409354 w 1940442"/>
                    <a:gd name="connsiteY14" fmla="*/ 50609 h 1508547"/>
                    <a:gd name="connsiteX15" fmla="*/ 473149 w 1940442"/>
                    <a:gd name="connsiteY15" fmla="*/ 29344 h 1508547"/>
                    <a:gd name="connsiteX16" fmla="*/ 520996 w 1940442"/>
                    <a:gd name="connsiteY16" fmla="*/ 24028 h 1508547"/>
                    <a:gd name="connsiteX17" fmla="*/ 552893 w 1940442"/>
                    <a:gd name="connsiteY17" fmla="*/ 18712 h 1508547"/>
                    <a:gd name="connsiteX18" fmla="*/ 1152304 w 1940442"/>
                    <a:gd name="connsiteY18" fmla="*/ 28458 h 1508547"/>
                    <a:gd name="connsiteX19" fmla="*/ 1387549 w 1940442"/>
                    <a:gd name="connsiteY19" fmla="*/ 77191 h 1508547"/>
                    <a:gd name="connsiteX20" fmla="*/ 1419447 w 1940442"/>
                    <a:gd name="connsiteY20" fmla="*/ 87823 h 1508547"/>
                    <a:gd name="connsiteX21" fmla="*/ 1504507 w 1940442"/>
                    <a:gd name="connsiteY21" fmla="*/ 103772 h 1508547"/>
                    <a:gd name="connsiteX22" fmla="*/ 1584252 w 1940442"/>
                    <a:gd name="connsiteY22" fmla="*/ 151619 h 1508547"/>
                    <a:gd name="connsiteX23" fmla="*/ 1600200 w 1940442"/>
                    <a:gd name="connsiteY23" fmla="*/ 167567 h 1508547"/>
                    <a:gd name="connsiteX24" fmla="*/ 1616149 w 1940442"/>
                    <a:gd name="connsiteY24" fmla="*/ 194149 h 1508547"/>
                    <a:gd name="connsiteX25" fmla="*/ 1621466 w 1940442"/>
                    <a:gd name="connsiteY25" fmla="*/ 210098 h 1508547"/>
                    <a:gd name="connsiteX26" fmla="*/ 1642731 w 1940442"/>
                    <a:gd name="connsiteY26" fmla="*/ 220730 h 1508547"/>
                    <a:gd name="connsiteX27" fmla="*/ 1653363 w 1940442"/>
                    <a:gd name="connsiteY27" fmla="*/ 236679 h 1508547"/>
                    <a:gd name="connsiteX28" fmla="*/ 1674628 w 1940442"/>
                    <a:gd name="connsiteY28" fmla="*/ 279209 h 1508547"/>
                    <a:gd name="connsiteX29" fmla="*/ 1679945 w 1940442"/>
                    <a:gd name="connsiteY29" fmla="*/ 305791 h 1508547"/>
                    <a:gd name="connsiteX30" fmla="*/ 1722475 w 1940442"/>
                    <a:gd name="connsiteY30" fmla="*/ 358954 h 1508547"/>
                    <a:gd name="connsiteX31" fmla="*/ 1727791 w 1940442"/>
                    <a:gd name="connsiteY31" fmla="*/ 380219 h 1508547"/>
                    <a:gd name="connsiteX32" fmla="*/ 1743740 w 1940442"/>
                    <a:gd name="connsiteY32" fmla="*/ 412116 h 1508547"/>
                    <a:gd name="connsiteX33" fmla="*/ 1749056 w 1940442"/>
                    <a:gd name="connsiteY33" fmla="*/ 438698 h 1508547"/>
                    <a:gd name="connsiteX34" fmla="*/ 1770321 w 1940442"/>
                    <a:gd name="connsiteY34" fmla="*/ 454647 h 1508547"/>
                    <a:gd name="connsiteX35" fmla="*/ 1786270 w 1940442"/>
                    <a:gd name="connsiteY35" fmla="*/ 502493 h 1508547"/>
                    <a:gd name="connsiteX36" fmla="*/ 1823484 w 1940442"/>
                    <a:gd name="connsiteY36" fmla="*/ 592870 h 1508547"/>
                    <a:gd name="connsiteX37" fmla="*/ 1839433 w 1940442"/>
                    <a:gd name="connsiteY37" fmla="*/ 704512 h 1508547"/>
                    <a:gd name="connsiteX38" fmla="*/ 1887279 w 1940442"/>
                    <a:gd name="connsiteY38" fmla="*/ 773623 h 1508547"/>
                    <a:gd name="connsiteX39" fmla="*/ 1897912 w 1940442"/>
                    <a:gd name="connsiteY39" fmla="*/ 842735 h 1508547"/>
                    <a:gd name="connsiteX40" fmla="*/ 1924493 w 1940442"/>
                    <a:gd name="connsiteY40" fmla="*/ 943744 h 1508547"/>
                    <a:gd name="connsiteX41" fmla="*/ 1940442 w 1940442"/>
                    <a:gd name="connsiteY41" fmla="*/ 1087284 h 1508547"/>
                    <a:gd name="connsiteX42" fmla="*/ 1935126 w 1940442"/>
                    <a:gd name="connsiteY42" fmla="*/ 1204242 h 1508547"/>
                    <a:gd name="connsiteX43" fmla="*/ 1913861 w 1940442"/>
                    <a:gd name="connsiteY43" fmla="*/ 1273354 h 1508547"/>
                    <a:gd name="connsiteX44" fmla="*/ 1892596 w 1940442"/>
                    <a:gd name="connsiteY44" fmla="*/ 1289302 h 1508547"/>
                    <a:gd name="connsiteX45" fmla="*/ 1881963 w 1940442"/>
                    <a:gd name="connsiteY45" fmla="*/ 1331833 h 1508547"/>
                    <a:gd name="connsiteX46" fmla="*/ 1871331 w 1940442"/>
                    <a:gd name="connsiteY46" fmla="*/ 1347781 h 1508547"/>
                    <a:gd name="connsiteX47" fmla="*/ 1850066 w 1940442"/>
                    <a:gd name="connsiteY47" fmla="*/ 1395628 h 1508547"/>
                    <a:gd name="connsiteX48" fmla="*/ 1802219 w 1940442"/>
                    <a:gd name="connsiteY48" fmla="*/ 1422209 h 1508547"/>
                    <a:gd name="connsiteX49" fmla="*/ 1780954 w 1940442"/>
                    <a:gd name="connsiteY49" fmla="*/ 1454107 h 1508547"/>
                    <a:gd name="connsiteX50" fmla="*/ 1754372 w 1940442"/>
                    <a:gd name="connsiteY50" fmla="*/ 1470056 h 1508547"/>
                    <a:gd name="connsiteX51" fmla="*/ 1733107 w 1940442"/>
                    <a:gd name="connsiteY51" fmla="*/ 1480688 h 1508547"/>
                    <a:gd name="connsiteX52" fmla="*/ 1690577 w 1940442"/>
                    <a:gd name="connsiteY52" fmla="*/ 1491321 h 1508547"/>
                    <a:gd name="connsiteX53" fmla="*/ 1653363 w 1940442"/>
                    <a:gd name="connsiteY53" fmla="*/ 1496637 h 1508547"/>
                    <a:gd name="connsiteX54" fmla="*/ 1531089 w 1940442"/>
                    <a:gd name="connsiteY54" fmla="*/ 1501954 h 1508547"/>
                    <a:gd name="connsiteX55" fmla="*/ 1488559 w 1940442"/>
                    <a:gd name="connsiteY55" fmla="*/ 1507270 h 1508547"/>
                    <a:gd name="connsiteX56" fmla="*/ 1461978 w 1940442"/>
                    <a:gd name="connsiteY56" fmla="*/ 1501954 h 1508547"/>
                    <a:gd name="connsiteX57" fmla="*/ 1487673 w 1940442"/>
                    <a:gd name="connsiteY57" fmla="*/ 1495382 h 1508547"/>
                    <a:gd name="connsiteX58" fmla="*/ 1493875 w 1940442"/>
                    <a:gd name="connsiteY58" fmla="*/ 1507270 h 1508547"/>
                    <a:gd name="connsiteX59" fmla="*/ 1382233 w 1940442"/>
                    <a:gd name="connsiteY59" fmla="*/ 1459423 h 1508547"/>
                    <a:gd name="connsiteX60" fmla="*/ 1382602 w 1940442"/>
                    <a:gd name="connsiteY60" fmla="*/ 1437272 h 1508547"/>
                    <a:gd name="connsiteX61" fmla="*/ 1352550 w 1940442"/>
                    <a:gd name="connsiteY61" fmla="*/ 1427452 h 1508547"/>
                    <a:gd name="connsiteX62" fmla="*/ 1334387 w 1940442"/>
                    <a:gd name="connsiteY62" fmla="*/ 1411576 h 1508547"/>
                    <a:gd name="connsiteX63" fmla="*/ 1313121 w 1940442"/>
                    <a:gd name="connsiteY63" fmla="*/ 1353098 h 1508547"/>
                    <a:gd name="connsiteX64" fmla="*/ 1307805 w 1940442"/>
                    <a:gd name="connsiteY64" fmla="*/ 1363730 h 1508547"/>
                    <a:gd name="connsiteX65" fmla="*/ 1291856 w 1940442"/>
                    <a:gd name="connsiteY65" fmla="*/ 1321201 h 1508547"/>
                    <a:gd name="connsiteX66" fmla="*/ 1281224 w 1940442"/>
                    <a:gd name="connsiteY66" fmla="*/ 1289302 h 1508547"/>
                    <a:gd name="connsiteX67" fmla="*/ 1318438 w 1940442"/>
                    <a:gd name="connsiteY67" fmla="*/ 1283986 h 1508547"/>
                    <a:gd name="connsiteX68" fmla="*/ 1339703 w 1940442"/>
                    <a:gd name="connsiteY68" fmla="*/ 1236140 h 1508547"/>
                    <a:gd name="connsiteX69" fmla="*/ 1329070 w 1940442"/>
                    <a:gd name="connsiteY69" fmla="*/ 1161712 h 1508547"/>
                    <a:gd name="connsiteX70" fmla="*/ 1318438 w 1940442"/>
                    <a:gd name="connsiteY70" fmla="*/ 1140447 h 1508547"/>
                    <a:gd name="connsiteX71" fmla="*/ 1297172 w 1940442"/>
                    <a:gd name="connsiteY71" fmla="*/ 1129814 h 1508547"/>
                    <a:gd name="connsiteX72" fmla="*/ 1286540 w 1940442"/>
                    <a:gd name="connsiteY72" fmla="*/ 1103233 h 1508547"/>
                    <a:gd name="connsiteX73" fmla="*/ 1244010 w 1940442"/>
                    <a:gd name="connsiteY73" fmla="*/ 1034121 h 1508547"/>
                    <a:gd name="connsiteX74" fmla="*/ 1238693 w 1940442"/>
                    <a:gd name="connsiteY74" fmla="*/ 1018172 h 1508547"/>
                    <a:gd name="connsiteX75" fmla="*/ 1217428 w 1940442"/>
                    <a:gd name="connsiteY75" fmla="*/ 980958 h 1508547"/>
                    <a:gd name="connsiteX76" fmla="*/ 1174898 w 1940442"/>
                    <a:gd name="connsiteY76" fmla="*/ 906530 h 1508547"/>
                    <a:gd name="connsiteX77" fmla="*/ 1169582 w 1940442"/>
                    <a:gd name="connsiteY77" fmla="*/ 885265 h 1508547"/>
                    <a:gd name="connsiteX78" fmla="*/ 1121735 w 1940442"/>
                    <a:gd name="connsiteY78" fmla="*/ 837419 h 1508547"/>
                    <a:gd name="connsiteX79" fmla="*/ 1100470 w 1940442"/>
                    <a:gd name="connsiteY79" fmla="*/ 805521 h 1508547"/>
                    <a:gd name="connsiteX80" fmla="*/ 1089838 w 1940442"/>
                    <a:gd name="connsiteY80" fmla="*/ 784256 h 1508547"/>
                    <a:gd name="connsiteX81" fmla="*/ 1063256 w 1940442"/>
                    <a:gd name="connsiteY81" fmla="*/ 773623 h 1508547"/>
                    <a:gd name="connsiteX82" fmla="*/ 1036675 w 1940442"/>
                    <a:gd name="connsiteY82" fmla="*/ 736409 h 1508547"/>
                    <a:gd name="connsiteX83" fmla="*/ 962247 w 1940442"/>
                    <a:gd name="connsiteY83" fmla="*/ 699195 h 1508547"/>
                    <a:gd name="connsiteX84" fmla="*/ 885530 w 1940442"/>
                    <a:gd name="connsiteY84" fmla="*/ 661908 h 1508547"/>
                    <a:gd name="connsiteX85" fmla="*/ 808075 w 1940442"/>
                    <a:gd name="connsiteY85" fmla="*/ 651349 h 1508547"/>
                    <a:gd name="connsiteX86" fmla="*/ 776177 w 1940442"/>
                    <a:gd name="connsiteY86" fmla="*/ 656665 h 1508547"/>
                    <a:gd name="connsiteX87" fmla="*/ 643270 w 1940442"/>
                    <a:gd name="connsiteY87" fmla="*/ 646033 h 1508547"/>
                    <a:gd name="connsiteX88" fmla="*/ 494341 w 1940442"/>
                    <a:gd name="connsiteY88" fmla="*/ 667224 h 1508547"/>
                    <a:gd name="connsiteX89" fmla="*/ 451884 w 1940442"/>
                    <a:gd name="connsiteY89" fmla="*/ 704512 h 1508547"/>
                    <a:gd name="connsiteX90" fmla="*/ 430619 w 1940442"/>
                    <a:gd name="connsiteY90" fmla="*/ 715144 h 1508547"/>
                    <a:gd name="connsiteX91" fmla="*/ 425303 w 1940442"/>
                    <a:gd name="connsiteY91" fmla="*/ 731093 h 1508547"/>
                    <a:gd name="connsiteX92" fmla="*/ 414670 w 1940442"/>
                    <a:gd name="connsiteY92" fmla="*/ 747042 h 1508547"/>
                    <a:gd name="connsiteX93" fmla="*/ 356191 w 1940442"/>
                    <a:gd name="connsiteY93" fmla="*/ 768307 h 1508547"/>
                    <a:gd name="connsiteX94" fmla="*/ 324293 w 1940442"/>
                    <a:gd name="connsiteY94" fmla="*/ 789572 h 1508547"/>
                    <a:gd name="connsiteX95" fmla="*/ 297712 w 1940442"/>
                    <a:gd name="connsiteY95" fmla="*/ 810837 h 1508547"/>
                    <a:gd name="connsiteX96" fmla="*/ 228600 w 1940442"/>
                    <a:gd name="connsiteY96" fmla="*/ 826786 h 1508547"/>
                    <a:gd name="connsiteX97" fmla="*/ 122275 w 1940442"/>
                    <a:gd name="connsiteY97" fmla="*/ 816154 h 1508547"/>
                    <a:gd name="connsiteX98" fmla="*/ 79745 w 1940442"/>
                    <a:gd name="connsiteY98" fmla="*/ 794888 h 1508547"/>
                    <a:gd name="connsiteX99" fmla="*/ 58479 w 1940442"/>
                    <a:gd name="connsiteY99" fmla="*/ 762991 h 1508547"/>
                    <a:gd name="connsiteX100" fmla="*/ 0 w 1940442"/>
                    <a:gd name="connsiteY100" fmla="*/ 709828 h 1508547"/>
                    <a:gd name="connsiteX0" fmla="*/ 0 w 1940442"/>
                    <a:gd name="connsiteY0" fmla="*/ 709836 h 1508555"/>
                    <a:gd name="connsiteX1" fmla="*/ 0 w 1940442"/>
                    <a:gd name="connsiteY1" fmla="*/ 709836 h 1508555"/>
                    <a:gd name="connsiteX2" fmla="*/ 10633 w 1940442"/>
                    <a:gd name="connsiteY2" fmla="*/ 550348 h 1508555"/>
                    <a:gd name="connsiteX3" fmla="*/ 15949 w 1940442"/>
                    <a:gd name="connsiteY3" fmla="*/ 518450 h 1508555"/>
                    <a:gd name="connsiteX4" fmla="*/ 42531 w 1940442"/>
                    <a:gd name="connsiteY4" fmla="*/ 481236 h 1508555"/>
                    <a:gd name="connsiteX5" fmla="*/ 79745 w 1940442"/>
                    <a:gd name="connsiteY5" fmla="*/ 390859 h 1508555"/>
                    <a:gd name="connsiteX6" fmla="*/ 90377 w 1940442"/>
                    <a:gd name="connsiteY6" fmla="*/ 369594 h 1508555"/>
                    <a:gd name="connsiteX7" fmla="*/ 101010 w 1940442"/>
                    <a:gd name="connsiteY7" fmla="*/ 343013 h 1508555"/>
                    <a:gd name="connsiteX8" fmla="*/ 122275 w 1940442"/>
                    <a:gd name="connsiteY8" fmla="*/ 321748 h 1508555"/>
                    <a:gd name="connsiteX9" fmla="*/ 138224 w 1940442"/>
                    <a:gd name="connsiteY9" fmla="*/ 257952 h 1508555"/>
                    <a:gd name="connsiteX10" fmla="*/ 212652 w 1940442"/>
                    <a:gd name="connsiteY10" fmla="*/ 194157 h 1508555"/>
                    <a:gd name="connsiteX11" fmla="*/ 239233 w 1940442"/>
                    <a:gd name="connsiteY11" fmla="*/ 135678 h 1508555"/>
                    <a:gd name="connsiteX12" fmla="*/ 303028 w 1940442"/>
                    <a:gd name="connsiteY12" fmla="*/ 109096 h 1508555"/>
                    <a:gd name="connsiteX13" fmla="*/ 366824 w 1940442"/>
                    <a:gd name="connsiteY13" fmla="*/ 55934 h 1508555"/>
                    <a:gd name="connsiteX14" fmla="*/ 409354 w 1940442"/>
                    <a:gd name="connsiteY14" fmla="*/ 50617 h 1508555"/>
                    <a:gd name="connsiteX15" fmla="*/ 473149 w 1940442"/>
                    <a:gd name="connsiteY15" fmla="*/ 29352 h 1508555"/>
                    <a:gd name="connsiteX16" fmla="*/ 520996 w 1940442"/>
                    <a:gd name="connsiteY16" fmla="*/ 24036 h 1508555"/>
                    <a:gd name="connsiteX17" fmla="*/ 552893 w 1940442"/>
                    <a:gd name="connsiteY17" fmla="*/ 18720 h 1508555"/>
                    <a:gd name="connsiteX18" fmla="*/ 963176 w 1940442"/>
                    <a:gd name="connsiteY18" fmla="*/ 113 h 1508555"/>
                    <a:gd name="connsiteX19" fmla="*/ 1152304 w 1940442"/>
                    <a:gd name="connsiteY19" fmla="*/ 28466 h 1508555"/>
                    <a:gd name="connsiteX20" fmla="*/ 1387549 w 1940442"/>
                    <a:gd name="connsiteY20" fmla="*/ 77199 h 1508555"/>
                    <a:gd name="connsiteX21" fmla="*/ 1419447 w 1940442"/>
                    <a:gd name="connsiteY21" fmla="*/ 87831 h 1508555"/>
                    <a:gd name="connsiteX22" fmla="*/ 1504507 w 1940442"/>
                    <a:gd name="connsiteY22" fmla="*/ 103780 h 1508555"/>
                    <a:gd name="connsiteX23" fmla="*/ 1584252 w 1940442"/>
                    <a:gd name="connsiteY23" fmla="*/ 151627 h 1508555"/>
                    <a:gd name="connsiteX24" fmla="*/ 1600200 w 1940442"/>
                    <a:gd name="connsiteY24" fmla="*/ 167575 h 1508555"/>
                    <a:gd name="connsiteX25" fmla="*/ 1616149 w 1940442"/>
                    <a:gd name="connsiteY25" fmla="*/ 194157 h 1508555"/>
                    <a:gd name="connsiteX26" fmla="*/ 1621466 w 1940442"/>
                    <a:gd name="connsiteY26" fmla="*/ 210106 h 1508555"/>
                    <a:gd name="connsiteX27" fmla="*/ 1642731 w 1940442"/>
                    <a:gd name="connsiteY27" fmla="*/ 220738 h 1508555"/>
                    <a:gd name="connsiteX28" fmla="*/ 1653363 w 1940442"/>
                    <a:gd name="connsiteY28" fmla="*/ 236687 h 1508555"/>
                    <a:gd name="connsiteX29" fmla="*/ 1674628 w 1940442"/>
                    <a:gd name="connsiteY29" fmla="*/ 279217 h 1508555"/>
                    <a:gd name="connsiteX30" fmla="*/ 1679945 w 1940442"/>
                    <a:gd name="connsiteY30" fmla="*/ 305799 h 1508555"/>
                    <a:gd name="connsiteX31" fmla="*/ 1722475 w 1940442"/>
                    <a:gd name="connsiteY31" fmla="*/ 358962 h 1508555"/>
                    <a:gd name="connsiteX32" fmla="*/ 1727791 w 1940442"/>
                    <a:gd name="connsiteY32" fmla="*/ 380227 h 1508555"/>
                    <a:gd name="connsiteX33" fmla="*/ 1743740 w 1940442"/>
                    <a:gd name="connsiteY33" fmla="*/ 412124 h 1508555"/>
                    <a:gd name="connsiteX34" fmla="*/ 1749056 w 1940442"/>
                    <a:gd name="connsiteY34" fmla="*/ 438706 h 1508555"/>
                    <a:gd name="connsiteX35" fmla="*/ 1770321 w 1940442"/>
                    <a:gd name="connsiteY35" fmla="*/ 454655 h 1508555"/>
                    <a:gd name="connsiteX36" fmla="*/ 1786270 w 1940442"/>
                    <a:gd name="connsiteY36" fmla="*/ 502501 h 1508555"/>
                    <a:gd name="connsiteX37" fmla="*/ 1823484 w 1940442"/>
                    <a:gd name="connsiteY37" fmla="*/ 592878 h 1508555"/>
                    <a:gd name="connsiteX38" fmla="*/ 1839433 w 1940442"/>
                    <a:gd name="connsiteY38" fmla="*/ 704520 h 1508555"/>
                    <a:gd name="connsiteX39" fmla="*/ 1887279 w 1940442"/>
                    <a:gd name="connsiteY39" fmla="*/ 773631 h 1508555"/>
                    <a:gd name="connsiteX40" fmla="*/ 1897912 w 1940442"/>
                    <a:gd name="connsiteY40" fmla="*/ 842743 h 1508555"/>
                    <a:gd name="connsiteX41" fmla="*/ 1924493 w 1940442"/>
                    <a:gd name="connsiteY41" fmla="*/ 943752 h 1508555"/>
                    <a:gd name="connsiteX42" fmla="*/ 1940442 w 1940442"/>
                    <a:gd name="connsiteY42" fmla="*/ 1087292 h 1508555"/>
                    <a:gd name="connsiteX43" fmla="*/ 1935126 w 1940442"/>
                    <a:gd name="connsiteY43" fmla="*/ 1204250 h 1508555"/>
                    <a:gd name="connsiteX44" fmla="*/ 1913861 w 1940442"/>
                    <a:gd name="connsiteY44" fmla="*/ 1273362 h 1508555"/>
                    <a:gd name="connsiteX45" fmla="*/ 1892596 w 1940442"/>
                    <a:gd name="connsiteY45" fmla="*/ 1289310 h 1508555"/>
                    <a:gd name="connsiteX46" fmla="*/ 1881963 w 1940442"/>
                    <a:gd name="connsiteY46" fmla="*/ 1331841 h 1508555"/>
                    <a:gd name="connsiteX47" fmla="*/ 1871331 w 1940442"/>
                    <a:gd name="connsiteY47" fmla="*/ 1347789 h 1508555"/>
                    <a:gd name="connsiteX48" fmla="*/ 1850066 w 1940442"/>
                    <a:gd name="connsiteY48" fmla="*/ 1395636 h 1508555"/>
                    <a:gd name="connsiteX49" fmla="*/ 1802219 w 1940442"/>
                    <a:gd name="connsiteY49" fmla="*/ 1422217 h 1508555"/>
                    <a:gd name="connsiteX50" fmla="*/ 1780954 w 1940442"/>
                    <a:gd name="connsiteY50" fmla="*/ 1454115 h 1508555"/>
                    <a:gd name="connsiteX51" fmla="*/ 1754372 w 1940442"/>
                    <a:gd name="connsiteY51" fmla="*/ 1470064 h 1508555"/>
                    <a:gd name="connsiteX52" fmla="*/ 1733107 w 1940442"/>
                    <a:gd name="connsiteY52" fmla="*/ 1480696 h 1508555"/>
                    <a:gd name="connsiteX53" fmla="*/ 1690577 w 1940442"/>
                    <a:gd name="connsiteY53" fmla="*/ 1491329 h 1508555"/>
                    <a:gd name="connsiteX54" fmla="*/ 1653363 w 1940442"/>
                    <a:gd name="connsiteY54" fmla="*/ 1496645 h 1508555"/>
                    <a:gd name="connsiteX55" fmla="*/ 1531089 w 1940442"/>
                    <a:gd name="connsiteY55" fmla="*/ 1501962 h 1508555"/>
                    <a:gd name="connsiteX56" fmla="*/ 1488559 w 1940442"/>
                    <a:gd name="connsiteY56" fmla="*/ 1507278 h 1508555"/>
                    <a:gd name="connsiteX57" fmla="*/ 1461978 w 1940442"/>
                    <a:gd name="connsiteY57" fmla="*/ 1501962 h 1508555"/>
                    <a:gd name="connsiteX58" fmla="*/ 1487673 w 1940442"/>
                    <a:gd name="connsiteY58" fmla="*/ 1495390 h 1508555"/>
                    <a:gd name="connsiteX59" fmla="*/ 1493875 w 1940442"/>
                    <a:gd name="connsiteY59" fmla="*/ 1507278 h 1508555"/>
                    <a:gd name="connsiteX60" fmla="*/ 1382233 w 1940442"/>
                    <a:gd name="connsiteY60" fmla="*/ 1459431 h 1508555"/>
                    <a:gd name="connsiteX61" fmla="*/ 1382602 w 1940442"/>
                    <a:gd name="connsiteY61" fmla="*/ 1437280 h 1508555"/>
                    <a:gd name="connsiteX62" fmla="*/ 1352550 w 1940442"/>
                    <a:gd name="connsiteY62" fmla="*/ 1427460 h 1508555"/>
                    <a:gd name="connsiteX63" fmla="*/ 1334387 w 1940442"/>
                    <a:gd name="connsiteY63" fmla="*/ 1411584 h 1508555"/>
                    <a:gd name="connsiteX64" fmla="*/ 1313121 w 1940442"/>
                    <a:gd name="connsiteY64" fmla="*/ 1353106 h 1508555"/>
                    <a:gd name="connsiteX65" fmla="*/ 1307805 w 1940442"/>
                    <a:gd name="connsiteY65" fmla="*/ 1363738 h 1508555"/>
                    <a:gd name="connsiteX66" fmla="*/ 1291856 w 1940442"/>
                    <a:gd name="connsiteY66" fmla="*/ 1321209 h 1508555"/>
                    <a:gd name="connsiteX67" fmla="*/ 1281224 w 1940442"/>
                    <a:gd name="connsiteY67" fmla="*/ 1289310 h 1508555"/>
                    <a:gd name="connsiteX68" fmla="*/ 1318438 w 1940442"/>
                    <a:gd name="connsiteY68" fmla="*/ 1283994 h 1508555"/>
                    <a:gd name="connsiteX69" fmla="*/ 1339703 w 1940442"/>
                    <a:gd name="connsiteY69" fmla="*/ 1236148 h 1508555"/>
                    <a:gd name="connsiteX70" fmla="*/ 1329070 w 1940442"/>
                    <a:gd name="connsiteY70" fmla="*/ 1161720 h 1508555"/>
                    <a:gd name="connsiteX71" fmla="*/ 1318438 w 1940442"/>
                    <a:gd name="connsiteY71" fmla="*/ 1140455 h 1508555"/>
                    <a:gd name="connsiteX72" fmla="*/ 1297172 w 1940442"/>
                    <a:gd name="connsiteY72" fmla="*/ 1129822 h 1508555"/>
                    <a:gd name="connsiteX73" fmla="*/ 1286540 w 1940442"/>
                    <a:gd name="connsiteY73" fmla="*/ 1103241 h 1508555"/>
                    <a:gd name="connsiteX74" fmla="*/ 1244010 w 1940442"/>
                    <a:gd name="connsiteY74" fmla="*/ 1034129 h 1508555"/>
                    <a:gd name="connsiteX75" fmla="*/ 1238693 w 1940442"/>
                    <a:gd name="connsiteY75" fmla="*/ 1018180 h 1508555"/>
                    <a:gd name="connsiteX76" fmla="*/ 1217428 w 1940442"/>
                    <a:gd name="connsiteY76" fmla="*/ 980966 h 1508555"/>
                    <a:gd name="connsiteX77" fmla="*/ 1174898 w 1940442"/>
                    <a:gd name="connsiteY77" fmla="*/ 906538 h 1508555"/>
                    <a:gd name="connsiteX78" fmla="*/ 1169582 w 1940442"/>
                    <a:gd name="connsiteY78" fmla="*/ 885273 h 1508555"/>
                    <a:gd name="connsiteX79" fmla="*/ 1121735 w 1940442"/>
                    <a:gd name="connsiteY79" fmla="*/ 837427 h 1508555"/>
                    <a:gd name="connsiteX80" fmla="*/ 1100470 w 1940442"/>
                    <a:gd name="connsiteY80" fmla="*/ 805529 h 1508555"/>
                    <a:gd name="connsiteX81" fmla="*/ 1089838 w 1940442"/>
                    <a:gd name="connsiteY81" fmla="*/ 784264 h 1508555"/>
                    <a:gd name="connsiteX82" fmla="*/ 1063256 w 1940442"/>
                    <a:gd name="connsiteY82" fmla="*/ 773631 h 1508555"/>
                    <a:gd name="connsiteX83" fmla="*/ 1036675 w 1940442"/>
                    <a:gd name="connsiteY83" fmla="*/ 736417 h 1508555"/>
                    <a:gd name="connsiteX84" fmla="*/ 962247 w 1940442"/>
                    <a:gd name="connsiteY84" fmla="*/ 699203 h 1508555"/>
                    <a:gd name="connsiteX85" fmla="*/ 885530 w 1940442"/>
                    <a:gd name="connsiteY85" fmla="*/ 661916 h 1508555"/>
                    <a:gd name="connsiteX86" fmla="*/ 808075 w 1940442"/>
                    <a:gd name="connsiteY86" fmla="*/ 651357 h 1508555"/>
                    <a:gd name="connsiteX87" fmla="*/ 776177 w 1940442"/>
                    <a:gd name="connsiteY87" fmla="*/ 656673 h 1508555"/>
                    <a:gd name="connsiteX88" fmla="*/ 643270 w 1940442"/>
                    <a:gd name="connsiteY88" fmla="*/ 646041 h 1508555"/>
                    <a:gd name="connsiteX89" fmla="*/ 494341 w 1940442"/>
                    <a:gd name="connsiteY89" fmla="*/ 667232 h 1508555"/>
                    <a:gd name="connsiteX90" fmla="*/ 451884 w 1940442"/>
                    <a:gd name="connsiteY90" fmla="*/ 704520 h 1508555"/>
                    <a:gd name="connsiteX91" fmla="*/ 430619 w 1940442"/>
                    <a:gd name="connsiteY91" fmla="*/ 715152 h 1508555"/>
                    <a:gd name="connsiteX92" fmla="*/ 425303 w 1940442"/>
                    <a:gd name="connsiteY92" fmla="*/ 731101 h 1508555"/>
                    <a:gd name="connsiteX93" fmla="*/ 414670 w 1940442"/>
                    <a:gd name="connsiteY93" fmla="*/ 747050 h 1508555"/>
                    <a:gd name="connsiteX94" fmla="*/ 356191 w 1940442"/>
                    <a:gd name="connsiteY94" fmla="*/ 768315 h 1508555"/>
                    <a:gd name="connsiteX95" fmla="*/ 324293 w 1940442"/>
                    <a:gd name="connsiteY95" fmla="*/ 789580 h 1508555"/>
                    <a:gd name="connsiteX96" fmla="*/ 297712 w 1940442"/>
                    <a:gd name="connsiteY96" fmla="*/ 810845 h 1508555"/>
                    <a:gd name="connsiteX97" fmla="*/ 228600 w 1940442"/>
                    <a:gd name="connsiteY97" fmla="*/ 826794 h 1508555"/>
                    <a:gd name="connsiteX98" fmla="*/ 122275 w 1940442"/>
                    <a:gd name="connsiteY98" fmla="*/ 816162 h 1508555"/>
                    <a:gd name="connsiteX99" fmla="*/ 79745 w 1940442"/>
                    <a:gd name="connsiteY99" fmla="*/ 794896 h 1508555"/>
                    <a:gd name="connsiteX100" fmla="*/ 58479 w 1940442"/>
                    <a:gd name="connsiteY100" fmla="*/ 762999 h 1508555"/>
                    <a:gd name="connsiteX101" fmla="*/ 0 w 1940442"/>
                    <a:gd name="connsiteY101" fmla="*/ 709836 h 1508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1940442" h="1508555">
                      <a:moveTo>
                        <a:pt x="0" y="709836"/>
                      </a:moveTo>
                      <a:lnTo>
                        <a:pt x="0" y="709836"/>
                      </a:lnTo>
                      <a:cubicBezTo>
                        <a:pt x="13794" y="585702"/>
                        <a:pt x="-5575" y="769163"/>
                        <a:pt x="10633" y="550348"/>
                      </a:cubicBezTo>
                      <a:cubicBezTo>
                        <a:pt x="11429" y="539598"/>
                        <a:pt x="11432" y="528237"/>
                        <a:pt x="15949" y="518450"/>
                      </a:cubicBezTo>
                      <a:cubicBezTo>
                        <a:pt x="22337" y="504609"/>
                        <a:pt x="33670" y="493641"/>
                        <a:pt x="42531" y="481236"/>
                      </a:cubicBezTo>
                      <a:cubicBezTo>
                        <a:pt x="73689" y="387762"/>
                        <a:pt x="49209" y="445825"/>
                        <a:pt x="79745" y="390859"/>
                      </a:cubicBezTo>
                      <a:cubicBezTo>
                        <a:pt x="83594" y="383931"/>
                        <a:pt x="87158" y="376836"/>
                        <a:pt x="90377" y="369594"/>
                      </a:cubicBezTo>
                      <a:cubicBezTo>
                        <a:pt x="94253" y="360874"/>
                        <a:pt x="95716" y="350953"/>
                        <a:pt x="101010" y="343013"/>
                      </a:cubicBezTo>
                      <a:cubicBezTo>
                        <a:pt x="106571" y="334672"/>
                        <a:pt x="115187" y="328836"/>
                        <a:pt x="122275" y="321748"/>
                      </a:cubicBezTo>
                      <a:cubicBezTo>
                        <a:pt x="124781" y="309217"/>
                        <a:pt x="132732" y="265732"/>
                        <a:pt x="138224" y="257952"/>
                      </a:cubicBezTo>
                      <a:cubicBezTo>
                        <a:pt x="170280" y="212539"/>
                        <a:pt x="177417" y="211773"/>
                        <a:pt x="212652" y="194157"/>
                      </a:cubicBezTo>
                      <a:cubicBezTo>
                        <a:pt x="218232" y="171838"/>
                        <a:pt x="216489" y="147808"/>
                        <a:pt x="239233" y="135678"/>
                      </a:cubicBezTo>
                      <a:cubicBezTo>
                        <a:pt x="259560" y="124837"/>
                        <a:pt x="303028" y="109096"/>
                        <a:pt x="303028" y="109096"/>
                      </a:cubicBezTo>
                      <a:cubicBezTo>
                        <a:pt x="318110" y="94014"/>
                        <a:pt x="340691" y="62467"/>
                        <a:pt x="366824" y="55934"/>
                      </a:cubicBezTo>
                      <a:cubicBezTo>
                        <a:pt x="380684" y="52469"/>
                        <a:pt x="395177" y="52389"/>
                        <a:pt x="409354" y="50617"/>
                      </a:cubicBezTo>
                      <a:cubicBezTo>
                        <a:pt x="430619" y="43529"/>
                        <a:pt x="451343" y="34544"/>
                        <a:pt x="473149" y="29352"/>
                      </a:cubicBezTo>
                      <a:cubicBezTo>
                        <a:pt x="488760" y="25635"/>
                        <a:pt x="505090" y="26157"/>
                        <a:pt x="520996" y="24036"/>
                      </a:cubicBezTo>
                      <a:cubicBezTo>
                        <a:pt x="531680" y="22611"/>
                        <a:pt x="479196" y="22707"/>
                        <a:pt x="552893" y="18720"/>
                      </a:cubicBezTo>
                      <a:cubicBezTo>
                        <a:pt x="626590" y="14733"/>
                        <a:pt x="863274" y="-1511"/>
                        <a:pt x="963176" y="113"/>
                      </a:cubicBezTo>
                      <a:cubicBezTo>
                        <a:pt x="1063078" y="1737"/>
                        <a:pt x="1081575" y="15618"/>
                        <a:pt x="1152304" y="28466"/>
                      </a:cubicBezTo>
                      <a:cubicBezTo>
                        <a:pt x="1223033" y="41314"/>
                        <a:pt x="1343025" y="67305"/>
                        <a:pt x="1387549" y="77199"/>
                      </a:cubicBezTo>
                      <a:cubicBezTo>
                        <a:pt x="1432073" y="87093"/>
                        <a:pt x="1408574" y="85113"/>
                        <a:pt x="1419447" y="87831"/>
                      </a:cubicBezTo>
                      <a:cubicBezTo>
                        <a:pt x="1444949" y="94206"/>
                        <a:pt x="1477586" y="99293"/>
                        <a:pt x="1504507" y="103780"/>
                      </a:cubicBezTo>
                      <a:cubicBezTo>
                        <a:pt x="1530181" y="116618"/>
                        <a:pt x="1566483" y="133858"/>
                        <a:pt x="1584252" y="151627"/>
                      </a:cubicBezTo>
                      <a:cubicBezTo>
                        <a:pt x="1589568" y="156943"/>
                        <a:pt x="1595689" y="161561"/>
                        <a:pt x="1600200" y="167575"/>
                      </a:cubicBezTo>
                      <a:cubicBezTo>
                        <a:pt x="1606400" y="175842"/>
                        <a:pt x="1611528" y="184915"/>
                        <a:pt x="1616149" y="194157"/>
                      </a:cubicBezTo>
                      <a:cubicBezTo>
                        <a:pt x="1618655" y="199169"/>
                        <a:pt x="1617503" y="206143"/>
                        <a:pt x="1621466" y="210106"/>
                      </a:cubicBezTo>
                      <a:cubicBezTo>
                        <a:pt x="1627070" y="215710"/>
                        <a:pt x="1635643" y="217194"/>
                        <a:pt x="1642731" y="220738"/>
                      </a:cubicBezTo>
                      <a:cubicBezTo>
                        <a:pt x="1646275" y="226054"/>
                        <a:pt x="1650304" y="231078"/>
                        <a:pt x="1653363" y="236687"/>
                      </a:cubicBezTo>
                      <a:cubicBezTo>
                        <a:pt x="1660953" y="250602"/>
                        <a:pt x="1674628" y="279217"/>
                        <a:pt x="1674628" y="279217"/>
                      </a:cubicBezTo>
                      <a:cubicBezTo>
                        <a:pt x="1676400" y="288078"/>
                        <a:pt x="1676589" y="297409"/>
                        <a:pt x="1679945" y="305799"/>
                      </a:cubicBezTo>
                      <a:cubicBezTo>
                        <a:pt x="1689899" y="330684"/>
                        <a:pt x="1703674" y="340161"/>
                        <a:pt x="1722475" y="358962"/>
                      </a:cubicBezTo>
                      <a:cubicBezTo>
                        <a:pt x="1724247" y="366050"/>
                        <a:pt x="1724913" y="373511"/>
                        <a:pt x="1727791" y="380227"/>
                      </a:cubicBezTo>
                      <a:cubicBezTo>
                        <a:pt x="1743384" y="416610"/>
                        <a:pt x="1734780" y="376280"/>
                        <a:pt x="1743740" y="412124"/>
                      </a:cubicBezTo>
                      <a:cubicBezTo>
                        <a:pt x="1745931" y="420890"/>
                        <a:pt x="1744267" y="431043"/>
                        <a:pt x="1749056" y="438706"/>
                      </a:cubicBezTo>
                      <a:cubicBezTo>
                        <a:pt x="1753752" y="446220"/>
                        <a:pt x="1763233" y="449339"/>
                        <a:pt x="1770321" y="454655"/>
                      </a:cubicBezTo>
                      <a:cubicBezTo>
                        <a:pt x="1775637" y="470604"/>
                        <a:pt x="1779313" y="487197"/>
                        <a:pt x="1786270" y="502501"/>
                      </a:cubicBezTo>
                      <a:cubicBezTo>
                        <a:pt x="1799021" y="530553"/>
                        <a:pt x="1815748" y="561933"/>
                        <a:pt x="1823484" y="592878"/>
                      </a:cubicBezTo>
                      <a:cubicBezTo>
                        <a:pt x="1830072" y="619233"/>
                        <a:pt x="1835178" y="693688"/>
                        <a:pt x="1839433" y="704520"/>
                      </a:cubicBezTo>
                      <a:cubicBezTo>
                        <a:pt x="1849678" y="730599"/>
                        <a:pt x="1871330" y="750594"/>
                        <a:pt x="1887279" y="773631"/>
                      </a:cubicBezTo>
                      <a:cubicBezTo>
                        <a:pt x="1890823" y="796668"/>
                        <a:pt x="1893341" y="819887"/>
                        <a:pt x="1897912" y="842743"/>
                      </a:cubicBezTo>
                      <a:cubicBezTo>
                        <a:pt x="1908842" y="897393"/>
                        <a:pt x="1915142" y="873626"/>
                        <a:pt x="1924493" y="943752"/>
                      </a:cubicBezTo>
                      <a:cubicBezTo>
                        <a:pt x="1937946" y="1044648"/>
                        <a:pt x="1932899" y="996772"/>
                        <a:pt x="1940442" y="1087292"/>
                      </a:cubicBezTo>
                      <a:cubicBezTo>
                        <a:pt x="1938670" y="1126278"/>
                        <a:pt x="1937811" y="1165316"/>
                        <a:pt x="1935126" y="1204250"/>
                      </a:cubicBezTo>
                      <a:cubicBezTo>
                        <a:pt x="1933328" y="1230320"/>
                        <a:pt x="1930481" y="1251993"/>
                        <a:pt x="1913861" y="1273362"/>
                      </a:cubicBezTo>
                      <a:cubicBezTo>
                        <a:pt x="1908421" y="1280356"/>
                        <a:pt x="1899684" y="1283994"/>
                        <a:pt x="1892596" y="1289310"/>
                      </a:cubicBezTo>
                      <a:cubicBezTo>
                        <a:pt x="1889052" y="1303487"/>
                        <a:pt x="1886957" y="1318107"/>
                        <a:pt x="1881963" y="1331841"/>
                      </a:cubicBezTo>
                      <a:cubicBezTo>
                        <a:pt x="1879780" y="1337845"/>
                        <a:pt x="1873848" y="1341917"/>
                        <a:pt x="1871331" y="1347789"/>
                      </a:cubicBezTo>
                      <a:cubicBezTo>
                        <a:pt x="1862560" y="1368255"/>
                        <a:pt x="1871113" y="1378097"/>
                        <a:pt x="1850066" y="1395636"/>
                      </a:cubicBezTo>
                      <a:cubicBezTo>
                        <a:pt x="1836050" y="1407316"/>
                        <a:pt x="1818168" y="1413357"/>
                        <a:pt x="1802219" y="1422217"/>
                      </a:cubicBezTo>
                      <a:cubicBezTo>
                        <a:pt x="1795131" y="1432850"/>
                        <a:pt x="1789990" y="1445079"/>
                        <a:pt x="1780954" y="1454115"/>
                      </a:cubicBezTo>
                      <a:cubicBezTo>
                        <a:pt x="1773647" y="1461422"/>
                        <a:pt x="1763405" y="1465046"/>
                        <a:pt x="1754372" y="1470064"/>
                      </a:cubicBezTo>
                      <a:cubicBezTo>
                        <a:pt x="1747444" y="1473913"/>
                        <a:pt x="1740391" y="1477574"/>
                        <a:pt x="1733107" y="1480696"/>
                      </a:cubicBezTo>
                      <a:cubicBezTo>
                        <a:pt x="1720029" y="1486301"/>
                        <a:pt x="1704203" y="1489058"/>
                        <a:pt x="1690577" y="1491329"/>
                      </a:cubicBezTo>
                      <a:cubicBezTo>
                        <a:pt x="1678217" y="1493389"/>
                        <a:pt x="1665866" y="1495811"/>
                        <a:pt x="1653363" y="1496645"/>
                      </a:cubicBezTo>
                      <a:cubicBezTo>
                        <a:pt x="1612657" y="1499359"/>
                        <a:pt x="1571847" y="1500190"/>
                        <a:pt x="1531089" y="1501962"/>
                      </a:cubicBezTo>
                      <a:lnTo>
                        <a:pt x="1488559" y="1507278"/>
                      </a:lnTo>
                      <a:cubicBezTo>
                        <a:pt x="1477041" y="1507278"/>
                        <a:pt x="1462126" y="1503943"/>
                        <a:pt x="1461978" y="1501962"/>
                      </a:cubicBezTo>
                      <a:cubicBezTo>
                        <a:pt x="1461830" y="1499981"/>
                        <a:pt x="1482357" y="1494504"/>
                        <a:pt x="1487673" y="1495390"/>
                      </a:cubicBezTo>
                      <a:cubicBezTo>
                        <a:pt x="1492989" y="1496276"/>
                        <a:pt x="1511448" y="1513271"/>
                        <a:pt x="1493875" y="1507278"/>
                      </a:cubicBezTo>
                      <a:cubicBezTo>
                        <a:pt x="1476302" y="1501285"/>
                        <a:pt x="1389366" y="1461808"/>
                        <a:pt x="1382233" y="1459431"/>
                      </a:cubicBezTo>
                      <a:lnTo>
                        <a:pt x="1382602" y="1437280"/>
                      </a:lnTo>
                      <a:cubicBezTo>
                        <a:pt x="1377286" y="1431964"/>
                        <a:pt x="1360586" y="1431743"/>
                        <a:pt x="1352550" y="1427460"/>
                      </a:cubicBezTo>
                      <a:cubicBezTo>
                        <a:pt x="1344514" y="1423177"/>
                        <a:pt x="1338469" y="1431994"/>
                        <a:pt x="1334387" y="1411584"/>
                      </a:cubicBezTo>
                      <a:cubicBezTo>
                        <a:pt x="1336159" y="1390319"/>
                        <a:pt x="1317551" y="1361080"/>
                        <a:pt x="1313121" y="1353106"/>
                      </a:cubicBezTo>
                      <a:cubicBezTo>
                        <a:pt x="1308691" y="1345132"/>
                        <a:pt x="1311349" y="1369054"/>
                        <a:pt x="1307805" y="1363738"/>
                      </a:cubicBezTo>
                      <a:cubicBezTo>
                        <a:pt x="1304261" y="1358422"/>
                        <a:pt x="1275907" y="1322981"/>
                        <a:pt x="1291856" y="1321209"/>
                      </a:cubicBezTo>
                      <a:cubicBezTo>
                        <a:pt x="1303194" y="1335381"/>
                        <a:pt x="1276794" y="1295512"/>
                        <a:pt x="1281224" y="1289310"/>
                      </a:cubicBezTo>
                      <a:cubicBezTo>
                        <a:pt x="1285654" y="1283108"/>
                        <a:pt x="1306033" y="1285766"/>
                        <a:pt x="1318438" y="1283994"/>
                      </a:cubicBezTo>
                      <a:cubicBezTo>
                        <a:pt x="1322496" y="1275877"/>
                        <a:pt x="1339181" y="1243977"/>
                        <a:pt x="1339703" y="1236148"/>
                      </a:cubicBezTo>
                      <a:cubicBezTo>
                        <a:pt x="1340439" y="1225111"/>
                        <a:pt x="1335924" y="1179997"/>
                        <a:pt x="1329070" y="1161720"/>
                      </a:cubicBezTo>
                      <a:cubicBezTo>
                        <a:pt x="1326287" y="1154300"/>
                        <a:pt x="1324042" y="1146059"/>
                        <a:pt x="1318438" y="1140455"/>
                      </a:cubicBezTo>
                      <a:cubicBezTo>
                        <a:pt x="1312834" y="1134851"/>
                        <a:pt x="1304261" y="1133366"/>
                        <a:pt x="1297172" y="1129822"/>
                      </a:cubicBezTo>
                      <a:cubicBezTo>
                        <a:pt x="1293628" y="1120962"/>
                        <a:pt x="1291110" y="1111619"/>
                        <a:pt x="1286540" y="1103241"/>
                      </a:cubicBezTo>
                      <a:cubicBezTo>
                        <a:pt x="1235987" y="1010559"/>
                        <a:pt x="1295499" y="1137105"/>
                        <a:pt x="1244010" y="1034129"/>
                      </a:cubicBezTo>
                      <a:cubicBezTo>
                        <a:pt x="1241504" y="1029117"/>
                        <a:pt x="1240901" y="1023331"/>
                        <a:pt x="1238693" y="1018180"/>
                      </a:cubicBezTo>
                      <a:cubicBezTo>
                        <a:pt x="1230597" y="999290"/>
                        <a:pt x="1228108" y="996986"/>
                        <a:pt x="1217428" y="980966"/>
                      </a:cubicBezTo>
                      <a:cubicBezTo>
                        <a:pt x="1180378" y="857468"/>
                        <a:pt x="1226867" y="975832"/>
                        <a:pt x="1174898" y="906538"/>
                      </a:cubicBezTo>
                      <a:cubicBezTo>
                        <a:pt x="1170514" y="900693"/>
                        <a:pt x="1174037" y="891064"/>
                        <a:pt x="1169582" y="885273"/>
                      </a:cubicBezTo>
                      <a:cubicBezTo>
                        <a:pt x="1155830" y="867395"/>
                        <a:pt x="1134246" y="856194"/>
                        <a:pt x="1121735" y="837427"/>
                      </a:cubicBezTo>
                      <a:cubicBezTo>
                        <a:pt x="1114647" y="826794"/>
                        <a:pt x="1106185" y="816959"/>
                        <a:pt x="1100470" y="805529"/>
                      </a:cubicBezTo>
                      <a:cubicBezTo>
                        <a:pt x="1096926" y="798441"/>
                        <a:pt x="1095855" y="789421"/>
                        <a:pt x="1089838" y="784264"/>
                      </a:cubicBezTo>
                      <a:cubicBezTo>
                        <a:pt x="1082592" y="778053"/>
                        <a:pt x="1072117" y="777175"/>
                        <a:pt x="1063256" y="773631"/>
                      </a:cubicBezTo>
                      <a:cubicBezTo>
                        <a:pt x="1058803" y="766951"/>
                        <a:pt x="1041074" y="739716"/>
                        <a:pt x="1036675" y="736417"/>
                      </a:cubicBezTo>
                      <a:cubicBezTo>
                        <a:pt x="996736" y="706463"/>
                        <a:pt x="987438" y="711620"/>
                        <a:pt x="962247" y="699203"/>
                      </a:cubicBezTo>
                      <a:cubicBezTo>
                        <a:pt x="937056" y="686786"/>
                        <a:pt x="937684" y="679300"/>
                        <a:pt x="885530" y="661916"/>
                      </a:cubicBezTo>
                      <a:lnTo>
                        <a:pt x="808075" y="651357"/>
                      </a:lnTo>
                      <a:cubicBezTo>
                        <a:pt x="797404" y="652881"/>
                        <a:pt x="786951" y="657021"/>
                        <a:pt x="776177" y="656673"/>
                      </a:cubicBezTo>
                      <a:cubicBezTo>
                        <a:pt x="731756" y="655240"/>
                        <a:pt x="687572" y="649585"/>
                        <a:pt x="643270" y="646041"/>
                      </a:cubicBezTo>
                      <a:cubicBezTo>
                        <a:pt x="588335" y="647813"/>
                        <a:pt x="559820" y="644678"/>
                        <a:pt x="494341" y="667232"/>
                      </a:cubicBezTo>
                      <a:cubicBezTo>
                        <a:pt x="486902" y="669794"/>
                        <a:pt x="462504" y="696533"/>
                        <a:pt x="451884" y="704520"/>
                      </a:cubicBezTo>
                      <a:cubicBezTo>
                        <a:pt x="441264" y="712507"/>
                        <a:pt x="437707" y="711608"/>
                        <a:pt x="430619" y="715152"/>
                      </a:cubicBezTo>
                      <a:cubicBezTo>
                        <a:pt x="428847" y="720468"/>
                        <a:pt x="427809" y="726089"/>
                        <a:pt x="425303" y="731101"/>
                      </a:cubicBezTo>
                      <a:cubicBezTo>
                        <a:pt x="422446" y="736816"/>
                        <a:pt x="419188" y="742532"/>
                        <a:pt x="414670" y="747050"/>
                      </a:cubicBezTo>
                      <a:cubicBezTo>
                        <a:pt x="399055" y="762664"/>
                        <a:pt x="376346" y="763276"/>
                        <a:pt x="356191" y="768315"/>
                      </a:cubicBezTo>
                      <a:cubicBezTo>
                        <a:pt x="345558" y="775403"/>
                        <a:pt x="334272" y="781597"/>
                        <a:pt x="324293" y="789580"/>
                      </a:cubicBezTo>
                      <a:cubicBezTo>
                        <a:pt x="315433" y="796668"/>
                        <a:pt x="308287" y="806732"/>
                        <a:pt x="297712" y="810845"/>
                      </a:cubicBezTo>
                      <a:cubicBezTo>
                        <a:pt x="275677" y="819414"/>
                        <a:pt x="251637" y="821478"/>
                        <a:pt x="228600" y="826794"/>
                      </a:cubicBezTo>
                      <a:cubicBezTo>
                        <a:pt x="206177" y="825475"/>
                        <a:pt x="153195" y="830217"/>
                        <a:pt x="122275" y="816162"/>
                      </a:cubicBezTo>
                      <a:cubicBezTo>
                        <a:pt x="107846" y="809603"/>
                        <a:pt x="93922" y="801985"/>
                        <a:pt x="79745" y="794896"/>
                      </a:cubicBezTo>
                      <a:lnTo>
                        <a:pt x="58479" y="762999"/>
                      </a:lnTo>
                      <a:cubicBezTo>
                        <a:pt x="3350" y="680306"/>
                        <a:pt x="9746" y="718696"/>
                        <a:pt x="0" y="709836"/>
                      </a:cubicBezTo>
                      <a:close/>
                    </a:path>
                  </a:pathLst>
                </a:custGeom>
                <a:solidFill>
                  <a:srgbClr val="38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0" name="Freeform 123">
                  <a:extLst>
                    <a:ext uri="{FF2B5EF4-FFF2-40B4-BE49-F238E27FC236}">
                      <a16:creationId xmlns:a16="http://schemas.microsoft.com/office/drawing/2014/main" id="{96B018DB-132C-A137-E8F4-117BF6D844AC}"/>
                    </a:ext>
                  </a:extLst>
                </p:cNvPr>
                <p:cNvSpPr/>
                <p:nvPr/>
              </p:nvSpPr>
              <p:spPr>
                <a:xfrm>
                  <a:off x="3912133" y="245656"/>
                  <a:ext cx="3642169" cy="2564595"/>
                </a:xfrm>
                <a:custGeom>
                  <a:avLst/>
                  <a:gdLst>
                    <a:gd name="connsiteX0" fmla="*/ 0 w 1940442"/>
                    <a:gd name="connsiteY0" fmla="*/ 729441 h 1521567"/>
                    <a:gd name="connsiteX1" fmla="*/ 0 w 1940442"/>
                    <a:gd name="connsiteY1" fmla="*/ 729441 h 1521567"/>
                    <a:gd name="connsiteX2" fmla="*/ 10633 w 1940442"/>
                    <a:gd name="connsiteY2" fmla="*/ 569953 h 1521567"/>
                    <a:gd name="connsiteX3" fmla="*/ 15949 w 1940442"/>
                    <a:gd name="connsiteY3" fmla="*/ 538055 h 1521567"/>
                    <a:gd name="connsiteX4" fmla="*/ 42531 w 1940442"/>
                    <a:gd name="connsiteY4" fmla="*/ 500841 h 1521567"/>
                    <a:gd name="connsiteX5" fmla="*/ 79745 w 1940442"/>
                    <a:gd name="connsiteY5" fmla="*/ 410464 h 1521567"/>
                    <a:gd name="connsiteX6" fmla="*/ 90377 w 1940442"/>
                    <a:gd name="connsiteY6" fmla="*/ 389199 h 1521567"/>
                    <a:gd name="connsiteX7" fmla="*/ 101010 w 1940442"/>
                    <a:gd name="connsiteY7" fmla="*/ 362618 h 1521567"/>
                    <a:gd name="connsiteX8" fmla="*/ 122275 w 1940442"/>
                    <a:gd name="connsiteY8" fmla="*/ 341353 h 1521567"/>
                    <a:gd name="connsiteX9" fmla="*/ 138224 w 1940442"/>
                    <a:gd name="connsiteY9" fmla="*/ 277557 h 1521567"/>
                    <a:gd name="connsiteX10" fmla="*/ 212652 w 1940442"/>
                    <a:gd name="connsiteY10" fmla="*/ 213762 h 1521567"/>
                    <a:gd name="connsiteX11" fmla="*/ 239233 w 1940442"/>
                    <a:gd name="connsiteY11" fmla="*/ 155283 h 1521567"/>
                    <a:gd name="connsiteX12" fmla="*/ 303028 w 1940442"/>
                    <a:gd name="connsiteY12" fmla="*/ 128701 h 1521567"/>
                    <a:gd name="connsiteX13" fmla="*/ 366824 w 1940442"/>
                    <a:gd name="connsiteY13" fmla="*/ 75539 h 1521567"/>
                    <a:gd name="connsiteX14" fmla="*/ 409354 w 1940442"/>
                    <a:gd name="connsiteY14" fmla="*/ 70222 h 1521567"/>
                    <a:gd name="connsiteX15" fmla="*/ 473149 w 1940442"/>
                    <a:gd name="connsiteY15" fmla="*/ 48957 h 1521567"/>
                    <a:gd name="connsiteX16" fmla="*/ 520996 w 1940442"/>
                    <a:gd name="connsiteY16" fmla="*/ 43641 h 1521567"/>
                    <a:gd name="connsiteX17" fmla="*/ 552893 w 1940442"/>
                    <a:gd name="connsiteY17" fmla="*/ 38325 h 1521567"/>
                    <a:gd name="connsiteX18" fmla="*/ 1323754 w 1940442"/>
                    <a:gd name="connsiteY18" fmla="*/ 86171 h 1521567"/>
                    <a:gd name="connsiteX19" fmla="*/ 1387549 w 1940442"/>
                    <a:gd name="connsiteY19" fmla="*/ 96804 h 1521567"/>
                    <a:gd name="connsiteX20" fmla="*/ 1419447 w 1940442"/>
                    <a:gd name="connsiteY20" fmla="*/ 107436 h 1521567"/>
                    <a:gd name="connsiteX21" fmla="*/ 1504507 w 1940442"/>
                    <a:gd name="connsiteY21" fmla="*/ 123385 h 1521567"/>
                    <a:gd name="connsiteX22" fmla="*/ 1584252 w 1940442"/>
                    <a:gd name="connsiteY22" fmla="*/ 171232 h 1521567"/>
                    <a:gd name="connsiteX23" fmla="*/ 1600200 w 1940442"/>
                    <a:gd name="connsiteY23" fmla="*/ 187180 h 1521567"/>
                    <a:gd name="connsiteX24" fmla="*/ 1616149 w 1940442"/>
                    <a:gd name="connsiteY24" fmla="*/ 213762 h 1521567"/>
                    <a:gd name="connsiteX25" fmla="*/ 1621466 w 1940442"/>
                    <a:gd name="connsiteY25" fmla="*/ 229711 h 1521567"/>
                    <a:gd name="connsiteX26" fmla="*/ 1642731 w 1940442"/>
                    <a:gd name="connsiteY26" fmla="*/ 240343 h 1521567"/>
                    <a:gd name="connsiteX27" fmla="*/ 1653363 w 1940442"/>
                    <a:gd name="connsiteY27" fmla="*/ 256292 h 1521567"/>
                    <a:gd name="connsiteX28" fmla="*/ 1674628 w 1940442"/>
                    <a:gd name="connsiteY28" fmla="*/ 298822 h 1521567"/>
                    <a:gd name="connsiteX29" fmla="*/ 1679945 w 1940442"/>
                    <a:gd name="connsiteY29" fmla="*/ 325404 h 1521567"/>
                    <a:gd name="connsiteX30" fmla="*/ 1722475 w 1940442"/>
                    <a:gd name="connsiteY30" fmla="*/ 378567 h 1521567"/>
                    <a:gd name="connsiteX31" fmla="*/ 1727791 w 1940442"/>
                    <a:gd name="connsiteY31" fmla="*/ 399832 h 1521567"/>
                    <a:gd name="connsiteX32" fmla="*/ 1743740 w 1940442"/>
                    <a:gd name="connsiteY32" fmla="*/ 431729 h 1521567"/>
                    <a:gd name="connsiteX33" fmla="*/ 1749056 w 1940442"/>
                    <a:gd name="connsiteY33" fmla="*/ 458311 h 1521567"/>
                    <a:gd name="connsiteX34" fmla="*/ 1770321 w 1940442"/>
                    <a:gd name="connsiteY34" fmla="*/ 474260 h 1521567"/>
                    <a:gd name="connsiteX35" fmla="*/ 1786270 w 1940442"/>
                    <a:gd name="connsiteY35" fmla="*/ 522106 h 1521567"/>
                    <a:gd name="connsiteX36" fmla="*/ 1823484 w 1940442"/>
                    <a:gd name="connsiteY36" fmla="*/ 612483 h 1521567"/>
                    <a:gd name="connsiteX37" fmla="*/ 1839433 w 1940442"/>
                    <a:gd name="connsiteY37" fmla="*/ 724125 h 1521567"/>
                    <a:gd name="connsiteX38" fmla="*/ 1887279 w 1940442"/>
                    <a:gd name="connsiteY38" fmla="*/ 793236 h 1521567"/>
                    <a:gd name="connsiteX39" fmla="*/ 1897912 w 1940442"/>
                    <a:gd name="connsiteY39" fmla="*/ 862348 h 1521567"/>
                    <a:gd name="connsiteX40" fmla="*/ 1924493 w 1940442"/>
                    <a:gd name="connsiteY40" fmla="*/ 963357 h 1521567"/>
                    <a:gd name="connsiteX41" fmla="*/ 1940442 w 1940442"/>
                    <a:gd name="connsiteY41" fmla="*/ 1106897 h 1521567"/>
                    <a:gd name="connsiteX42" fmla="*/ 1935126 w 1940442"/>
                    <a:gd name="connsiteY42" fmla="*/ 1223855 h 1521567"/>
                    <a:gd name="connsiteX43" fmla="*/ 1913861 w 1940442"/>
                    <a:gd name="connsiteY43" fmla="*/ 1292967 h 1521567"/>
                    <a:gd name="connsiteX44" fmla="*/ 1892596 w 1940442"/>
                    <a:gd name="connsiteY44" fmla="*/ 1308915 h 1521567"/>
                    <a:gd name="connsiteX45" fmla="*/ 1881963 w 1940442"/>
                    <a:gd name="connsiteY45" fmla="*/ 1351446 h 1521567"/>
                    <a:gd name="connsiteX46" fmla="*/ 1871331 w 1940442"/>
                    <a:gd name="connsiteY46" fmla="*/ 1367394 h 1521567"/>
                    <a:gd name="connsiteX47" fmla="*/ 1850066 w 1940442"/>
                    <a:gd name="connsiteY47" fmla="*/ 1415241 h 1521567"/>
                    <a:gd name="connsiteX48" fmla="*/ 1802219 w 1940442"/>
                    <a:gd name="connsiteY48" fmla="*/ 1441822 h 1521567"/>
                    <a:gd name="connsiteX49" fmla="*/ 1780954 w 1940442"/>
                    <a:gd name="connsiteY49" fmla="*/ 1473720 h 1521567"/>
                    <a:gd name="connsiteX50" fmla="*/ 1754372 w 1940442"/>
                    <a:gd name="connsiteY50" fmla="*/ 1489669 h 1521567"/>
                    <a:gd name="connsiteX51" fmla="*/ 1733107 w 1940442"/>
                    <a:gd name="connsiteY51" fmla="*/ 1500301 h 1521567"/>
                    <a:gd name="connsiteX52" fmla="*/ 1690577 w 1940442"/>
                    <a:gd name="connsiteY52" fmla="*/ 1510934 h 1521567"/>
                    <a:gd name="connsiteX53" fmla="*/ 1653363 w 1940442"/>
                    <a:gd name="connsiteY53" fmla="*/ 1516250 h 1521567"/>
                    <a:gd name="connsiteX54" fmla="*/ 1531089 w 1940442"/>
                    <a:gd name="connsiteY54" fmla="*/ 1521567 h 1521567"/>
                    <a:gd name="connsiteX55" fmla="*/ 1360968 w 1940442"/>
                    <a:gd name="connsiteY55" fmla="*/ 1516250 h 1521567"/>
                    <a:gd name="connsiteX56" fmla="*/ 1286540 w 1940442"/>
                    <a:gd name="connsiteY56" fmla="*/ 1484353 h 1521567"/>
                    <a:gd name="connsiteX57" fmla="*/ 1270591 w 1940442"/>
                    <a:gd name="connsiteY57" fmla="*/ 1473720 h 1521567"/>
                    <a:gd name="connsiteX58" fmla="*/ 1228061 w 1940442"/>
                    <a:gd name="connsiteY58" fmla="*/ 1431190 h 1521567"/>
                    <a:gd name="connsiteX59" fmla="*/ 1212112 w 1940442"/>
                    <a:gd name="connsiteY59" fmla="*/ 1415241 h 1521567"/>
                    <a:gd name="connsiteX60" fmla="*/ 1196163 w 1940442"/>
                    <a:gd name="connsiteY60" fmla="*/ 1409925 h 1521567"/>
                    <a:gd name="connsiteX61" fmla="*/ 1180214 w 1940442"/>
                    <a:gd name="connsiteY61" fmla="*/ 1393976 h 1521567"/>
                    <a:gd name="connsiteX62" fmla="*/ 1164266 w 1940442"/>
                    <a:gd name="connsiteY62" fmla="*/ 1346129 h 1521567"/>
                    <a:gd name="connsiteX63" fmla="*/ 1169582 w 1940442"/>
                    <a:gd name="connsiteY63" fmla="*/ 1282334 h 1521567"/>
                    <a:gd name="connsiteX64" fmla="*/ 1180214 w 1940442"/>
                    <a:gd name="connsiteY64" fmla="*/ 1261069 h 1521567"/>
                    <a:gd name="connsiteX65" fmla="*/ 1228061 w 1940442"/>
                    <a:gd name="connsiteY65" fmla="*/ 1255753 h 1521567"/>
                    <a:gd name="connsiteX66" fmla="*/ 1281224 w 1940442"/>
                    <a:gd name="connsiteY66" fmla="*/ 1308915 h 1521567"/>
                    <a:gd name="connsiteX67" fmla="*/ 1318438 w 1940442"/>
                    <a:gd name="connsiteY67" fmla="*/ 1303599 h 1521567"/>
                    <a:gd name="connsiteX68" fmla="*/ 1339703 w 1940442"/>
                    <a:gd name="connsiteY68" fmla="*/ 1255753 h 1521567"/>
                    <a:gd name="connsiteX69" fmla="*/ 1329070 w 1940442"/>
                    <a:gd name="connsiteY69" fmla="*/ 1181325 h 1521567"/>
                    <a:gd name="connsiteX70" fmla="*/ 1318438 w 1940442"/>
                    <a:gd name="connsiteY70" fmla="*/ 1160060 h 1521567"/>
                    <a:gd name="connsiteX71" fmla="*/ 1297172 w 1940442"/>
                    <a:gd name="connsiteY71" fmla="*/ 1149427 h 1521567"/>
                    <a:gd name="connsiteX72" fmla="*/ 1286540 w 1940442"/>
                    <a:gd name="connsiteY72" fmla="*/ 1122846 h 1521567"/>
                    <a:gd name="connsiteX73" fmla="*/ 1244010 w 1940442"/>
                    <a:gd name="connsiteY73" fmla="*/ 1053734 h 1521567"/>
                    <a:gd name="connsiteX74" fmla="*/ 1238693 w 1940442"/>
                    <a:gd name="connsiteY74" fmla="*/ 1037785 h 1521567"/>
                    <a:gd name="connsiteX75" fmla="*/ 1217428 w 1940442"/>
                    <a:gd name="connsiteY75" fmla="*/ 1000571 h 1521567"/>
                    <a:gd name="connsiteX76" fmla="*/ 1174898 w 1940442"/>
                    <a:gd name="connsiteY76" fmla="*/ 926143 h 1521567"/>
                    <a:gd name="connsiteX77" fmla="*/ 1169582 w 1940442"/>
                    <a:gd name="connsiteY77" fmla="*/ 904878 h 1521567"/>
                    <a:gd name="connsiteX78" fmla="*/ 1121735 w 1940442"/>
                    <a:gd name="connsiteY78" fmla="*/ 857032 h 1521567"/>
                    <a:gd name="connsiteX79" fmla="*/ 1100470 w 1940442"/>
                    <a:gd name="connsiteY79" fmla="*/ 825134 h 1521567"/>
                    <a:gd name="connsiteX80" fmla="*/ 1089838 w 1940442"/>
                    <a:gd name="connsiteY80" fmla="*/ 803869 h 1521567"/>
                    <a:gd name="connsiteX81" fmla="*/ 1063256 w 1940442"/>
                    <a:gd name="connsiteY81" fmla="*/ 793236 h 1521567"/>
                    <a:gd name="connsiteX82" fmla="*/ 1036675 w 1940442"/>
                    <a:gd name="connsiteY82" fmla="*/ 756022 h 1521567"/>
                    <a:gd name="connsiteX83" fmla="*/ 962247 w 1940442"/>
                    <a:gd name="connsiteY83" fmla="*/ 718808 h 1521567"/>
                    <a:gd name="connsiteX84" fmla="*/ 850605 w 1940442"/>
                    <a:gd name="connsiteY84" fmla="*/ 665646 h 1521567"/>
                    <a:gd name="connsiteX85" fmla="*/ 808075 w 1940442"/>
                    <a:gd name="connsiteY85" fmla="*/ 670962 h 1521567"/>
                    <a:gd name="connsiteX86" fmla="*/ 776177 w 1940442"/>
                    <a:gd name="connsiteY86" fmla="*/ 676278 h 1521567"/>
                    <a:gd name="connsiteX87" fmla="*/ 643270 w 1940442"/>
                    <a:gd name="connsiteY87" fmla="*/ 665646 h 1521567"/>
                    <a:gd name="connsiteX88" fmla="*/ 478466 w 1940442"/>
                    <a:gd name="connsiteY88" fmla="*/ 670962 h 1521567"/>
                    <a:gd name="connsiteX89" fmla="*/ 451884 w 1940442"/>
                    <a:gd name="connsiteY89" fmla="*/ 724125 h 1521567"/>
                    <a:gd name="connsiteX90" fmla="*/ 430619 w 1940442"/>
                    <a:gd name="connsiteY90" fmla="*/ 734757 h 1521567"/>
                    <a:gd name="connsiteX91" fmla="*/ 425303 w 1940442"/>
                    <a:gd name="connsiteY91" fmla="*/ 750706 h 1521567"/>
                    <a:gd name="connsiteX92" fmla="*/ 414670 w 1940442"/>
                    <a:gd name="connsiteY92" fmla="*/ 766655 h 1521567"/>
                    <a:gd name="connsiteX93" fmla="*/ 356191 w 1940442"/>
                    <a:gd name="connsiteY93" fmla="*/ 787920 h 1521567"/>
                    <a:gd name="connsiteX94" fmla="*/ 324293 w 1940442"/>
                    <a:gd name="connsiteY94" fmla="*/ 809185 h 1521567"/>
                    <a:gd name="connsiteX95" fmla="*/ 297712 w 1940442"/>
                    <a:gd name="connsiteY95" fmla="*/ 830450 h 1521567"/>
                    <a:gd name="connsiteX96" fmla="*/ 228600 w 1940442"/>
                    <a:gd name="connsiteY96" fmla="*/ 846399 h 1521567"/>
                    <a:gd name="connsiteX97" fmla="*/ 122275 w 1940442"/>
                    <a:gd name="connsiteY97" fmla="*/ 835767 h 1521567"/>
                    <a:gd name="connsiteX98" fmla="*/ 79745 w 1940442"/>
                    <a:gd name="connsiteY98" fmla="*/ 814501 h 1521567"/>
                    <a:gd name="connsiteX99" fmla="*/ 58479 w 1940442"/>
                    <a:gd name="connsiteY99" fmla="*/ 782604 h 1521567"/>
                    <a:gd name="connsiteX100" fmla="*/ 0 w 1940442"/>
                    <a:gd name="connsiteY100" fmla="*/ 729441 h 1521567"/>
                    <a:gd name="connsiteX0" fmla="*/ 0 w 1940442"/>
                    <a:gd name="connsiteY0" fmla="*/ 729441 h 1521567"/>
                    <a:gd name="connsiteX1" fmla="*/ 0 w 1940442"/>
                    <a:gd name="connsiteY1" fmla="*/ 729441 h 1521567"/>
                    <a:gd name="connsiteX2" fmla="*/ 10633 w 1940442"/>
                    <a:gd name="connsiteY2" fmla="*/ 569953 h 1521567"/>
                    <a:gd name="connsiteX3" fmla="*/ 15949 w 1940442"/>
                    <a:gd name="connsiteY3" fmla="*/ 538055 h 1521567"/>
                    <a:gd name="connsiteX4" fmla="*/ 42531 w 1940442"/>
                    <a:gd name="connsiteY4" fmla="*/ 500841 h 1521567"/>
                    <a:gd name="connsiteX5" fmla="*/ 79745 w 1940442"/>
                    <a:gd name="connsiteY5" fmla="*/ 410464 h 1521567"/>
                    <a:gd name="connsiteX6" fmla="*/ 90377 w 1940442"/>
                    <a:gd name="connsiteY6" fmla="*/ 389199 h 1521567"/>
                    <a:gd name="connsiteX7" fmla="*/ 101010 w 1940442"/>
                    <a:gd name="connsiteY7" fmla="*/ 362618 h 1521567"/>
                    <a:gd name="connsiteX8" fmla="*/ 122275 w 1940442"/>
                    <a:gd name="connsiteY8" fmla="*/ 341353 h 1521567"/>
                    <a:gd name="connsiteX9" fmla="*/ 138224 w 1940442"/>
                    <a:gd name="connsiteY9" fmla="*/ 277557 h 1521567"/>
                    <a:gd name="connsiteX10" fmla="*/ 212652 w 1940442"/>
                    <a:gd name="connsiteY10" fmla="*/ 213762 h 1521567"/>
                    <a:gd name="connsiteX11" fmla="*/ 239233 w 1940442"/>
                    <a:gd name="connsiteY11" fmla="*/ 155283 h 1521567"/>
                    <a:gd name="connsiteX12" fmla="*/ 303028 w 1940442"/>
                    <a:gd name="connsiteY12" fmla="*/ 128701 h 1521567"/>
                    <a:gd name="connsiteX13" fmla="*/ 366824 w 1940442"/>
                    <a:gd name="connsiteY13" fmla="*/ 75539 h 1521567"/>
                    <a:gd name="connsiteX14" fmla="*/ 409354 w 1940442"/>
                    <a:gd name="connsiteY14" fmla="*/ 70222 h 1521567"/>
                    <a:gd name="connsiteX15" fmla="*/ 473149 w 1940442"/>
                    <a:gd name="connsiteY15" fmla="*/ 48957 h 1521567"/>
                    <a:gd name="connsiteX16" fmla="*/ 520996 w 1940442"/>
                    <a:gd name="connsiteY16" fmla="*/ 43641 h 1521567"/>
                    <a:gd name="connsiteX17" fmla="*/ 552893 w 1940442"/>
                    <a:gd name="connsiteY17" fmla="*/ 38325 h 1521567"/>
                    <a:gd name="connsiteX18" fmla="*/ 1323754 w 1940442"/>
                    <a:gd name="connsiteY18" fmla="*/ 86171 h 1521567"/>
                    <a:gd name="connsiteX19" fmla="*/ 1387549 w 1940442"/>
                    <a:gd name="connsiteY19" fmla="*/ 96804 h 1521567"/>
                    <a:gd name="connsiteX20" fmla="*/ 1419447 w 1940442"/>
                    <a:gd name="connsiteY20" fmla="*/ 107436 h 1521567"/>
                    <a:gd name="connsiteX21" fmla="*/ 1504507 w 1940442"/>
                    <a:gd name="connsiteY21" fmla="*/ 123385 h 1521567"/>
                    <a:gd name="connsiteX22" fmla="*/ 1584252 w 1940442"/>
                    <a:gd name="connsiteY22" fmla="*/ 171232 h 1521567"/>
                    <a:gd name="connsiteX23" fmla="*/ 1600200 w 1940442"/>
                    <a:gd name="connsiteY23" fmla="*/ 187180 h 1521567"/>
                    <a:gd name="connsiteX24" fmla="*/ 1616149 w 1940442"/>
                    <a:gd name="connsiteY24" fmla="*/ 213762 h 1521567"/>
                    <a:gd name="connsiteX25" fmla="*/ 1621466 w 1940442"/>
                    <a:gd name="connsiteY25" fmla="*/ 229711 h 1521567"/>
                    <a:gd name="connsiteX26" fmla="*/ 1642731 w 1940442"/>
                    <a:gd name="connsiteY26" fmla="*/ 240343 h 1521567"/>
                    <a:gd name="connsiteX27" fmla="*/ 1653363 w 1940442"/>
                    <a:gd name="connsiteY27" fmla="*/ 256292 h 1521567"/>
                    <a:gd name="connsiteX28" fmla="*/ 1674628 w 1940442"/>
                    <a:gd name="connsiteY28" fmla="*/ 298822 h 1521567"/>
                    <a:gd name="connsiteX29" fmla="*/ 1679945 w 1940442"/>
                    <a:gd name="connsiteY29" fmla="*/ 325404 h 1521567"/>
                    <a:gd name="connsiteX30" fmla="*/ 1722475 w 1940442"/>
                    <a:gd name="connsiteY30" fmla="*/ 378567 h 1521567"/>
                    <a:gd name="connsiteX31" fmla="*/ 1727791 w 1940442"/>
                    <a:gd name="connsiteY31" fmla="*/ 399832 h 1521567"/>
                    <a:gd name="connsiteX32" fmla="*/ 1743740 w 1940442"/>
                    <a:gd name="connsiteY32" fmla="*/ 431729 h 1521567"/>
                    <a:gd name="connsiteX33" fmla="*/ 1749056 w 1940442"/>
                    <a:gd name="connsiteY33" fmla="*/ 458311 h 1521567"/>
                    <a:gd name="connsiteX34" fmla="*/ 1770321 w 1940442"/>
                    <a:gd name="connsiteY34" fmla="*/ 474260 h 1521567"/>
                    <a:gd name="connsiteX35" fmla="*/ 1786270 w 1940442"/>
                    <a:gd name="connsiteY35" fmla="*/ 522106 h 1521567"/>
                    <a:gd name="connsiteX36" fmla="*/ 1823484 w 1940442"/>
                    <a:gd name="connsiteY36" fmla="*/ 612483 h 1521567"/>
                    <a:gd name="connsiteX37" fmla="*/ 1839433 w 1940442"/>
                    <a:gd name="connsiteY37" fmla="*/ 724125 h 1521567"/>
                    <a:gd name="connsiteX38" fmla="*/ 1887279 w 1940442"/>
                    <a:gd name="connsiteY38" fmla="*/ 793236 h 1521567"/>
                    <a:gd name="connsiteX39" fmla="*/ 1897912 w 1940442"/>
                    <a:gd name="connsiteY39" fmla="*/ 862348 h 1521567"/>
                    <a:gd name="connsiteX40" fmla="*/ 1924493 w 1940442"/>
                    <a:gd name="connsiteY40" fmla="*/ 963357 h 1521567"/>
                    <a:gd name="connsiteX41" fmla="*/ 1940442 w 1940442"/>
                    <a:gd name="connsiteY41" fmla="*/ 1106897 h 1521567"/>
                    <a:gd name="connsiteX42" fmla="*/ 1935126 w 1940442"/>
                    <a:gd name="connsiteY42" fmla="*/ 1223855 h 1521567"/>
                    <a:gd name="connsiteX43" fmla="*/ 1913861 w 1940442"/>
                    <a:gd name="connsiteY43" fmla="*/ 1292967 h 1521567"/>
                    <a:gd name="connsiteX44" fmla="*/ 1892596 w 1940442"/>
                    <a:gd name="connsiteY44" fmla="*/ 1308915 h 1521567"/>
                    <a:gd name="connsiteX45" fmla="*/ 1881963 w 1940442"/>
                    <a:gd name="connsiteY45" fmla="*/ 1351446 h 1521567"/>
                    <a:gd name="connsiteX46" fmla="*/ 1871331 w 1940442"/>
                    <a:gd name="connsiteY46" fmla="*/ 1367394 h 1521567"/>
                    <a:gd name="connsiteX47" fmla="*/ 1850066 w 1940442"/>
                    <a:gd name="connsiteY47" fmla="*/ 1415241 h 1521567"/>
                    <a:gd name="connsiteX48" fmla="*/ 1802219 w 1940442"/>
                    <a:gd name="connsiteY48" fmla="*/ 1441822 h 1521567"/>
                    <a:gd name="connsiteX49" fmla="*/ 1780954 w 1940442"/>
                    <a:gd name="connsiteY49" fmla="*/ 1473720 h 1521567"/>
                    <a:gd name="connsiteX50" fmla="*/ 1754372 w 1940442"/>
                    <a:gd name="connsiteY50" fmla="*/ 1489669 h 1521567"/>
                    <a:gd name="connsiteX51" fmla="*/ 1733107 w 1940442"/>
                    <a:gd name="connsiteY51" fmla="*/ 1500301 h 1521567"/>
                    <a:gd name="connsiteX52" fmla="*/ 1690577 w 1940442"/>
                    <a:gd name="connsiteY52" fmla="*/ 1510934 h 1521567"/>
                    <a:gd name="connsiteX53" fmla="*/ 1653363 w 1940442"/>
                    <a:gd name="connsiteY53" fmla="*/ 1516250 h 1521567"/>
                    <a:gd name="connsiteX54" fmla="*/ 1531089 w 1940442"/>
                    <a:gd name="connsiteY54" fmla="*/ 1521567 h 1521567"/>
                    <a:gd name="connsiteX55" fmla="*/ 1360968 w 1940442"/>
                    <a:gd name="connsiteY55" fmla="*/ 1516250 h 1521567"/>
                    <a:gd name="connsiteX56" fmla="*/ 1286540 w 1940442"/>
                    <a:gd name="connsiteY56" fmla="*/ 1484353 h 1521567"/>
                    <a:gd name="connsiteX57" fmla="*/ 1270591 w 1940442"/>
                    <a:gd name="connsiteY57" fmla="*/ 1473720 h 1521567"/>
                    <a:gd name="connsiteX58" fmla="*/ 1228061 w 1940442"/>
                    <a:gd name="connsiteY58" fmla="*/ 1431190 h 1521567"/>
                    <a:gd name="connsiteX59" fmla="*/ 1212112 w 1940442"/>
                    <a:gd name="connsiteY59" fmla="*/ 1415241 h 1521567"/>
                    <a:gd name="connsiteX60" fmla="*/ 1196163 w 1940442"/>
                    <a:gd name="connsiteY60" fmla="*/ 1409925 h 1521567"/>
                    <a:gd name="connsiteX61" fmla="*/ 1371600 w 1940442"/>
                    <a:gd name="connsiteY61" fmla="*/ 1431190 h 1521567"/>
                    <a:gd name="connsiteX62" fmla="*/ 1164266 w 1940442"/>
                    <a:gd name="connsiteY62" fmla="*/ 1346129 h 1521567"/>
                    <a:gd name="connsiteX63" fmla="*/ 1169582 w 1940442"/>
                    <a:gd name="connsiteY63" fmla="*/ 1282334 h 1521567"/>
                    <a:gd name="connsiteX64" fmla="*/ 1180214 w 1940442"/>
                    <a:gd name="connsiteY64" fmla="*/ 1261069 h 1521567"/>
                    <a:gd name="connsiteX65" fmla="*/ 1228061 w 1940442"/>
                    <a:gd name="connsiteY65" fmla="*/ 1255753 h 1521567"/>
                    <a:gd name="connsiteX66" fmla="*/ 1281224 w 1940442"/>
                    <a:gd name="connsiteY66" fmla="*/ 1308915 h 1521567"/>
                    <a:gd name="connsiteX67" fmla="*/ 1318438 w 1940442"/>
                    <a:gd name="connsiteY67" fmla="*/ 1303599 h 1521567"/>
                    <a:gd name="connsiteX68" fmla="*/ 1339703 w 1940442"/>
                    <a:gd name="connsiteY68" fmla="*/ 1255753 h 1521567"/>
                    <a:gd name="connsiteX69" fmla="*/ 1329070 w 1940442"/>
                    <a:gd name="connsiteY69" fmla="*/ 1181325 h 1521567"/>
                    <a:gd name="connsiteX70" fmla="*/ 1318438 w 1940442"/>
                    <a:gd name="connsiteY70" fmla="*/ 1160060 h 1521567"/>
                    <a:gd name="connsiteX71" fmla="*/ 1297172 w 1940442"/>
                    <a:gd name="connsiteY71" fmla="*/ 1149427 h 1521567"/>
                    <a:gd name="connsiteX72" fmla="*/ 1286540 w 1940442"/>
                    <a:gd name="connsiteY72" fmla="*/ 1122846 h 1521567"/>
                    <a:gd name="connsiteX73" fmla="*/ 1244010 w 1940442"/>
                    <a:gd name="connsiteY73" fmla="*/ 1053734 h 1521567"/>
                    <a:gd name="connsiteX74" fmla="*/ 1238693 w 1940442"/>
                    <a:gd name="connsiteY74" fmla="*/ 1037785 h 1521567"/>
                    <a:gd name="connsiteX75" fmla="*/ 1217428 w 1940442"/>
                    <a:gd name="connsiteY75" fmla="*/ 1000571 h 1521567"/>
                    <a:gd name="connsiteX76" fmla="*/ 1174898 w 1940442"/>
                    <a:gd name="connsiteY76" fmla="*/ 926143 h 1521567"/>
                    <a:gd name="connsiteX77" fmla="*/ 1169582 w 1940442"/>
                    <a:gd name="connsiteY77" fmla="*/ 904878 h 1521567"/>
                    <a:gd name="connsiteX78" fmla="*/ 1121735 w 1940442"/>
                    <a:gd name="connsiteY78" fmla="*/ 857032 h 1521567"/>
                    <a:gd name="connsiteX79" fmla="*/ 1100470 w 1940442"/>
                    <a:gd name="connsiteY79" fmla="*/ 825134 h 1521567"/>
                    <a:gd name="connsiteX80" fmla="*/ 1089838 w 1940442"/>
                    <a:gd name="connsiteY80" fmla="*/ 803869 h 1521567"/>
                    <a:gd name="connsiteX81" fmla="*/ 1063256 w 1940442"/>
                    <a:gd name="connsiteY81" fmla="*/ 793236 h 1521567"/>
                    <a:gd name="connsiteX82" fmla="*/ 1036675 w 1940442"/>
                    <a:gd name="connsiteY82" fmla="*/ 756022 h 1521567"/>
                    <a:gd name="connsiteX83" fmla="*/ 962247 w 1940442"/>
                    <a:gd name="connsiteY83" fmla="*/ 718808 h 1521567"/>
                    <a:gd name="connsiteX84" fmla="*/ 850605 w 1940442"/>
                    <a:gd name="connsiteY84" fmla="*/ 665646 h 1521567"/>
                    <a:gd name="connsiteX85" fmla="*/ 808075 w 1940442"/>
                    <a:gd name="connsiteY85" fmla="*/ 670962 h 1521567"/>
                    <a:gd name="connsiteX86" fmla="*/ 776177 w 1940442"/>
                    <a:gd name="connsiteY86" fmla="*/ 676278 h 1521567"/>
                    <a:gd name="connsiteX87" fmla="*/ 643270 w 1940442"/>
                    <a:gd name="connsiteY87" fmla="*/ 665646 h 1521567"/>
                    <a:gd name="connsiteX88" fmla="*/ 478466 w 1940442"/>
                    <a:gd name="connsiteY88" fmla="*/ 670962 h 1521567"/>
                    <a:gd name="connsiteX89" fmla="*/ 451884 w 1940442"/>
                    <a:gd name="connsiteY89" fmla="*/ 724125 h 1521567"/>
                    <a:gd name="connsiteX90" fmla="*/ 430619 w 1940442"/>
                    <a:gd name="connsiteY90" fmla="*/ 734757 h 1521567"/>
                    <a:gd name="connsiteX91" fmla="*/ 425303 w 1940442"/>
                    <a:gd name="connsiteY91" fmla="*/ 750706 h 1521567"/>
                    <a:gd name="connsiteX92" fmla="*/ 414670 w 1940442"/>
                    <a:gd name="connsiteY92" fmla="*/ 766655 h 1521567"/>
                    <a:gd name="connsiteX93" fmla="*/ 356191 w 1940442"/>
                    <a:gd name="connsiteY93" fmla="*/ 787920 h 1521567"/>
                    <a:gd name="connsiteX94" fmla="*/ 324293 w 1940442"/>
                    <a:gd name="connsiteY94" fmla="*/ 809185 h 1521567"/>
                    <a:gd name="connsiteX95" fmla="*/ 297712 w 1940442"/>
                    <a:gd name="connsiteY95" fmla="*/ 830450 h 1521567"/>
                    <a:gd name="connsiteX96" fmla="*/ 228600 w 1940442"/>
                    <a:gd name="connsiteY96" fmla="*/ 846399 h 1521567"/>
                    <a:gd name="connsiteX97" fmla="*/ 122275 w 1940442"/>
                    <a:gd name="connsiteY97" fmla="*/ 835767 h 1521567"/>
                    <a:gd name="connsiteX98" fmla="*/ 79745 w 1940442"/>
                    <a:gd name="connsiteY98" fmla="*/ 814501 h 1521567"/>
                    <a:gd name="connsiteX99" fmla="*/ 58479 w 1940442"/>
                    <a:gd name="connsiteY99" fmla="*/ 782604 h 1521567"/>
                    <a:gd name="connsiteX100" fmla="*/ 0 w 1940442"/>
                    <a:gd name="connsiteY100" fmla="*/ 729441 h 1521567"/>
                    <a:gd name="connsiteX0" fmla="*/ 0 w 1940442"/>
                    <a:gd name="connsiteY0" fmla="*/ 729441 h 1521567"/>
                    <a:gd name="connsiteX1" fmla="*/ 0 w 1940442"/>
                    <a:gd name="connsiteY1" fmla="*/ 729441 h 1521567"/>
                    <a:gd name="connsiteX2" fmla="*/ 10633 w 1940442"/>
                    <a:gd name="connsiteY2" fmla="*/ 569953 h 1521567"/>
                    <a:gd name="connsiteX3" fmla="*/ 15949 w 1940442"/>
                    <a:gd name="connsiteY3" fmla="*/ 538055 h 1521567"/>
                    <a:gd name="connsiteX4" fmla="*/ 42531 w 1940442"/>
                    <a:gd name="connsiteY4" fmla="*/ 500841 h 1521567"/>
                    <a:gd name="connsiteX5" fmla="*/ 79745 w 1940442"/>
                    <a:gd name="connsiteY5" fmla="*/ 410464 h 1521567"/>
                    <a:gd name="connsiteX6" fmla="*/ 90377 w 1940442"/>
                    <a:gd name="connsiteY6" fmla="*/ 389199 h 1521567"/>
                    <a:gd name="connsiteX7" fmla="*/ 101010 w 1940442"/>
                    <a:gd name="connsiteY7" fmla="*/ 362618 h 1521567"/>
                    <a:gd name="connsiteX8" fmla="*/ 122275 w 1940442"/>
                    <a:gd name="connsiteY8" fmla="*/ 341353 h 1521567"/>
                    <a:gd name="connsiteX9" fmla="*/ 138224 w 1940442"/>
                    <a:gd name="connsiteY9" fmla="*/ 277557 h 1521567"/>
                    <a:gd name="connsiteX10" fmla="*/ 212652 w 1940442"/>
                    <a:gd name="connsiteY10" fmla="*/ 213762 h 1521567"/>
                    <a:gd name="connsiteX11" fmla="*/ 239233 w 1940442"/>
                    <a:gd name="connsiteY11" fmla="*/ 155283 h 1521567"/>
                    <a:gd name="connsiteX12" fmla="*/ 303028 w 1940442"/>
                    <a:gd name="connsiteY12" fmla="*/ 128701 h 1521567"/>
                    <a:gd name="connsiteX13" fmla="*/ 366824 w 1940442"/>
                    <a:gd name="connsiteY13" fmla="*/ 75539 h 1521567"/>
                    <a:gd name="connsiteX14" fmla="*/ 409354 w 1940442"/>
                    <a:gd name="connsiteY14" fmla="*/ 70222 h 1521567"/>
                    <a:gd name="connsiteX15" fmla="*/ 473149 w 1940442"/>
                    <a:gd name="connsiteY15" fmla="*/ 48957 h 1521567"/>
                    <a:gd name="connsiteX16" fmla="*/ 520996 w 1940442"/>
                    <a:gd name="connsiteY16" fmla="*/ 43641 h 1521567"/>
                    <a:gd name="connsiteX17" fmla="*/ 552893 w 1940442"/>
                    <a:gd name="connsiteY17" fmla="*/ 38325 h 1521567"/>
                    <a:gd name="connsiteX18" fmla="*/ 1323754 w 1940442"/>
                    <a:gd name="connsiteY18" fmla="*/ 86171 h 1521567"/>
                    <a:gd name="connsiteX19" fmla="*/ 1387549 w 1940442"/>
                    <a:gd name="connsiteY19" fmla="*/ 96804 h 1521567"/>
                    <a:gd name="connsiteX20" fmla="*/ 1419447 w 1940442"/>
                    <a:gd name="connsiteY20" fmla="*/ 107436 h 1521567"/>
                    <a:gd name="connsiteX21" fmla="*/ 1504507 w 1940442"/>
                    <a:gd name="connsiteY21" fmla="*/ 123385 h 1521567"/>
                    <a:gd name="connsiteX22" fmla="*/ 1584252 w 1940442"/>
                    <a:gd name="connsiteY22" fmla="*/ 171232 h 1521567"/>
                    <a:gd name="connsiteX23" fmla="*/ 1600200 w 1940442"/>
                    <a:gd name="connsiteY23" fmla="*/ 187180 h 1521567"/>
                    <a:gd name="connsiteX24" fmla="*/ 1616149 w 1940442"/>
                    <a:gd name="connsiteY24" fmla="*/ 213762 h 1521567"/>
                    <a:gd name="connsiteX25" fmla="*/ 1621466 w 1940442"/>
                    <a:gd name="connsiteY25" fmla="*/ 229711 h 1521567"/>
                    <a:gd name="connsiteX26" fmla="*/ 1642731 w 1940442"/>
                    <a:gd name="connsiteY26" fmla="*/ 240343 h 1521567"/>
                    <a:gd name="connsiteX27" fmla="*/ 1653363 w 1940442"/>
                    <a:gd name="connsiteY27" fmla="*/ 256292 h 1521567"/>
                    <a:gd name="connsiteX28" fmla="*/ 1674628 w 1940442"/>
                    <a:gd name="connsiteY28" fmla="*/ 298822 h 1521567"/>
                    <a:gd name="connsiteX29" fmla="*/ 1679945 w 1940442"/>
                    <a:gd name="connsiteY29" fmla="*/ 325404 h 1521567"/>
                    <a:gd name="connsiteX30" fmla="*/ 1722475 w 1940442"/>
                    <a:gd name="connsiteY30" fmla="*/ 378567 h 1521567"/>
                    <a:gd name="connsiteX31" fmla="*/ 1727791 w 1940442"/>
                    <a:gd name="connsiteY31" fmla="*/ 399832 h 1521567"/>
                    <a:gd name="connsiteX32" fmla="*/ 1743740 w 1940442"/>
                    <a:gd name="connsiteY32" fmla="*/ 431729 h 1521567"/>
                    <a:gd name="connsiteX33" fmla="*/ 1749056 w 1940442"/>
                    <a:gd name="connsiteY33" fmla="*/ 458311 h 1521567"/>
                    <a:gd name="connsiteX34" fmla="*/ 1770321 w 1940442"/>
                    <a:gd name="connsiteY34" fmla="*/ 474260 h 1521567"/>
                    <a:gd name="connsiteX35" fmla="*/ 1786270 w 1940442"/>
                    <a:gd name="connsiteY35" fmla="*/ 522106 h 1521567"/>
                    <a:gd name="connsiteX36" fmla="*/ 1823484 w 1940442"/>
                    <a:gd name="connsiteY36" fmla="*/ 612483 h 1521567"/>
                    <a:gd name="connsiteX37" fmla="*/ 1839433 w 1940442"/>
                    <a:gd name="connsiteY37" fmla="*/ 724125 h 1521567"/>
                    <a:gd name="connsiteX38" fmla="*/ 1887279 w 1940442"/>
                    <a:gd name="connsiteY38" fmla="*/ 793236 h 1521567"/>
                    <a:gd name="connsiteX39" fmla="*/ 1897912 w 1940442"/>
                    <a:gd name="connsiteY39" fmla="*/ 862348 h 1521567"/>
                    <a:gd name="connsiteX40" fmla="*/ 1924493 w 1940442"/>
                    <a:gd name="connsiteY40" fmla="*/ 963357 h 1521567"/>
                    <a:gd name="connsiteX41" fmla="*/ 1940442 w 1940442"/>
                    <a:gd name="connsiteY41" fmla="*/ 1106897 h 1521567"/>
                    <a:gd name="connsiteX42" fmla="*/ 1935126 w 1940442"/>
                    <a:gd name="connsiteY42" fmla="*/ 1223855 h 1521567"/>
                    <a:gd name="connsiteX43" fmla="*/ 1913861 w 1940442"/>
                    <a:gd name="connsiteY43" fmla="*/ 1292967 h 1521567"/>
                    <a:gd name="connsiteX44" fmla="*/ 1892596 w 1940442"/>
                    <a:gd name="connsiteY44" fmla="*/ 1308915 h 1521567"/>
                    <a:gd name="connsiteX45" fmla="*/ 1881963 w 1940442"/>
                    <a:gd name="connsiteY45" fmla="*/ 1351446 h 1521567"/>
                    <a:gd name="connsiteX46" fmla="*/ 1871331 w 1940442"/>
                    <a:gd name="connsiteY46" fmla="*/ 1367394 h 1521567"/>
                    <a:gd name="connsiteX47" fmla="*/ 1850066 w 1940442"/>
                    <a:gd name="connsiteY47" fmla="*/ 1415241 h 1521567"/>
                    <a:gd name="connsiteX48" fmla="*/ 1802219 w 1940442"/>
                    <a:gd name="connsiteY48" fmla="*/ 1441822 h 1521567"/>
                    <a:gd name="connsiteX49" fmla="*/ 1780954 w 1940442"/>
                    <a:gd name="connsiteY49" fmla="*/ 1473720 h 1521567"/>
                    <a:gd name="connsiteX50" fmla="*/ 1754372 w 1940442"/>
                    <a:gd name="connsiteY50" fmla="*/ 1489669 h 1521567"/>
                    <a:gd name="connsiteX51" fmla="*/ 1733107 w 1940442"/>
                    <a:gd name="connsiteY51" fmla="*/ 1500301 h 1521567"/>
                    <a:gd name="connsiteX52" fmla="*/ 1690577 w 1940442"/>
                    <a:gd name="connsiteY52" fmla="*/ 1510934 h 1521567"/>
                    <a:gd name="connsiteX53" fmla="*/ 1653363 w 1940442"/>
                    <a:gd name="connsiteY53" fmla="*/ 1516250 h 1521567"/>
                    <a:gd name="connsiteX54" fmla="*/ 1531089 w 1940442"/>
                    <a:gd name="connsiteY54" fmla="*/ 1521567 h 1521567"/>
                    <a:gd name="connsiteX55" fmla="*/ 1360968 w 1940442"/>
                    <a:gd name="connsiteY55" fmla="*/ 1516250 h 1521567"/>
                    <a:gd name="connsiteX56" fmla="*/ 1286540 w 1940442"/>
                    <a:gd name="connsiteY56" fmla="*/ 1484353 h 1521567"/>
                    <a:gd name="connsiteX57" fmla="*/ 1270591 w 1940442"/>
                    <a:gd name="connsiteY57" fmla="*/ 1473720 h 1521567"/>
                    <a:gd name="connsiteX58" fmla="*/ 1228061 w 1940442"/>
                    <a:gd name="connsiteY58" fmla="*/ 1431190 h 1521567"/>
                    <a:gd name="connsiteX59" fmla="*/ 1435396 w 1940442"/>
                    <a:gd name="connsiteY59" fmla="*/ 1452455 h 1521567"/>
                    <a:gd name="connsiteX60" fmla="*/ 1196163 w 1940442"/>
                    <a:gd name="connsiteY60" fmla="*/ 1409925 h 1521567"/>
                    <a:gd name="connsiteX61" fmla="*/ 1371600 w 1940442"/>
                    <a:gd name="connsiteY61" fmla="*/ 1431190 h 1521567"/>
                    <a:gd name="connsiteX62" fmla="*/ 1164266 w 1940442"/>
                    <a:gd name="connsiteY62" fmla="*/ 1346129 h 1521567"/>
                    <a:gd name="connsiteX63" fmla="*/ 1169582 w 1940442"/>
                    <a:gd name="connsiteY63" fmla="*/ 1282334 h 1521567"/>
                    <a:gd name="connsiteX64" fmla="*/ 1180214 w 1940442"/>
                    <a:gd name="connsiteY64" fmla="*/ 1261069 h 1521567"/>
                    <a:gd name="connsiteX65" fmla="*/ 1228061 w 1940442"/>
                    <a:gd name="connsiteY65" fmla="*/ 1255753 h 1521567"/>
                    <a:gd name="connsiteX66" fmla="*/ 1281224 w 1940442"/>
                    <a:gd name="connsiteY66" fmla="*/ 1308915 h 1521567"/>
                    <a:gd name="connsiteX67" fmla="*/ 1318438 w 1940442"/>
                    <a:gd name="connsiteY67" fmla="*/ 1303599 h 1521567"/>
                    <a:gd name="connsiteX68" fmla="*/ 1339703 w 1940442"/>
                    <a:gd name="connsiteY68" fmla="*/ 1255753 h 1521567"/>
                    <a:gd name="connsiteX69" fmla="*/ 1329070 w 1940442"/>
                    <a:gd name="connsiteY69" fmla="*/ 1181325 h 1521567"/>
                    <a:gd name="connsiteX70" fmla="*/ 1318438 w 1940442"/>
                    <a:gd name="connsiteY70" fmla="*/ 1160060 h 1521567"/>
                    <a:gd name="connsiteX71" fmla="*/ 1297172 w 1940442"/>
                    <a:gd name="connsiteY71" fmla="*/ 1149427 h 1521567"/>
                    <a:gd name="connsiteX72" fmla="*/ 1286540 w 1940442"/>
                    <a:gd name="connsiteY72" fmla="*/ 1122846 h 1521567"/>
                    <a:gd name="connsiteX73" fmla="*/ 1244010 w 1940442"/>
                    <a:gd name="connsiteY73" fmla="*/ 1053734 h 1521567"/>
                    <a:gd name="connsiteX74" fmla="*/ 1238693 w 1940442"/>
                    <a:gd name="connsiteY74" fmla="*/ 1037785 h 1521567"/>
                    <a:gd name="connsiteX75" fmla="*/ 1217428 w 1940442"/>
                    <a:gd name="connsiteY75" fmla="*/ 1000571 h 1521567"/>
                    <a:gd name="connsiteX76" fmla="*/ 1174898 w 1940442"/>
                    <a:gd name="connsiteY76" fmla="*/ 926143 h 1521567"/>
                    <a:gd name="connsiteX77" fmla="*/ 1169582 w 1940442"/>
                    <a:gd name="connsiteY77" fmla="*/ 904878 h 1521567"/>
                    <a:gd name="connsiteX78" fmla="*/ 1121735 w 1940442"/>
                    <a:gd name="connsiteY78" fmla="*/ 857032 h 1521567"/>
                    <a:gd name="connsiteX79" fmla="*/ 1100470 w 1940442"/>
                    <a:gd name="connsiteY79" fmla="*/ 825134 h 1521567"/>
                    <a:gd name="connsiteX80" fmla="*/ 1089838 w 1940442"/>
                    <a:gd name="connsiteY80" fmla="*/ 803869 h 1521567"/>
                    <a:gd name="connsiteX81" fmla="*/ 1063256 w 1940442"/>
                    <a:gd name="connsiteY81" fmla="*/ 793236 h 1521567"/>
                    <a:gd name="connsiteX82" fmla="*/ 1036675 w 1940442"/>
                    <a:gd name="connsiteY82" fmla="*/ 756022 h 1521567"/>
                    <a:gd name="connsiteX83" fmla="*/ 962247 w 1940442"/>
                    <a:gd name="connsiteY83" fmla="*/ 718808 h 1521567"/>
                    <a:gd name="connsiteX84" fmla="*/ 850605 w 1940442"/>
                    <a:gd name="connsiteY84" fmla="*/ 665646 h 1521567"/>
                    <a:gd name="connsiteX85" fmla="*/ 808075 w 1940442"/>
                    <a:gd name="connsiteY85" fmla="*/ 670962 h 1521567"/>
                    <a:gd name="connsiteX86" fmla="*/ 776177 w 1940442"/>
                    <a:gd name="connsiteY86" fmla="*/ 676278 h 1521567"/>
                    <a:gd name="connsiteX87" fmla="*/ 643270 w 1940442"/>
                    <a:gd name="connsiteY87" fmla="*/ 665646 h 1521567"/>
                    <a:gd name="connsiteX88" fmla="*/ 478466 w 1940442"/>
                    <a:gd name="connsiteY88" fmla="*/ 670962 h 1521567"/>
                    <a:gd name="connsiteX89" fmla="*/ 451884 w 1940442"/>
                    <a:gd name="connsiteY89" fmla="*/ 724125 h 1521567"/>
                    <a:gd name="connsiteX90" fmla="*/ 430619 w 1940442"/>
                    <a:gd name="connsiteY90" fmla="*/ 734757 h 1521567"/>
                    <a:gd name="connsiteX91" fmla="*/ 425303 w 1940442"/>
                    <a:gd name="connsiteY91" fmla="*/ 750706 h 1521567"/>
                    <a:gd name="connsiteX92" fmla="*/ 414670 w 1940442"/>
                    <a:gd name="connsiteY92" fmla="*/ 766655 h 1521567"/>
                    <a:gd name="connsiteX93" fmla="*/ 356191 w 1940442"/>
                    <a:gd name="connsiteY93" fmla="*/ 787920 h 1521567"/>
                    <a:gd name="connsiteX94" fmla="*/ 324293 w 1940442"/>
                    <a:gd name="connsiteY94" fmla="*/ 809185 h 1521567"/>
                    <a:gd name="connsiteX95" fmla="*/ 297712 w 1940442"/>
                    <a:gd name="connsiteY95" fmla="*/ 830450 h 1521567"/>
                    <a:gd name="connsiteX96" fmla="*/ 228600 w 1940442"/>
                    <a:gd name="connsiteY96" fmla="*/ 846399 h 1521567"/>
                    <a:gd name="connsiteX97" fmla="*/ 122275 w 1940442"/>
                    <a:gd name="connsiteY97" fmla="*/ 835767 h 1521567"/>
                    <a:gd name="connsiteX98" fmla="*/ 79745 w 1940442"/>
                    <a:gd name="connsiteY98" fmla="*/ 814501 h 1521567"/>
                    <a:gd name="connsiteX99" fmla="*/ 58479 w 1940442"/>
                    <a:gd name="connsiteY99" fmla="*/ 782604 h 1521567"/>
                    <a:gd name="connsiteX100" fmla="*/ 0 w 1940442"/>
                    <a:gd name="connsiteY100" fmla="*/ 729441 h 1521567"/>
                    <a:gd name="connsiteX0" fmla="*/ 0 w 1940442"/>
                    <a:gd name="connsiteY0" fmla="*/ 729441 h 1521567"/>
                    <a:gd name="connsiteX1" fmla="*/ 0 w 1940442"/>
                    <a:gd name="connsiteY1" fmla="*/ 729441 h 1521567"/>
                    <a:gd name="connsiteX2" fmla="*/ 10633 w 1940442"/>
                    <a:gd name="connsiteY2" fmla="*/ 569953 h 1521567"/>
                    <a:gd name="connsiteX3" fmla="*/ 15949 w 1940442"/>
                    <a:gd name="connsiteY3" fmla="*/ 538055 h 1521567"/>
                    <a:gd name="connsiteX4" fmla="*/ 42531 w 1940442"/>
                    <a:gd name="connsiteY4" fmla="*/ 500841 h 1521567"/>
                    <a:gd name="connsiteX5" fmla="*/ 79745 w 1940442"/>
                    <a:gd name="connsiteY5" fmla="*/ 410464 h 1521567"/>
                    <a:gd name="connsiteX6" fmla="*/ 90377 w 1940442"/>
                    <a:gd name="connsiteY6" fmla="*/ 389199 h 1521567"/>
                    <a:gd name="connsiteX7" fmla="*/ 101010 w 1940442"/>
                    <a:gd name="connsiteY7" fmla="*/ 362618 h 1521567"/>
                    <a:gd name="connsiteX8" fmla="*/ 122275 w 1940442"/>
                    <a:gd name="connsiteY8" fmla="*/ 341353 h 1521567"/>
                    <a:gd name="connsiteX9" fmla="*/ 138224 w 1940442"/>
                    <a:gd name="connsiteY9" fmla="*/ 277557 h 1521567"/>
                    <a:gd name="connsiteX10" fmla="*/ 212652 w 1940442"/>
                    <a:gd name="connsiteY10" fmla="*/ 213762 h 1521567"/>
                    <a:gd name="connsiteX11" fmla="*/ 239233 w 1940442"/>
                    <a:gd name="connsiteY11" fmla="*/ 155283 h 1521567"/>
                    <a:gd name="connsiteX12" fmla="*/ 303028 w 1940442"/>
                    <a:gd name="connsiteY12" fmla="*/ 128701 h 1521567"/>
                    <a:gd name="connsiteX13" fmla="*/ 366824 w 1940442"/>
                    <a:gd name="connsiteY13" fmla="*/ 75539 h 1521567"/>
                    <a:gd name="connsiteX14" fmla="*/ 409354 w 1940442"/>
                    <a:gd name="connsiteY14" fmla="*/ 70222 h 1521567"/>
                    <a:gd name="connsiteX15" fmla="*/ 473149 w 1940442"/>
                    <a:gd name="connsiteY15" fmla="*/ 48957 h 1521567"/>
                    <a:gd name="connsiteX16" fmla="*/ 520996 w 1940442"/>
                    <a:gd name="connsiteY16" fmla="*/ 43641 h 1521567"/>
                    <a:gd name="connsiteX17" fmla="*/ 552893 w 1940442"/>
                    <a:gd name="connsiteY17" fmla="*/ 38325 h 1521567"/>
                    <a:gd name="connsiteX18" fmla="*/ 1323754 w 1940442"/>
                    <a:gd name="connsiteY18" fmla="*/ 86171 h 1521567"/>
                    <a:gd name="connsiteX19" fmla="*/ 1387549 w 1940442"/>
                    <a:gd name="connsiteY19" fmla="*/ 96804 h 1521567"/>
                    <a:gd name="connsiteX20" fmla="*/ 1419447 w 1940442"/>
                    <a:gd name="connsiteY20" fmla="*/ 107436 h 1521567"/>
                    <a:gd name="connsiteX21" fmla="*/ 1504507 w 1940442"/>
                    <a:gd name="connsiteY21" fmla="*/ 123385 h 1521567"/>
                    <a:gd name="connsiteX22" fmla="*/ 1584252 w 1940442"/>
                    <a:gd name="connsiteY22" fmla="*/ 171232 h 1521567"/>
                    <a:gd name="connsiteX23" fmla="*/ 1600200 w 1940442"/>
                    <a:gd name="connsiteY23" fmla="*/ 187180 h 1521567"/>
                    <a:gd name="connsiteX24" fmla="*/ 1616149 w 1940442"/>
                    <a:gd name="connsiteY24" fmla="*/ 213762 h 1521567"/>
                    <a:gd name="connsiteX25" fmla="*/ 1621466 w 1940442"/>
                    <a:gd name="connsiteY25" fmla="*/ 229711 h 1521567"/>
                    <a:gd name="connsiteX26" fmla="*/ 1642731 w 1940442"/>
                    <a:gd name="connsiteY26" fmla="*/ 240343 h 1521567"/>
                    <a:gd name="connsiteX27" fmla="*/ 1653363 w 1940442"/>
                    <a:gd name="connsiteY27" fmla="*/ 256292 h 1521567"/>
                    <a:gd name="connsiteX28" fmla="*/ 1674628 w 1940442"/>
                    <a:gd name="connsiteY28" fmla="*/ 298822 h 1521567"/>
                    <a:gd name="connsiteX29" fmla="*/ 1679945 w 1940442"/>
                    <a:gd name="connsiteY29" fmla="*/ 325404 h 1521567"/>
                    <a:gd name="connsiteX30" fmla="*/ 1722475 w 1940442"/>
                    <a:gd name="connsiteY30" fmla="*/ 378567 h 1521567"/>
                    <a:gd name="connsiteX31" fmla="*/ 1727791 w 1940442"/>
                    <a:gd name="connsiteY31" fmla="*/ 399832 h 1521567"/>
                    <a:gd name="connsiteX32" fmla="*/ 1743740 w 1940442"/>
                    <a:gd name="connsiteY32" fmla="*/ 431729 h 1521567"/>
                    <a:gd name="connsiteX33" fmla="*/ 1749056 w 1940442"/>
                    <a:gd name="connsiteY33" fmla="*/ 458311 h 1521567"/>
                    <a:gd name="connsiteX34" fmla="*/ 1770321 w 1940442"/>
                    <a:gd name="connsiteY34" fmla="*/ 474260 h 1521567"/>
                    <a:gd name="connsiteX35" fmla="*/ 1786270 w 1940442"/>
                    <a:gd name="connsiteY35" fmla="*/ 522106 h 1521567"/>
                    <a:gd name="connsiteX36" fmla="*/ 1823484 w 1940442"/>
                    <a:gd name="connsiteY36" fmla="*/ 612483 h 1521567"/>
                    <a:gd name="connsiteX37" fmla="*/ 1839433 w 1940442"/>
                    <a:gd name="connsiteY37" fmla="*/ 724125 h 1521567"/>
                    <a:gd name="connsiteX38" fmla="*/ 1887279 w 1940442"/>
                    <a:gd name="connsiteY38" fmla="*/ 793236 h 1521567"/>
                    <a:gd name="connsiteX39" fmla="*/ 1897912 w 1940442"/>
                    <a:gd name="connsiteY39" fmla="*/ 862348 h 1521567"/>
                    <a:gd name="connsiteX40" fmla="*/ 1924493 w 1940442"/>
                    <a:gd name="connsiteY40" fmla="*/ 963357 h 1521567"/>
                    <a:gd name="connsiteX41" fmla="*/ 1940442 w 1940442"/>
                    <a:gd name="connsiteY41" fmla="*/ 1106897 h 1521567"/>
                    <a:gd name="connsiteX42" fmla="*/ 1935126 w 1940442"/>
                    <a:gd name="connsiteY42" fmla="*/ 1223855 h 1521567"/>
                    <a:gd name="connsiteX43" fmla="*/ 1913861 w 1940442"/>
                    <a:gd name="connsiteY43" fmla="*/ 1292967 h 1521567"/>
                    <a:gd name="connsiteX44" fmla="*/ 1892596 w 1940442"/>
                    <a:gd name="connsiteY44" fmla="*/ 1308915 h 1521567"/>
                    <a:gd name="connsiteX45" fmla="*/ 1881963 w 1940442"/>
                    <a:gd name="connsiteY45" fmla="*/ 1351446 h 1521567"/>
                    <a:gd name="connsiteX46" fmla="*/ 1871331 w 1940442"/>
                    <a:gd name="connsiteY46" fmla="*/ 1367394 h 1521567"/>
                    <a:gd name="connsiteX47" fmla="*/ 1850066 w 1940442"/>
                    <a:gd name="connsiteY47" fmla="*/ 1415241 h 1521567"/>
                    <a:gd name="connsiteX48" fmla="*/ 1802219 w 1940442"/>
                    <a:gd name="connsiteY48" fmla="*/ 1441822 h 1521567"/>
                    <a:gd name="connsiteX49" fmla="*/ 1780954 w 1940442"/>
                    <a:gd name="connsiteY49" fmla="*/ 1473720 h 1521567"/>
                    <a:gd name="connsiteX50" fmla="*/ 1754372 w 1940442"/>
                    <a:gd name="connsiteY50" fmla="*/ 1489669 h 1521567"/>
                    <a:gd name="connsiteX51" fmla="*/ 1733107 w 1940442"/>
                    <a:gd name="connsiteY51" fmla="*/ 1500301 h 1521567"/>
                    <a:gd name="connsiteX52" fmla="*/ 1690577 w 1940442"/>
                    <a:gd name="connsiteY52" fmla="*/ 1510934 h 1521567"/>
                    <a:gd name="connsiteX53" fmla="*/ 1653363 w 1940442"/>
                    <a:gd name="connsiteY53" fmla="*/ 1516250 h 1521567"/>
                    <a:gd name="connsiteX54" fmla="*/ 1531089 w 1940442"/>
                    <a:gd name="connsiteY54" fmla="*/ 1521567 h 1521567"/>
                    <a:gd name="connsiteX55" fmla="*/ 1360968 w 1940442"/>
                    <a:gd name="connsiteY55" fmla="*/ 1516250 h 1521567"/>
                    <a:gd name="connsiteX56" fmla="*/ 1286540 w 1940442"/>
                    <a:gd name="connsiteY56" fmla="*/ 1484353 h 1521567"/>
                    <a:gd name="connsiteX57" fmla="*/ 1270591 w 1940442"/>
                    <a:gd name="connsiteY57" fmla="*/ 1473720 h 1521567"/>
                    <a:gd name="connsiteX58" fmla="*/ 1228061 w 1940442"/>
                    <a:gd name="connsiteY58" fmla="*/ 1431190 h 1521567"/>
                    <a:gd name="connsiteX59" fmla="*/ 1435396 w 1940442"/>
                    <a:gd name="connsiteY59" fmla="*/ 1452455 h 1521567"/>
                    <a:gd name="connsiteX60" fmla="*/ 1461977 w 1940442"/>
                    <a:gd name="connsiteY60" fmla="*/ 1494985 h 1521567"/>
                    <a:gd name="connsiteX61" fmla="*/ 1371600 w 1940442"/>
                    <a:gd name="connsiteY61" fmla="*/ 1431190 h 1521567"/>
                    <a:gd name="connsiteX62" fmla="*/ 1164266 w 1940442"/>
                    <a:gd name="connsiteY62" fmla="*/ 1346129 h 1521567"/>
                    <a:gd name="connsiteX63" fmla="*/ 1169582 w 1940442"/>
                    <a:gd name="connsiteY63" fmla="*/ 1282334 h 1521567"/>
                    <a:gd name="connsiteX64" fmla="*/ 1180214 w 1940442"/>
                    <a:gd name="connsiteY64" fmla="*/ 1261069 h 1521567"/>
                    <a:gd name="connsiteX65" fmla="*/ 1228061 w 1940442"/>
                    <a:gd name="connsiteY65" fmla="*/ 1255753 h 1521567"/>
                    <a:gd name="connsiteX66" fmla="*/ 1281224 w 1940442"/>
                    <a:gd name="connsiteY66" fmla="*/ 1308915 h 1521567"/>
                    <a:gd name="connsiteX67" fmla="*/ 1318438 w 1940442"/>
                    <a:gd name="connsiteY67" fmla="*/ 1303599 h 1521567"/>
                    <a:gd name="connsiteX68" fmla="*/ 1339703 w 1940442"/>
                    <a:gd name="connsiteY68" fmla="*/ 1255753 h 1521567"/>
                    <a:gd name="connsiteX69" fmla="*/ 1329070 w 1940442"/>
                    <a:gd name="connsiteY69" fmla="*/ 1181325 h 1521567"/>
                    <a:gd name="connsiteX70" fmla="*/ 1318438 w 1940442"/>
                    <a:gd name="connsiteY70" fmla="*/ 1160060 h 1521567"/>
                    <a:gd name="connsiteX71" fmla="*/ 1297172 w 1940442"/>
                    <a:gd name="connsiteY71" fmla="*/ 1149427 h 1521567"/>
                    <a:gd name="connsiteX72" fmla="*/ 1286540 w 1940442"/>
                    <a:gd name="connsiteY72" fmla="*/ 1122846 h 1521567"/>
                    <a:gd name="connsiteX73" fmla="*/ 1244010 w 1940442"/>
                    <a:gd name="connsiteY73" fmla="*/ 1053734 h 1521567"/>
                    <a:gd name="connsiteX74" fmla="*/ 1238693 w 1940442"/>
                    <a:gd name="connsiteY74" fmla="*/ 1037785 h 1521567"/>
                    <a:gd name="connsiteX75" fmla="*/ 1217428 w 1940442"/>
                    <a:gd name="connsiteY75" fmla="*/ 1000571 h 1521567"/>
                    <a:gd name="connsiteX76" fmla="*/ 1174898 w 1940442"/>
                    <a:gd name="connsiteY76" fmla="*/ 926143 h 1521567"/>
                    <a:gd name="connsiteX77" fmla="*/ 1169582 w 1940442"/>
                    <a:gd name="connsiteY77" fmla="*/ 904878 h 1521567"/>
                    <a:gd name="connsiteX78" fmla="*/ 1121735 w 1940442"/>
                    <a:gd name="connsiteY78" fmla="*/ 857032 h 1521567"/>
                    <a:gd name="connsiteX79" fmla="*/ 1100470 w 1940442"/>
                    <a:gd name="connsiteY79" fmla="*/ 825134 h 1521567"/>
                    <a:gd name="connsiteX80" fmla="*/ 1089838 w 1940442"/>
                    <a:gd name="connsiteY80" fmla="*/ 803869 h 1521567"/>
                    <a:gd name="connsiteX81" fmla="*/ 1063256 w 1940442"/>
                    <a:gd name="connsiteY81" fmla="*/ 793236 h 1521567"/>
                    <a:gd name="connsiteX82" fmla="*/ 1036675 w 1940442"/>
                    <a:gd name="connsiteY82" fmla="*/ 756022 h 1521567"/>
                    <a:gd name="connsiteX83" fmla="*/ 962247 w 1940442"/>
                    <a:gd name="connsiteY83" fmla="*/ 718808 h 1521567"/>
                    <a:gd name="connsiteX84" fmla="*/ 850605 w 1940442"/>
                    <a:gd name="connsiteY84" fmla="*/ 665646 h 1521567"/>
                    <a:gd name="connsiteX85" fmla="*/ 808075 w 1940442"/>
                    <a:gd name="connsiteY85" fmla="*/ 670962 h 1521567"/>
                    <a:gd name="connsiteX86" fmla="*/ 776177 w 1940442"/>
                    <a:gd name="connsiteY86" fmla="*/ 676278 h 1521567"/>
                    <a:gd name="connsiteX87" fmla="*/ 643270 w 1940442"/>
                    <a:gd name="connsiteY87" fmla="*/ 665646 h 1521567"/>
                    <a:gd name="connsiteX88" fmla="*/ 478466 w 1940442"/>
                    <a:gd name="connsiteY88" fmla="*/ 670962 h 1521567"/>
                    <a:gd name="connsiteX89" fmla="*/ 451884 w 1940442"/>
                    <a:gd name="connsiteY89" fmla="*/ 724125 h 1521567"/>
                    <a:gd name="connsiteX90" fmla="*/ 430619 w 1940442"/>
                    <a:gd name="connsiteY90" fmla="*/ 734757 h 1521567"/>
                    <a:gd name="connsiteX91" fmla="*/ 425303 w 1940442"/>
                    <a:gd name="connsiteY91" fmla="*/ 750706 h 1521567"/>
                    <a:gd name="connsiteX92" fmla="*/ 414670 w 1940442"/>
                    <a:gd name="connsiteY92" fmla="*/ 766655 h 1521567"/>
                    <a:gd name="connsiteX93" fmla="*/ 356191 w 1940442"/>
                    <a:gd name="connsiteY93" fmla="*/ 787920 h 1521567"/>
                    <a:gd name="connsiteX94" fmla="*/ 324293 w 1940442"/>
                    <a:gd name="connsiteY94" fmla="*/ 809185 h 1521567"/>
                    <a:gd name="connsiteX95" fmla="*/ 297712 w 1940442"/>
                    <a:gd name="connsiteY95" fmla="*/ 830450 h 1521567"/>
                    <a:gd name="connsiteX96" fmla="*/ 228600 w 1940442"/>
                    <a:gd name="connsiteY96" fmla="*/ 846399 h 1521567"/>
                    <a:gd name="connsiteX97" fmla="*/ 122275 w 1940442"/>
                    <a:gd name="connsiteY97" fmla="*/ 835767 h 1521567"/>
                    <a:gd name="connsiteX98" fmla="*/ 79745 w 1940442"/>
                    <a:gd name="connsiteY98" fmla="*/ 814501 h 1521567"/>
                    <a:gd name="connsiteX99" fmla="*/ 58479 w 1940442"/>
                    <a:gd name="connsiteY99" fmla="*/ 782604 h 1521567"/>
                    <a:gd name="connsiteX100" fmla="*/ 0 w 1940442"/>
                    <a:gd name="connsiteY100" fmla="*/ 729441 h 1521567"/>
                    <a:gd name="connsiteX0" fmla="*/ 0 w 1940442"/>
                    <a:gd name="connsiteY0" fmla="*/ 729441 h 1527063"/>
                    <a:gd name="connsiteX1" fmla="*/ 0 w 1940442"/>
                    <a:gd name="connsiteY1" fmla="*/ 729441 h 1527063"/>
                    <a:gd name="connsiteX2" fmla="*/ 10633 w 1940442"/>
                    <a:gd name="connsiteY2" fmla="*/ 569953 h 1527063"/>
                    <a:gd name="connsiteX3" fmla="*/ 15949 w 1940442"/>
                    <a:gd name="connsiteY3" fmla="*/ 538055 h 1527063"/>
                    <a:gd name="connsiteX4" fmla="*/ 42531 w 1940442"/>
                    <a:gd name="connsiteY4" fmla="*/ 500841 h 1527063"/>
                    <a:gd name="connsiteX5" fmla="*/ 79745 w 1940442"/>
                    <a:gd name="connsiteY5" fmla="*/ 410464 h 1527063"/>
                    <a:gd name="connsiteX6" fmla="*/ 90377 w 1940442"/>
                    <a:gd name="connsiteY6" fmla="*/ 389199 h 1527063"/>
                    <a:gd name="connsiteX7" fmla="*/ 101010 w 1940442"/>
                    <a:gd name="connsiteY7" fmla="*/ 362618 h 1527063"/>
                    <a:gd name="connsiteX8" fmla="*/ 122275 w 1940442"/>
                    <a:gd name="connsiteY8" fmla="*/ 341353 h 1527063"/>
                    <a:gd name="connsiteX9" fmla="*/ 138224 w 1940442"/>
                    <a:gd name="connsiteY9" fmla="*/ 277557 h 1527063"/>
                    <a:gd name="connsiteX10" fmla="*/ 212652 w 1940442"/>
                    <a:gd name="connsiteY10" fmla="*/ 213762 h 1527063"/>
                    <a:gd name="connsiteX11" fmla="*/ 239233 w 1940442"/>
                    <a:gd name="connsiteY11" fmla="*/ 155283 h 1527063"/>
                    <a:gd name="connsiteX12" fmla="*/ 303028 w 1940442"/>
                    <a:gd name="connsiteY12" fmla="*/ 128701 h 1527063"/>
                    <a:gd name="connsiteX13" fmla="*/ 366824 w 1940442"/>
                    <a:gd name="connsiteY13" fmla="*/ 75539 h 1527063"/>
                    <a:gd name="connsiteX14" fmla="*/ 409354 w 1940442"/>
                    <a:gd name="connsiteY14" fmla="*/ 70222 h 1527063"/>
                    <a:gd name="connsiteX15" fmla="*/ 473149 w 1940442"/>
                    <a:gd name="connsiteY15" fmla="*/ 48957 h 1527063"/>
                    <a:gd name="connsiteX16" fmla="*/ 520996 w 1940442"/>
                    <a:gd name="connsiteY16" fmla="*/ 43641 h 1527063"/>
                    <a:gd name="connsiteX17" fmla="*/ 552893 w 1940442"/>
                    <a:gd name="connsiteY17" fmla="*/ 38325 h 1527063"/>
                    <a:gd name="connsiteX18" fmla="*/ 1323754 w 1940442"/>
                    <a:gd name="connsiteY18" fmla="*/ 86171 h 1527063"/>
                    <a:gd name="connsiteX19" fmla="*/ 1387549 w 1940442"/>
                    <a:gd name="connsiteY19" fmla="*/ 96804 h 1527063"/>
                    <a:gd name="connsiteX20" fmla="*/ 1419447 w 1940442"/>
                    <a:gd name="connsiteY20" fmla="*/ 107436 h 1527063"/>
                    <a:gd name="connsiteX21" fmla="*/ 1504507 w 1940442"/>
                    <a:gd name="connsiteY21" fmla="*/ 123385 h 1527063"/>
                    <a:gd name="connsiteX22" fmla="*/ 1584252 w 1940442"/>
                    <a:gd name="connsiteY22" fmla="*/ 171232 h 1527063"/>
                    <a:gd name="connsiteX23" fmla="*/ 1600200 w 1940442"/>
                    <a:gd name="connsiteY23" fmla="*/ 187180 h 1527063"/>
                    <a:gd name="connsiteX24" fmla="*/ 1616149 w 1940442"/>
                    <a:gd name="connsiteY24" fmla="*/ 213762 h 1527063"/>
                    <a:gd name="connsiteX25" fmla="*/ 1621466 w 1940442"/>
                    <a:gd name="connsiteY25" fmla="*/ 229711 h 1527063"/>
                    <a:gd name="connsiteX26" fmla="*/ 1642731 w 1940442"/>
                    <a:gd name="connsiteY26" fmla="*/ 240343 h 1527063"/>
                    <a:gd name="connsiteX27" fmla="*/ 1653363 w 1940442"/>
                    <a:gd name="connsiteY27" fmla="*/ 256292 h 1527063"/>
                    <a:gd name="connsiteX28" fmla="*/ 1674628 w 1940442"/>
                    <a:gd name="connsiteY28" fmla="*/ 298822 h 1527063"/>
                    <a:gd name="connsiteX29" fmla="*/ 1679945 w 1940442"/>
                    <a:gd name="connsiteY29" fmla="*/ 325404 h 1527063"/>
                    <a:gd name="connsiteX30" fmla="*/ 1722475 w 1940442"/>
                    <a:gd name="connsiteY30" fmla="*/ 378567 h 1527063"/>
                    <a:gd name="connsiteX31" fmla="*/ 1727791 w 1940442"/>
                    <a:gd name="connsiteY31" fmla="*/ 399832 h 1527063"/>
                    <a:gd name="connsiteX32" fmla="*/ 1743740 w 1940442"/>
                    <a:gd name="connsiteY32" fmla="*/ 431729 h 1527063"/>
                    <a:gd name="connsiteX33" fmla="*/ 1749056 w 1940442"/>
                    <a:gd name="connsiteY33" fmla="*/ 458311 h 1527063"/>
                    <a:gd name="connsiteX34" fmla="*/ 1770321 w 1940442"/>
                    <a:gd name="connsiteY34" fmla="*/ 474260 h 1527063"/>
                    <a:gd name="connsiteX35" fmla="*/ 1786270 w 1940442"/>
                    <a:gd name="connsiteY35" fmla="*/ 522106 h 1527063"/>
                    <a:gd name="connsiteX36" fmla="*/ 1823484 w 1940442"/>
                    <a:gd name="connsiteY36" fmla="*/ 612483 h 1527063"/>
                    <a:gd name="connsiteX37" fmla="*/ 1839433 w 1940442"/>
                    <a:gd name="connsiteY37" fmla="*/ 724125 h 1527063"/>
                    <a:gd name="connsiteX38" fmla="*/ 1887279 w 1940442"/>
                    <a:gd name="connsiteY38" fmla="*/ 793236 h 1527063"/>
                    <a:gd name="connsiteX39" fmla="*/ 1897912 w 1940442"/>
                    <a:gd name="connsiteY39" fmla="*/ 862348 h 1527063"/>
                    <a:gd name="connsiteX40" fmla="*/ 1924493 w 1940442"/>
                    <a:gd name="connsiteY40" fmla="*/ 963357 h 1527063"/>
                    <a:gd name="connsiteX41" fmla="*/ 1940442 w 1940442"/>
                    <a:gd name="connsiteY41" fmla="*/ 1106897 h 1527063"/>
                    <a:gd name="connsiteX42" fmla="*/ 1935126 w 1940442"/>
                    <a:gd name="connsiteY42" fmla="*/ 1223855 h 1527063"/>
                    <a:gd name="connsiteX43" fmla="*/ 1913861 w 1940442"/>
                    <a:gd name="connsiteY43" fmla="*/ 1292967 h 1527063"/>
                    <a:gd name="connsiteX44" fmla="*/ 1892596 w 1940442"/>
                    <a:gd name="connsiteY44" fmla="*/ 1308915 h 1527063"/>
                    <a:gd name="connsiteX45" fmla="*/ 1881963 w 1940442"/>
                    <a:gd name="connsiteY45" fmla="*/ 1351446 h 1527063"/>
                    <a:gd name="connsiteX46" fmla="*/ 1871331 w 1940442"/>
                    <a:gd name="connsiteY46" fmla="*/ 1367394 h 1527063"/>
                    <a:gd name="connsiteX47" fmla="*/ 1850066 w 1940442"/>
                    <a:gd name="connsiteY47" fmla="*/ 1415241 h 1527063"/>
                    <a:gd name="connsiteX48" fmla="*/ 1802219 w 1940442"/>
                    <a:gd name="connsiteY48" fmla="*/ 1441822 h 1527063"/>
                    <a:gd name="connsiteX49" fmla="*/ 1780954 w 1940442"/>
                    <a:gd name="connsiteY49" fmla="*/ 1473720 h 1527063"/>
                    <a:gd name="connsiteX50" fmla="*/ 1754372 w 1940442"/>
                    <a:gd name="connsiteY50" fmla="*/ 1489669 h 1527063"/>
                    <a:gd name="connsiteX51" fmla="*/ 1733107 w 1940442"/>
                    <a:gd name="connsiteY51" fmla="*/ 1500301 h 1527063"/>
                    <a:gd name="connsiteX52" fmla="*/ 1690577 w 1940442"/>
                    <a:gd name="connsiteY52" fmla="*/ 1510934 h 1527063"/>
                    <a:gd name="connsiteX53" fmla="*/ 1653363 w 1940442"/>
                    <a:gd name="connsiteY53" fmla="*/ 1516250 h 1527063"/>
                    <a:gd name="connsiteX54" fmla="*/ 1531089 w 1940442"/>
                    <a:gd name="connsiteY54" fmla="*/ 1521567 h 1527063"/>
                    <a:gd name="connsiteX55" fmla="*/ 1360968 w 1940442"/>
                    <a:gd name="connsiteY55" fmla="*/ 1516250 h 1527063"/>
                    <a:gd name="connsiteX56" fmla="*/ 1286540 w 1940442"/>
                    <a:gd name="connsiteY56" fmla="*/ 1484353 h 1527063"/>
                    <a:gd name="connsiteX57" fmla="*/ 1270591 w 1940442"/>
                    <a:gd name="connsiteY57" fmla="*/ 1473720 h 1527063"/>
                    <a:gd name="connsiteX58" fmla="*/ 1493875 w 1940442"/>
                    <a:gd name="connsiteY58" fmla="*/ 1526883 h 1527063"/>
                    <a:gd name="connsiteX59" fmla="*/ 1435396 w 1940442"/>
                    <a:gd name="connsiteY59" fmla="*/ 1452455 h 1527063"/>
                    <a:gd name="connsiteX60" fmla="*/ 1461977 w 1940442"/>
                    <a:gd name="connsiteY60" fmla="*/ 1494985 h 1527063"/>
                    <a:gd name="connsiteX61" fmla="*/ 1371600 w 1940442"/>
                    <a:gd name="connsiteY61" fmla="*/ 1431190 h 1527063"/>
                    <a:gd name="connsiteX62" fmla="*/ 1164266 w 1940442"/>
                    <a:gd name="connsiteY62" fmla="*/ 1346129 h 1527063"/>
                    <a:gd name="connsiteX63" fmla="*/ 1169582 w 1940442"/>
                    <a:gd name="connsiteY63" fmla="*/ 1282334 h 1527063"/>
                    <a:gd name="connsiteX64" fmla="*/ 1180214 w 1940442"/>
                    <a:gd name="connsiteY64" fmla="*/ 1261069 h 1527063"/>
                    <a:gd name="connsiteX65" fmla="*/ 1228061 w 1940442"/>
                    <a:gd name="connsiteY65" fmla="*/ 1255753 h 1527063"/>
                    <a:gd name="connsiteX66" fmla="*/ 1281224 w 1940442"/>
                    <a:gd name="connsiteY66" fmla="*/ 1308915 h 1527063"/>
                    <a:gd name="connsiteX67" fmla="*/ 1318438 w 1940442"/>
                    <a:gd name="connsiteY67" fmla="*/ 1303599 h 1527063"/>
                    <a:gd name="connsiteX68" fmla="*/ 1339703 w 1940442"/>
                    <a:gd name="connsiteY68" fmla="*/ 1255753 h 1527063"/>
                    <a:gd name="connsiteX69" fmla="*/ 1329070 w 1940442"/>
                    <a:gd name="connsiteY69" fmla="*/ 1181325 h 1527063"/>
                    <a:gd name="connsiteX70" fmla="*/ 1318438 w 1940442"/>
                    <a:gd name="connsiteY70" fmla="*/ 1160060 h 1527063"/>
                    <a:gd name="connsiteX71" fmla="*/ 1297172 w 1940442"/>
                    <a:gd name="connsiteY71" fmla="*/ 1149427 h 1527063"/>
                    <a:gd name="connsiteX72" fmla="*/ 1286540 w 1940442"/>
                    <a:gd name="connsiteY72" fmla="*/ 1122846 h 1527063"/>
                    <a:gd name="connsiteX73" fmla="*/ 1244010 w 1940442"/>
                    <a:gd name="connsiteY73" fmla="*/ 1053734 h 1527063"/>
                    <a:gd name="connsiteX74" fmla="*/ 1238693 w 1940442"/>
                    <a:gd name="connsiteY74" fmla="*/ 1037785 h 1527063"/>
                    <a:gd name="connsiteX75" fmla="*/ 1217428 w 1940442"/>
                    <a:gd name="connsiteY75" fmla="*/ 1000571 h 1527063"/>
                    <a:gd name="connsiteX76" fmla="*/ 1174898 w 1940442"/>
                    <a:gd name="connsiteY76" fmla="*/ 926143 h 1527063"/>
                    <a:gd name="connsiteX77" fmla="*/ 1169582 w 1940442"/>
                    <a:gd name="connsiteY77" fmla="*/ 904878 h 1527063"/>
                    <a:gd name="connsiteX78" fmla="*/ 1121735 w 1940442"/>
                    <a:gd name="connsiteY78" fmla="*/ 857032 h 1527063"/>
                    <a:gd name="connsiteX79" fmla="*/ 1100470 w 1940442"/>
                    <a:gd name="connsiteY79" fmla="*/ 825134 h 1527063"/>
                    <a:gd name="connsiteX80" fmla="*/ 1089838 w 1940442"/>
                    <a:gd name="connsiteY80" fmla="*/ 803869 h 1527063"/>
                    <a:gd name="connsiteX81" fmla="*/ 1063256 w 1940442"/>
                    <a:gd name="connsiteY81" fmla="*/ 793236 h 1527063"/>
                    <a:gd name="connsiteX82" fmla="*/ 1036675 w 1940442"/>
                    <a:gd name="connsiteY82" fmla="*/ 756022 h 1527063"/>
                    <a:gd name="connsiteX83" fmla="*/ 962247 w 1940442"/>
                    <a:gd name="connsiteY83" fmla="*/ 718808 h 1527063"/>
                    <a:gd name="connsiteX84" fmla="*/ 850605 w 1940442"/>
                    <a:gd name="connsiteY84" fmla="*/ 665646 h 1527063"/>
                    <a:gd name="connsiteX85" fmla="*/ 808075 w 1940442"/>
                    <a:gd name="connsiteY85" fmla="*/ 670962 h 1527063"/>
                    <a:gd name="connsiteX86" fmla="*/ 776177 w 1940442"/>
                    <a:gd name="connsiteY86" fmla="*/ 676278 h 1527063"/>
                    <a:gd name="connsiteX87" fmla="*/ 643270 w 1940442"/>
                    <a:gd name="connsiteY87" fmla="*/ 665646 h 1527063"/>
                    <a:gd name="connsiteX88" fmla="*/ 478466 w 1940442"/>
                    <a:gd name="connsiteY88" fmla="*/ 670962 h 1527063"/>
                    <a:gd name="connsiteX89" fmla="*/ 451884 w 1940442"/>
                    <a:gd name="connsiteY89" fmla="*/ 724125 h 1527063"/>
                    <a:gd name="connsiteX90" fmla="*/ 430619 w 1940442"/>
                    <a:gd name="connsiteY90" fmla="*/ 734757 h 1527063"/>
                    <a:gd name="connsiteX91" fmla="*/ 425303 w 1940442"/>
                    <a:gd name="connsiteY91" fmla="*/ 750706 h 1527063"/>
                    <a:gd name="connsiteX92" fmla="*/ 414670 w 1940442"/>
                    <a:gd name="connsiteY92" fmla="*/ 766655 h 1527063"/>
                    <a:gd name="connsiteX93" fmla="*/ 356191 w 1940442"/>
                    <a:gd name="connsiteY93" fmla="*/ 787920 h 1527063"/>
                    <a:gd name="connsiteX94" fmla="*/ 324293 w 1940442"/>
                    <a:gd name="connsiteY94" fmla="*/ 809185 h 1527063"/>
                    <a:gd name="connsiteX95" fmla="*/ 297712 w 1940442"/>
                    <a:gd name="connsiteY95" fmla="*/ 830450 h 1527063"/>
                    <a:gd name="connsiteX96" fmla="*/ 228600 w 1940442"/>
                    <a:gd name="connsiteY96" fmla="*/ 846399 h 1527063"/>
                    <a:gd name="connsiteX97" fmla="*/ 122275 w 1940442"/>
                    <a:gd name="connsiteY97" fmla="*/ 835767 h 1527063"/>
                    <a:gd name="connsiteX98" fmla="*/ 79745 w 1940442"/>
                    <a:gd name="connsiteY98" fmla="*/ 814501 h 1527063"/>
                    <a:gd name="connsiteX99" fmla="*/ 58479 w 1940442"/>
                    <a:gd name="connsiteY99" fmla="*/ 782604 h 1527063"/>
                    <a:gd name="connsiteX100" fmla="*/ 0 w 1940442"/>
                    <a:gd name="connsiteY100" fmla="*/ 729441 h 1527063"/>
                    <a:gd name="connsiteX0" fmla="*/ 0 w 1940442"/>
                    <a:gd name="connsiteY0" fmla="*/ 729441 h 1527063"/>
                    <a:gd name="connsiteX1" fmla="*/ 0 w 1940442"/>
                    <a:gd name="connsiteY1" fmla="*/ 729441 h 1527063"/>
                    <a:gd name="connsiteX2" fmla="*/ 10633 w 1940442"/>
                    <a:gd name="connsiteY2" fmla="*/ 569953 h 1527063"/>
                    <a:gd name="connsiteX3" fmla="*/ 15949 w 1940442"/>
                    <a:gd name="connsiteY3" fmla="*/ 538055 h 1527063"/>
                    <a:gd name="connsiteX4" fmla="*/ 42531 w 1940442"/>
                    <a:gd name="connsiteY4" fmla="*/ 500841 h 1527063"/>
                    <a:gd name="connsiteX5" fmla="*/ 79745 w 1940442"/>
                    <a:gd name="connsiteY5" fmla="*/ 410464 h 1527063"/>
                    <a:gd name="connsiteX6" fmla="*/ 90377 w 1940442"/>
                    <a:gd name="connsiteY6" fmla="*/ 389199 h 1527063"/>
                    <a:gd name="connsiteX7" fmla="*/ 101010 w 1940442"/>
                    <a:gd name="connsiteY7" fmla="*/ 362618 h 1527063"/>
                    <a:gd name="connsiteX8" fmla="*/ 122275 w 1940442"/>
                    <a:gd name="connsiteY8" fmla="*/ 341353 h 1527063"/>
                    <a:gd name="connsiteX9" fmla="*/ 138224 w 1940442"/>
                    <a:gd name="connsiteY9" fmla="*/ 277557 h 1527063"/>
                    <a:gd name="connsiteX10" fmla="*/ 212652 w 1940442"/>
                    <a:gd name="connsiteY10" fmla="*/ 213762 h 1527063"/>
                    <a:gd name="connsiteX11" fmla="*/ 239233 w 1940442"/>
                    <a:gd name="connsiteY11" fmla="*/ 155283 h 1527063"/>
                    <a:gd name="connsiteX12" fmla="*/ 303028 w 1940442"/>
                    <a:gd name="connsiteY12" fmla="*/ 128701 h 1527063"/>
                    <a:gd name="connsiteX13" fmla="*/ 366824 w 1940442"/>
                    <a:gd name="connsiteY13" fmla="*/ 75539 h 1527063"/>
                    <a:gd name="connsiteX14" fmla="*/ 409354 w 1940442"/>
                    <a:gd name="connsiteY14" fmla="*/ 70222 h 1527063"/>
                    <a:gd name="connsiteX15" fmla="*/ 473149 w 1940442"/>
                    <a:gd name="connsiteY15" fmla="*/ 48957 h 1527063"/>
                    <a:gd name="connsiteX16" fmla="*/ 520996 w 1940442"/>
                    <a:gd name="connsiteY16" fmla="*/ 43641 h 1527063"/>
                    <a:gd name="connsiteX17" fmla="*/ 552893 w 1940442"/>
                    <a:gd name="connsiteY17" fmla="*/ 38325 h 1527063"/>
                    <a:gd name="connsiteX18" fmla="*/ 1323754 w 1940442"/>
                    <a:gd name="connsiteY18" fmla="*/ 86171 h 1527063"/>
                    <a:gd name="connsiteX19" fmla="*/ 1387549 w 1940442"/>
                    <a:gd name="connsiteY19" fmla="*/ 96804 h 1527063"/>
                    <a:gd name="connsiteX20" fmla="*/ 1419447 w 1940442"/>
                    <a:gd name="connsiteY20" fmla="*/ 107436 h 1527063"/>
                    <a:gd name="connsiteX21" fmla="*/ 1504507 w 1940442"/>
                    <a:gd name="connsiteY21" fmla="*/ 123385 h 1527063"/>
                    <a:gd name="connsiteX22" fmla="*/ 1584252 w 1940442"/>
                    <a:gd name="connsiteY22" fmla="*/ 171232 h 1527063"/>
                    <a:gd name="connsiteX23" fmla="*/ 1600200 w 1940442"/>
                    <a:gd name="connsiteY23" fmla="*/ 187180 h 1527063"/>
                    <a:gd name="connsiteX24" fmla="*/ 1616149 w 1940442"/>
                    <a:gd name="connsiteY24" fmla="*/ 213762 h 1527063"/>
                    <a:gd name="connsiteX25" fmla="*/ 1621466 w 1940442"/>
                    <a:gd name="connsiteY25" fmla="*/ 229711 h 1527063"/>
                    <a:gd name="connsiteX26" fmla="*/ 1642731 w 1940442"/>
                    <a:gd name="connsiteY26" fmla="*/ 240343 h 1527063"/>
                    <a:gd name="connsiteX27" fmla="*/ 1653363 w 1940442"/>
                    <a:gd name="connsiteY27" fmla="*/ 256292 h 1527063"/>
                    <a:gd name="connsiteX28" fmla="*/ 1674628 w 1940442"/>
                    <a:gd name="connsiteY28" fmla="*/ 298822 h 1527063"/>
                    <a:gd name="connsiteX29" fmla="*/ 1679945 w 1940442"/>
                    <a:gd name="connsiteY29" fmla="*/ 325404 h 1527063"/>
                    <a:gd name="connsiteX30" fmla="*/ 1722475 w 1940442"/>
                    <a:gd name="connsiteY30" fmla="*/ 378567 h 1527063"/>
                    <a:gd name="connsiteX31" fmla="*/ 1727791 w 1940442"/>
                    <a:gd name="connsiteY31" fmla="*/ 399832 h 1527063"/>
                    <a:gd name="connsiteX32" fmla="*/ 1743740 w 1940442"/>
                    <a:gd name="connsiteY32" fmla="*/ 431729 h 1527063"/>
                    <a:gd name="connsiteX33" fmla="*/ 1749056 w 1940442"/>
                    <a:gd name="connsiteY33" fmla="*/ 458311 h 1527063"/>
                    <a:gd name="connsiteX34" fmla="*/ 1770321 w 1940442"/>
                    <a:gd name="connsiteY34" fmla="*/ 474260 h 1527063"/>
                    <a:gd name="connsiteX35" fmla="*/ 1786270 w 1940442"/>
                    <a:gd name="connsiteY35" fmla="*/ 522106 h 1527063"/>
                    <a:gd name="connsiteX36" fmla="*/ 1823484 w 1940442"/>
                    <a:gd name="connsiteY36" fmla="*/ 612483 h 1527063"/>
                    <a:gd name="connsiteX37" fmla="*/ 1839433 w 1940442"/>
                    <a:gd name="connsiteY37" fmla="*/ 724125 h 1527063"/>
                    <a:gd name="connsiteX38" fmla="*/ 1887279 w 1940442"/>
                    <a:gd name="connsiteY38" fmla="*/ 793236 h 1527063"/>
                    <a:gd name="connsiteX39" fmla="*/ 1897912 w 1940442"/>
                    <a:gd name="connsiteY39" fmla="*/ 862348 h 1527063"/>
                    <a:gd name="connsiteX40" fmla="*/ 1924493 w 1940442"/>
                    <a:gd name="connsiteY40" fmla="*/ 963357 h 1527063"/>
                    <a:gd name="connsiteX41" fmla="*/ 1940442 w 1940442"/>
                    <a:gd name="connsiteY41" fmla="*/ 1106897 h 1527063"/>
                    <a:gd name="connsiteX42" fmla="*/ 1935126 w 1940442"/>
                    <a:gd name="connsiteY42" fmla="*/ 1223855 h 1527063"/>
                    <a:gd name="connsiteX43" fmla="*/ 1913861 w 1940442"/>
                    <a:gd name="connsiteY43" fmla="*/ 1292967 h 1527063"/>
                    <a:gd name="connsiteX44" fmla="*/ 1892596 w 1940442"/>
                    <a:gd name="connsiteY44" fmla="*/ 1308915 h 1527063"/>
                    <a:gd name="connsiteX45" fmla="*/ 1881963 w 1940442"/>
                    <a:gd name="connsiteY45" fmla="*/ 1351446 h 1527063"/>
                    <a:gd name="connsiteX46" fmla="*/ 1871331 w 1940442"/>
                    <a:gd name="connsiteY46" fmla="*/ 1367394 h 1527063"/>
                    <a:gd name="connsiteX47" fmla="*/ 1850066 w 1940442"/>
                    <a:gd name="connsiteY47" fmla="*/ 1415241 h 1527063"/>
                    <a:gd name="connsiteX48" fmla="*/ 1802219 w 1940442"/>
                    <a:gd name="connsiteY48" fmla="*/ 1441822 h 1527063"/>
                    <a:gd name="connsiteX49" fmla="*/ 1780954 w 1940442"/>
                    <a:gd name="connsiteY49" fmla="*/ 1473720 h 1527063"/>
                    <a:gd name="connsiteX50" fmla="*/ 1754372 w 1940442"/>
                    <a:gd name="connsiteY50" fmla="*/ 1489669 h 1527063"/>
                    <a:gd name="connsiteX51" fmla="*/ 1733107 w 1940442"/>
                    <a:gd name="connsiteY51" fmla="*/ 1500301 h 1527063"/>
                    <a:gd name="connsiteX52" fmla="*/ 1690577 w 1940442"/>
                    <a:gd name="connsiteY52" fmla="*/ 1510934 h 1527063"/>
                    <a:gd name="connsiteX53" fmla="*/ 1653363 w 1940442"/>
                    <a:gd name="connsiteY53" fmla="*/ 1516250 h 1527063"/>
                    <a:gd name="connsiteX54" fmla="*/ 1531089 w 1940442"/>
                    <a:gd name="connsiteY54" fmla="*/ 1521567 h 1527063"/>
                    <a:gd name="connsiteX55" fmla="*/ 1360968 w 1940442"/>
                    <a:gd name="connsiteY55" fmla="*/ 1516250 h 1527063"/>
                    <a:gd name="connsiteX56" fmla="*/ 1286540 w 1940442"/>
                    <a:gd name="connsiteY56" fmla="*/ 1484353 h 1527063"/>
                    <a:gd name="connsiteX57" fmla="*/ 1525773 w 1940442"/>
                    <a:gd name="connsiteY57" fmla="*/ 1473720 h 1527063"/>
                    <a:gd name="connsiteX58" fmla="*/ 1493875 w 1940442"/>
                    <a:gd name="connsiteY58" fmla="*/ 1526883 h 1527063"/>
                    <a:gd name="connsiteX59" fmla="*/ 1435396 w 1940442"/>
                    <a:gd name="connsiteY59" fmla="*/ 1452455 h 1527063"/>
                    <a:gd name="connsiteX60" fmla="*/ 1461977 w 1940442"/>
                    <a:gd name="connsiteY60" fmla="*/ 1494985 h 1527063"/>
                    <a:gd name="connsiteX61" fmla="*/ 1371600 w 1940442"/>
                    <a:gd name="connsiteY61" fmla="*/ 1431190 h 1527063"/>
                    <a:gd name="connsiteX62" fmla="*/ 1164266 w 1940442"/>
                    <a:gd name="connsiteY62" fmla="*/ 1346129 h 1527063"/>
                    <a:gd name="connsiteX63" fmla="*/ 1169582 w 1940442"/>
                    <a:gd name="connsiteY63" fmla="*/ 1282334 h 1527063"/>
                    <a:gd name="connsiteX64" fmla="*/ 1180214 w 1940442"/>
                    <a:gd name="connsiteY64" fmla="*/ 1261069 h 1527063"/>
                    <a:gd name="connsiteX65" fmla="*/ 1228061 w 1940442"/>
                    <a:gd name="connsiteY65" fmla="*/ 1255753 h 1527063"/>
                    <a:gd name="connsiteX66" fmla="*/ 1281224 w 1940442"/>
                    <a:gd name="connsiteY66" fmla="*/ 1308915 h 1527063"/>
                    <a:gd name="connsiteX67" fmla="*/ 1318438 w 1940442"/>
                    <a:gd name="connsiteY67" fmla="*/ 1303599 h 1527063"/>
                    <a:gd name="connsiteX68" fmla="*/ 1339703 w 1940442"/>
                    <a:gd name="connsiteY68" fmla="*/ 1255753 h 1527063"/>
                    <a:gd name="connsiteX69" fmla="*/ 1329070 w 1940442"/>
                    <a:gd name="connsiteY69" fmla="*/ 1181325 h 1527063"/>
                    <a:gd name="connsiteX70" fmla="*/ 1318438 w 1940442"/>
                    <a:gd name="connsiteY70" fmla="*/ 1160060 h 1527063"/>
                    <a:gd name="connsiteX71" fmla="*/ 1297172 w 1940442"/>
                    <a:gd name="connsiteY71" fmla="*/ 1149427 h 1527063"/>
                    <a:gd name="connsiteX72" fmla="*/ 1286540 w 1940442"/>
                    <a:gd name="connsiteY72" fmla="*/ 1122846 h 1527063"/>
                    <a:gd name="connsiteX73" fmla="*/ 1244010 w 1940442"/>
                    <a:gd name="connsiteY73" fmla="*/ 1053734 h 1527063"/>
                    <a:gd name="connsiteX74" fmla="*/ 1238693 w 1940442"/>
                    <a:gd name="connsiteY74" fmla="*/ 1037785 h 1527063"/>
                    <a:gd name="connsiteX75" fmla="*/ 1217428 w 1940442"/>
                    <a:gd name="connsiteY75" fmla="*/ 1000571 h 1527063"/>
                    <a:gd name="connsiteX76" fmla="*/ 1174898 w 1940442"/>
                    <a:gd name="connsiteY76" fmla="*/ 926143 h 1527063"/>
                    <a:gd name="connsiteX77" fmla="*/ 1169582 w 1940442"/>
                    <a:gd name="connsiteY77" fmla="*/ 904878 h 1527063"/>
                    <a:gd name="connsiteX78" fmla="*/ 1121735 w 1940442"/>
                    <a:gd name="connsiteY78" fmla="*/ 857032 h 1527063"/>
                    <a:gd name="connsiteX79" fmla="*/ 1100470 w 1940442"/>
                    <a:gd name="connsiteY79" fmla="*/ 825134 h 1527063"/>
                    <a:gd name="connsiteX80" fmla="*/ 1089838 w 1940442"/>
                    <a:gd name="connsiteY80" fmla="*/ 803869 h 1527063"/>
                    <a:gd name="connsiteX81" fmla="*/ 1063256 w 1940442"/>
                    <a:gd name="connsiteY81" fmla="*/ 793236 h 1527063"/>
                    <a:gd name="connsiteX82" fmla="*/ 1036675 w 1940442"/>
                    <a:gd name="connsiteY82" fmla="*/ 756022 h 1527063"/>
                    <a:gd name="connsiteX83" fmla="*/ 962247 w 1940442"/>
                    <a:gd name="connsiteY83" fmla="*/ 718808 h 1527063"/>
                    <a:gd name="connsiteX84" fmla="*/ 850605 w 1940442"/>
                    <a:gd name="connsiteY84" fmla="*/ 665646 h 1527063"/>
                    <a:gd name="connsiteX85" fmla="*/ 808075 w 1940442"/>
                    <a:gd name="connsiteY85" fmla="*/ 670962 h 1527063"/>
                    <a:gd name="connsiteX86" fmla="*/ 776177 w 1940442"/>
                    <a:gd name="connsiteY86" fmla="*/ 676278 h 1527063"/>
                    <a:gd name="connsiteX87" fmla="*/ 643270 w 1940442"/>
                    <a:gd name="connsiteY87" fmla="*/ 665646 h 1527063"/>
                    <a:gd name="connsiteX88" fmla="*/ 478466 w 1940442"/>
                    <a:gd name="connsiteY88" fmla="*/ 670962 h 1527063"/>
                    <a:gd name="connsiteX89" fmla="*/ 451884 w 1940442"/>
                    <a:gd name="connsiteY89" fmla="*/ 724125 h 1527063"/>
                    <a:gd name="connsiteX90" fmla="*/ 430619 w 1940442"/>
                    <a:gd name="connsiteY90" fmla="*/ 734757 h 1527063"/>
                    <a:gd name="connsiteX91" fmla="*/ 425303 w 1940442"/>
                    <a:gd name="connsiteY91" fmla="*/ 750706 h 1527063"/>
                    <a:gd name="connsiteX92" fmla="*/ 414670 w 1940442"/>
                    <a:gd name="connsiteY92" fmla="*/ 766655 h 1527063"/>
                    <a:gd name="connsiteX93" fmla="*/ 356191 w 1940442"/>
                    <a:gd name="connsiteY93" fmla="*/ 787920 h 1527063"/>
                    <a:gd name="connsiteX94" fmla="*/ 324293 w 1940442"/>
                    <a:gd name="connsiteY94" fmla="*/ 809185 h 1527063"/>
                    <a:gd name="connsiteX95" fmla="*/ 297712 w 1940442"/>
                    <a:gd name="connsiteY95" fmla="*/ 830450 h 1527063"/>
                    <a:gd name="connsiteX96" fmla="*/ 228600 w 1940442"/>
                    <a:gd name="connsiteY96" fmla="*/ 846399 h 1527063"/>
                    <a:gd name="connsiteX97" fmla="*/ 122275 w 1940442"/>
                    <a:gd name="connsiteY97" fmla="*/ 835767 h 1527063"/>
                    <a:gd name="connsiteX98" fmla="*/ 79745 w 1940442"/>
                    <a:gd name="connsiteY98" fmla="*/ 814501 h 1527063"/>
                    <a:gd name="connsiteX99" fmla="*/ 58479 w 1940442"/>
                    <a:gd name="connsiteY99" fmla="*/ 782604 h 1527063"/>
                    <a:gd name="connsiteX100" fmla="*/ 0 w 1940442"/>
                    <a:gd name="connsiteY100" fmla="*/ 729441 h 1527063"/>
                    <a:gd name="connsiteX0" fmla="*/ 0 w 1940442"/>
                    <a:gd name="connsiteY0" fmla="*/ 729441 h 1527044"/>
                    <a:gd name="connsiteX1" fmla="*/ 0 w 1940442"/>
                    <a:gd name="connsiteY1" fmla="*/ 729441 h 1527044"/>
                    <a:gd name="connsiteX2" fmla="*/ 10633 w 1940442"/>
                    <a:gd name="connsiteY2" fmla="*/ 569953 h 1527044"/>
                    <a:gd name="connsiteX3" fmla="*/ 15949 w 1940442"/>
                    <a:gd name="connsiteY3" fmla="*/ 538055 h 1527044"/>
                    <a:gd name="connsiteX4" fmla="*/ 42531 w 1940442"/>
                    <a:gd name="connsiteY4" fmla="*/ 500841 h 1527044"/>
                    <a:gd name="connsiteX5" fmla="*/ 79745 w 1940442"/>
                    <a:gd name="connsiteY5" fmla="*/ 410464 h 1527044"/>
                    <a:gd name="connsiteX6" fmla="*/ 90377 w 1940442"/>
                    <a:gd name="connsiteY6" fmla="*/ 389199 h 1527044"/>
                    <a:gd name="connsiteX7" fmla="*/ 101010 w 1940442"/>
                    <a:gd name="connsiteY7" fmla="*/ 362618 h 1527044"/>
                    <a:gd name="connsiteX8" fmla="*/ 122275 w 1940442"/>
                    <a:gd name="connsiteY8" fmla="*/ 341353 h 1527044"/>
                    <a:gd name="connsiteX9" fmla="*/ 138224 w 1940442"/>
                    <a:gd name="connsiteY9" fmla="*/ 277557 h 1527044"/>
                    <a:gd name="connsiteX10" fmla="*/ 212652 w 1940442"/>
                    <a:gd name="connsiteY10" fmla="*/ 213762 h 1527044"/>
                    <a:gd name="connsiteX11" fmla="*/ 239233 w 1940442"/>
                    <a:gd name="connsiteY11" fmla="*/ 155283 h 1527044"/>
                    <a:gd name="connsiteX12" fmla="*/ 303028 w 1940442"/>
                    <a:gd name="connsiteY12" fmla="*/ 128701 h 1527044"/>
                    <a:gd name="connsiteX13" fmla="*/ 366824 w 1940442"/>
                    <a:gd name="connsiteY13" fmla="*/ 75539 h 1527044"/>
                    <a:gd name="connsiteX14" fmla="*/ 409354 w 1940442"/>
                    <a:gd name="connsiteY14" fmla="*/ 70222 h 1527044"/>
                    <a:gd name="connsiteX15" fmla="*/ 473149 w 1940442"/>
                    <a:gd name="connsiteY15" fmla="*/ 48957 h 1527044"/>
                    <a:gd name="connsiteX16" fmla="*/ 520996 w 1940442"/>
                    <a:gd name="connsiteY16" fmla="*/ 43641 h 1527044"/>
                    <a:gd name="connsiteX17" fmla="*/ 552893 w 1940442"/>
                    <a:gd name="connsiteY17" fmla="*/ 38325 h 1527044"/>
                    <a:gd name="connsiteX18" fmla="*/ 1323754 w 1940442"/>
                    <a:gd name="connsiteY18" fmla="*/ 86171 h 1527044"/>
                    <a:gd name="connsiteX19" fmla="*/ 1387549 w 1940442"/>
                    <a:gd name="connsiteY19" fmla="*/ 96804 h 1527044"/>
                    <a:gd name="connsiteX20" fmla="*/ 1419447 w 1940442"/>
                    <a:gd name="connsiteY20" fmla="*/ 107436 h 1527044"/>
                    <a:gd name="connsiteX21" fmla="*/ 1504507 w 1940442"/>
                    <a:gd name="connsiteY21" fmla="*/ 123385 h 1527044"/>
                    <a:gd name="connsiteX22" fmla="*/ 1584252 w 1940442"/>
                    <a:gd name="connsiteY22" fmla="*/ 171232 h 1527044"/>
                    <a:gd name="connsiteX23" fmla="*/ 1600200 w 1940442"/>
                    <a:gd name="connsiteY23" fmla="*/ 187180 h 1527044"/>
                    <a:gd name="connsiteX24" fmla="*/ 1616149 w 1940442"/>
                    <a:gd name="connsiteY24" fmla="*/ 213762 h 1527044"/>
                    <a:gd name="connsiteX25" fmla="*/ 1621466 w 1940442"/>
                    <a:gd name="connsiteY25" fmla="*/ 229711 h 1527044"/>
                    <a:gd name="connsiteX26" fmla="*/ 1642731 w 1940442"/>
                    <a:gd name="connsiteY26" fmla="*/ 240343 h 1527044"/>
                    <a:gd name="connsiteX27" fmla="*/ 1653363 w 1940442"/>
                    <a:gd name="connsiteY27" fmla="*/ 256292 h 1527044"/>
                    <a:gd name="connsiteX28" fmla="*/ 1674628 w 1940442"/>
                    <a:gd name="connsiteY28" fmla="*/ 298822 h 1527044"/>
                    <a:gd name="connsiteX29" fmla="*/ 1679945 w 1940442"/>
                    <a:gd name="connsiteY29" fmla="*/ 325404 h 1527044"/>
                    <a:gd name="connsiteX30" fmla="*/ 1722475 w 1940442"/>
                    <a:gd name="connsiteY30" fmla="*/ 378567 h 1527044"/>
                    <a:gd name="connsiteX31" fmla="*/ 1727791 w 1940442"/>
                    <a:gd name="connsiteY31" fmla="*/ 399832 h 1527044"/>
                    <a:gd name="connsiteX32" fmla="*/ 1743740 w 1940442"/>
                    <a:gd name="connsiteY32" fmla="*/ 431729 h 1527044"/>
                    <a:gd name="connsiteX33" fmla="*/ 1749056 w 1940442"/>
                    <a:gd name="connsiteY33" fmla="*/ 458311 h 1527044"/>
                    <a:gd name="connsiteX34" fmla="*/ 1770321 w 1940442"/>
                    <a:gd name="connsiteY34" fmla="*/ 474260 h 1527044"/>
                    <a:gd name="connsiteX35" fmla="*/ 1786270 w 1940442"/>
                    <a:gd name="connsiteY35" fmla="*/ 522106 h 1527044"/>
                    <a:gd name="connsiteX36" fmla="*/ 1823484 w 1940442"/>
                    <a:gd name="connsiteY36" fmla="*/ 612483 h 1527044"/>
                    <a:gd name="connsiteX37" fmla="*/ 1839433 w 1940442"/>
                    <a:gd name="connsiteY37" fmla="*/ 724125 h 1527044"/>
                    <a:gd name="connsiteX38" fmla="*/ 1887279 w 1940442"/>
                    <a:gd name="connsiteY38" fmla="*/ 793236 h 1527044"/>
                    <a:gd name="connsiteX39" fmla="*/ 1897912 w 1940442"/>
                    <a:gd name="connsiteY39" fmla="*/ 862348 h 1527044"/>
                    <a:gd name="connsiteX40" fmla="*/ 1924493 w 1940442"/>
                    <a:gd name="connsiteY40" fmla="*/ 963357 h 1527044"/>
                    <a:gd name="connsiteX41" fmla="*/ 1940442 w 1940442"/>
                    <a:gd name="connsiteY41" fmla="*/ 1106897 h 1527044"/>
                    <a:gd name="connsiteX42" fmla="*/ 1935126 w 1940442"/>
                    <a:gd name="connsiteY42" fmla="*/ 1223855 h 1527044"/>
                    <a:gd name="connsiteX43" fmla="*/ 1913861 w 1940442"/>
                    <a:gd name="connsiteY43" fmla="*/ 1292967 h 1527044"/>
                    <a:gd name="connsiteX44" fmla="*/ 1892596 w 1940442"/>
                    <a:gd name="connsiteY44" fmla="*/ 1308915 h 1527044"/>
                    <a:gd name="connsiteX45" fmla="*/ 1881963 w 1940442"/>
                    <a:gd name="connsiteY45" fmla="*/ 1351446 h 1527044"/>
                    <a:gd name="connsiteX46" fmla="*/ 1871331 w 1940442"/>
                    <a:gd name="connsiteY46" fmla="*/ 1367394 h 1527044"/>
                    <a:gd name="connsiteX47" fmla="*/ 1850066 w 1940442"/>
                    <a:gd name="connsiteY47" fmla="*/ 1415241 h 1527044"/>
                    <a:gd name="connsiteX48" fmla="*/ 1802219 w 1940442"/>
                    <a:gd name="connsiteY48" fmla="*/ 1441822 h 1527044"/>
                    <a:gd name="connsiteX49" fmla="*/ 1780954 w 1940442"/>
                    <a:gd name="connsiteY49" fmla="*/ 1473720 h 1527044"/>
                    <a:gd name="connsiteX50" fmla="*/ 1754372 w 1940442"/>
                    <a:gd name="connsiteY50" fmla="*/ 1489669 h 1527044"/>
                    <a:gd name="connsiteX51" fmla="*/ 1733107 w 1940442"/>
                    <a:gd name="connsiteY51" fmla="*/ 1500301 h 1527044"/>
                    <a:gd name="connsiteX52" fmla="*/ 1690577 w 1940442"/>
                    <a:gd name="connsiteY52" fmla="*/ 1510934 h 1527044"/>
                    <a:gd name="connsiteX53" fmla="*/ 1653363 w 1940442"/>
                    <a:gd name="connsiteY53" fmla="*/ 1516250 h 1527044"/>
                    <a:gd name="connsiteX54" fmla="*/ 1531089 w 1940442"/>
                    <a:gd name="connsiteY54" fmla="*/ 1521567 h 1527044"/>
                    <a:gd name="connsiteX55" fmla="*/ 1360968 w 1940442"/>
                    <a:gd name="connsiteY55" fmla="*/ 1516250 h 1527044"/>
                    <a:gd name="connsiteX56" fmla="*/ 1461978 w 1940442"/>
                    <a:gd name="connsiteY56" fmla="*/ 1521567 h 1527044"/>
                    <a:gd name="connsiteX57" fmla="*/ 1525773 w 1940442"/>
                    <a:gd name="connsiteY57" fmla="*/ 1473720 h 1527044"/>
                    <a:gd name="connsiteX58" fmla="*/ 1493875 w 1940442"/>
                    <a:gd name="connsiteY58" fmla="*/ 1526883 h 1527044"/>
                    <a:gd name="connsiteX59" fmla="*/ 1435396 w 1940442"/>
                    <a:gd name="connsiteY59" fmla="*/ 1452455 h 1527044"/>
                    <a:gd name="connsiteX60" fmla="*/ 1461977 w 1940442"/>
                    <a:gd name="connsiteY60" fmla="*/ 1494985 h 1527044"/>
                    <a:gd name="connsiteX61" fmla="*/ 1371600 w 1940442"/>
                    <a:gd name="connsiteY61" fmla="*/ 1431190 h 1527044"/>
                    <a:gd name="connsiteX62" fmla="*/ 1164266 w 1940442"/>
                    <a:gd name="connsiteY62" fmla="*/ 1346129 h 1527044"/>
                    <a:gd name="connsiteX63" fmla="*/ 1169582 w 1940442"/>
                    <a:gd name="connsiteY63" fmla="*/ 1282334 h 1527044"/>
                    <a:gd name="connsiteX64" fmla="*/ 1180214 w 1940442"/>
                    <a:gd name="connsiteY64" fmla="*/ 1261069 h 1527044"/>
                    <a:gd name="connsiteX65" fmla="*/ 1228061 w 1940442"/>
                    <a:gd name="connsiteY65" fmla="*/ 1255753 h 1527044"/>
                    <a:gd name="connsiteX66" fmla="*/ 1281224 w 1940442"/>
                    <a:gd name="connsiteY66" fmla="*/ 1308915 h 1527044"/>
                    <a:gd name="connsiteX67" fmla="*/ 1318438 w 1940442"/>
                    <a:gd name="connsiteY67" fmla="*/ 1303599 h 1527044"/>
                    <a:gd name="connsiteX68" fmla="*/ 1339703 w 1940442"/>
                    <a:gd name="connsiteY68" fmla="*/ 1255753 h 1527044"/>
                    <a:gd name="connsiteX69" fmla="*/ 1329070 w 1940442"/>
                    <a:gd name="connsiteY69" fmla="*/ 1181325 h 1527044"/>
                    <a:gd name="connsiteX70" fmla="*/ 1318438 w 1940442"/>
                    <a:gd name="connsiteY70" fmla="*/ 1160060 h 1527044"/>
                    <a:gd name="connsiteX71" fmla="*/ 1297172 w 1940442"/>
                    <a:gd name="connsiteY71" fmla="*/ 1149427 h 1527044"/>
                    <a:gd name="connsiteX72" fmla="*/ 1286540 w 1940442"/>
                    <a:gd name="connsiteY72" fmla="*/ 1122846 h 1527044"/>
                    <a:gd name="connsiteX73" fmla="*/ 1244010 w 1940442"/>
                    <a:gd name="connsiteY73" fmla="*/ 1053734 h 1527044"/>
                    <a:gd name="connsiteX74" fmla="*/ 1238693 w 1940442"/>
                    <a:gd name="connsiteY74" fmla="*/ 1037785 h 1527044"/>
                    <a:gd name="connsiteX75" fmla="*/ 1217428 w 1940442"/>
                    <a:gd name="connsiteY75" fmla="*/ 1000571 h 1527044"/>
                    <a:gd name="connsiteX76" fmla="*/ 1174898 w 1940442"/>
                    <a:gd name="connsiteY76" fmla="*/ 926143 h 1527044"/>
                    <a:gd name="connsiteX77" fmla="*/ 1169582 w 1940442"/>
                    <a:gd name="connsiteY77" fmla="*/ 904878 h 1527044"/>
                    <a:gd name="connsiteX78" fmla="*/ 1121735 w 1940442"/>
                    <a:gd name="connsiteY78" fmla="*/ 857032 h 1527044"/>
                    <a:gd name="connsiteX79" fmla="*/ 1100470 w 1940442"/>
                    <a:gd name="connsiteY79" fmla="*/ 825134 h 1527044"/>
                    <a:gd name="connsiteX80" fmla="*/ 1089838 w 1940442"/>
                    <a:gd name="connsiteY80" fmla="*/ 803869 h 1527044"/>
                    <a:gd name="connsiteX81" fmla="*/ 1063256 w 1940442"/>
                    <a:gd name="connsiteY81" fmla="*/ 793236 h 1527044"/>
                    <a:gd name="connsiteX82" fmla="*/ 1036675 w 1940442"/>
                    <a:gd name="connsiteY82" fmla="*/ 756022 h 1527044"/>
                    <a:gd name="connsiteX83" fmla="*/ 962247 w 1940442"/>
                    <a:gd name="connsiteY83" fmla="*/ 718808 h 1527044"/>
                    <a:gd name="connsiteX84" fmla="*/ 850605 w 1940442"/>
                    <a:gd name="connsiteY84" fmla="*/ 665646 h 1527044"/>
                    <a:gd name="connsiteX85" fmla="*/ 808075 w 1940442"/>
                    <a:gd name="connsiteY85" fmla="*/ 670962 h 1527044"/>
                    <a:gd name="connsiteX86" fmla="*/ 776177 w 1940442"/>
                    <a:gd name="connsiteY86" fmla="*/ 676278 h 1527044"/>
                    <a:gd name="connsiteX87" fmla="*/ 643270 w 1940442"/>
                    <a:gd name="connsiteY87" fmla="*/ 665646 h 1527044"/>
                    <a:gd name="connsiteX88" fmla="*/ 478466 w 1940442"/>
                    <a:gd name="connsiteY88" fmla="*/ 670962 h 1527044"/>
                    <a:gd name="connsiteX89" fmla="*/ 451884 w 1940442"/>
                    <a:gd name="connsiteY89" fmla="*/ 724125 h 1527044"/>
                    <a:gd name="connsiteX90" fmla="*/ 430619 w 1940442"/>
                    <a:gd name="connsiteY90" fmla="*/ 734757 h 1527044"/>
                    <a:gd name="connsiteX91" fmla="*/ 425303 w 1940442"/>
                    <a:gd name="connsiteY91" fmla="*/ 750706 h 1527044"/>
                    <a:gd name="connsiteX92" fmla="*/ 414670 w 1940442"/>
                    <a:gd name="connsiteY92" fmla="*/ 766655 h 1527044"/>
                    <a:gd name="connsiteX93" fmla="*/ 356191 w 1940442"/>
                    <a:gd name="connsiteY93" fmla="*/ 787920 h 1527044"/>
                    <a:gd name="connsiteX94" fmla="*/ 324293 w 1940442"/>
                    <a:gd name="connsiteY94" fmla="*/ 809185 h 1527044"/>
                    <a:gd name="connsiteX95" fmla="*/ 297712 w 1940442"/>
                    <a:gd name="connsiteY95" fmla="*/ 830450 h 1527044"/>
                    <a:gd name="connsiteX96" fmla="*/ 228600 w 1940442"/>
                    <a:gd name="connsiteY96" fmla="*/ 846399 h 1527044"/>
                    <a:gd name="connsiteX97" fmla="*/ 122275 w 1940442"/>
                    <a:gd name="connsiteY97" fmla="*/ 835767 h 1527044"/>
                    <a:gd name="connsiteX98" fmla="*/ 79745 w 1940442"/>
                    <a:gd name="connsiteY98" fmla="*/ 814501 h 1527044"/>
                    <a:gd name="connsiteX99" fmla="*/ 58479 w 1940442"/>
                    <a:gd name="connsiteY99" fmla="*/ 782604 h 1527044"/>
                    <a:gd name="connsiteX100" fmla="*/ 0 w 1940442"/>
                    <a:gd name="connsiteY100" fmla="*/ 729441 h 1527044"/>
                    <a:gd name="connsiteX0" fmla="*/ 0 w 1940442"/>
                    <a:gd name="connsiteY0" fmla="*/ 729441 h 1527583"/>
                    <a:gd name="connsiteX1" fmla="*/ 0 w 1940442"/>
                    <a:gd name="connsiteY1" fmla="*/ 729441 h 1527583"/>
                    <a:gd name="connsiteX2" fmla="*/ 10633 w 1940442"/>
                    <a:gd name="connsiteY2" fmla="*/ 569953 h 1527583"/>
                    <a:gd name="connsiteX3" fmla="*/ 15949 w 1940442"/>
                    <a:gd name="connsiteY3" fmla="*/ 538055 h 1527583"/>
                    <a:gd name="connsiteX4" fmla="*/ 42531 w 1940442"/>
                    <a:gd name="connsiteY4" fmla="*/ 500841 h 1527583"/>
                    <a:gd name="connsiteX5" fmla="*/ 79745 w 1940442"/>
                    <a:gd name="connsiteY5" fmla="*/ 410464 h 1527583"/>
                    <a:gd name="connsiteX6" fmla="*/ 90377 w 1940442"/>
                    <a:gd name="connsiteY6" fmla="*/ 389199 h 1527583"/>
                    <a:gd name="connsiteX7" fmla="*/ 101010 w 1940442"/>
                    <a:gd name="connsiteY7" fmla="*/ 362618 h 1527583"/>
                    <a:gd name="connsiteX8" fmla="*/ 122275 w 1940442"/>
                    <a:gd name="connsiteY8" fmla="*/ 341353 h 1527583"/>
                    <a:gd name="connsiteX9" fmla="*/ 138224 w 1940442"/>
                    <a:gd name="connsiteY9" fmla="*/ 277557 h 1527583"/>
                    <a:gd name="connsiteX10" fmla="*/ 212652 w 1940442"/>
                    <a:gd name="connsiteY10" fmla="*/ 213762 h 1527583"/>
                    <a:gd name="connsiteX11" fmla="*/ 239233 w 1940442"/>
                    <a:gd name="connsiteY11" fmla="*/ 155283 h 1527583"/>
                    <a:gd name="connsiteX12" fmla="*/ 303028 w 1940442"/>
                    <a:gd name="connsiteY12" fmla="*/ 128701 h 1527583"/>
                    <a:gd name="connsiteX13" fmla="*/ 366824 w 1940442"/>
                    <a:gd name="connsiteY13" fmla="*/ 75539 h 1527583"/>
                    <a:gd name="connsiteX14" fmla="*/ 409354 w 1940442"/>
                    <a:gd name="connsiteY14" fmla="*/ 70222 h 1527583"/>
                    <a:gd name="connsiteX15" fmla="*/ 473149 w 1940442"/>
                    <a:gd name="connsiteY15" fmla="*/ 48957 h 1527583"/>
                    <a:gd name="connsiteX16" fmla="*/ 520996 w 1940442"/>
                    <a:gd name="connsiteY16" fmla="*/ 43641 h 1527583"/>
                    <a:gd name="connsiteX17" fmla="*/ 552893 w 1940442"/>
                    <a:gd name="connsiteY17" fmla="*/ 38325 h 1527583"/>
                    <a:gd name="connsiteX18" fmla="*/ 1323754 w 1940442"/>
                    <a:gd name="connsiteY18" fmla="*/ 86171 h 1527583"/>
                    <a:gd name="connsiteX19" fmla="*/ 1387549 w 1940442"/>
                    <a:gd name="connsiteY19" fmla="*/ 96804 h 1527583"/>
                    <a:gd name="connsiteX20" fmla="*/ 1419447 w 1940442"/>
                    <a:gd name="connsiteY20" fmla="*/ 107436 h 1527583"/>
                    <a:gd name="connsiteX21" fmla="*/ 1504507 w 1940442"/>
                    <a:gd name="connsiteY21" fmla="*/ 123385 h 1527583"/>
                    <a:gd name="connsiteX22" fmla="*/ 1584252 w 1940442"/>
                    <a:gd name="connsiteY22" fmla="*/ 171232 h 1527583"/>
                    <a:gd name="connsiteX23" fmla="*/ 1600200 w 1940442"/>
                    <a:gd name="connsiteY23" fmla="*/ 187180 h 1527583"/>
                    <a:gd name="connsiteX24" fmla="*/ 1616149 w 1940442"/>
                    <a:gd name="connsiteY24" fmla="*/ 213762 h 1527583"/>
                    <a:gd name="connsiteX25" fmla="*/ 1621466 w 1940442"/>
                    <a:gd name="connsiteY25" fmla="*/ 229711 h 1527583"/>
                    <a:gd name="connsiteX26" fmla="*/ 1642731 w 1940442"/>
                    <a:gd name="connsiteY26" fmla="*/ 240343 h 1527583"/>
                    <a:gd name="connsiteX27" fmla="*/ 1653363 w 1940442"/>
                    <a:gd name="connsiteY27" fmla="*/ 256292 h 1527583"/>
                    <a:gd name="connsiteX28" fmla="*/ 1674628 w 1940442"/>
                    <a:gd name="connsiteY28" fmla="*/ 298822 h 1527583"/>
                    <a:gd name="connsiteX29" fmla="*/ 1679945 w 1940442"/>
                    <a:gd name="connsiteY29" fmla="*/ 325404 h 1527583"/>
                    <a:gd name="connsiteX30" fmla="*/ 1722475 w 1940442"/>
                    <a:gd name="connsiteY30" fmla="*/ 378567 h 1527583"/>
                    <a:gd name="connsiteX31" fmla="*/ 1727791 w 1940442"/>
                    <a:gd name="connsiteY31" fmla="*/ 399832 h 1527583"/>
                    <a:gd name="connsiteX32" fmla="*/ 1743740 w 1940442"/>
                    <a:gd name="connsiteY32" fmla="*/ 431729 h 1527583"/>
                    <a:gd name="connsiteX33" fmla="*/ 1749056 w 1940442"/>
                    <a:gd name="connsiteY33" fmla="*/ 458311 h 1527583"/>
                    <a:gd name="connsiteX34" fmla="*/ 1770321 w 1940442"/>
                    <a:gd name="connsiteY34" fmla="*/ 474260 h 1527583"/>
                    <a:gd name="connsiteX35" fmla="*/ 1786270 w 1940442"/>
                    <a:gd name="connsiteY35" fmla="*/ 522106 h 1527583"/>
                    <a:gd name="connsiteX36" fmla="*/ 1823484 w 1940442"/>
                    <a:gd name="connsiteY36" fmla="*/ 612483 h 1527583"/>
                    <a:gd name="connsiteX37" fmla="*/ 1839433 w 1940442"/>
                    <a:gd name="connsiteY37" fmla="*/ 724125 h 1527583"/>
                    <a:gd name="connsiteX38" fmla="*/ 1887279 w 1940442"/>
                    <a:gd name="connsiteY38" fmla="*/ 793236 h 1527583"/>
                    <a:gd name="connsiteX39" fmla="*/ 1897912 w 1940442"/>
                    <a:gd name="connsiteY39" fmla="*/ 862348 h 1527583"/>
                    <a:gd name="connsiteX40" fmla="*/ 1924493 w 1940442"/>
                    <a:gd name="connsiteY40" fmla="*/ 963357 h 1527583"/>
                    <a:gd name="connsiteX41" fmla="*/ 1940442 w 1940442"/>
                    <a:gd name="connsiteY41" fmla="*/ 1106897 h 1527583"/>
                    <a:gd name="connsiteX42" fmla="*/ 1935126 w 1940442"/>
                    <a:gd name="connsiteY42" fmla="*/ 1223855 h 1527583"/>
                    <a:gd name="connsiteX43" fmla="*/ 1913861 w 1940442"/>
                    <a:gd name="connsiteY43" fmla="*/ 1292967 h 1527583"/>
                    <a:gd name="connsiteX44" fmla="*/ 1892596 w 1940442"/>
                    <a:gd name="connsiteY44" fmla="*/ 1308915 h 1527583"/>
                    <a:gd name="connsiteX45" fmla="*/ 1881963 w 1940442"/>
                    <a:gd name="connsiteY45" fmla="*/ 1351446 h 1527583"/>
                    <a:gd name="connsiteX46" fmla="*/ 1871331 w 1940442"/>
                    <a:gd name="connsiteY46" fmla="*/ 1367394 h 1527583"/>
                    <a:gd name="connsiteX47" fmla="*/ 1850066 w 1940442"/>
                    <a:gd name="connsiteY47" fmla="*/ 1415241 h 1527583"/>
                    <a:gd name="connsiteX48" fmla="*/ 1802219 w 1940442"/>
                    <a:gd name="connsiteY48" fmla="*/ 1441822 h 1527583"/>
                    <a:gd name="connsiteX49" fmla="*/ 1780954 w 1940442"/>
                    <a:gd name="connsiteY49" fmla="*/ 1473720 h 1527583"/>
                    <a:gd name="connsiteX50" fmla="*/ 1754372 w 1940442"/>
                    <a:gd name="connsiteY50" fmla="*/ 1489669 h 1527583"/>
                    <a:gd name="connsiteX51" fmla="*/ 1733107 w 1940442"/>
                    <a:gd name="connsiteY51" fmla="*/ 1500301 h 1527583"/>
                    <a:gd name="connsiteX52" fmla="*/ 1690577 w 1940442"/>
                    <a:gd name="connsiteY52" fmla="*/ 1510934 h 1527583"/>
                    <a:gd name="connsiteX53" fmla="*/ 1653363 w 1940442"/>
                    <a:gd name="connsiteY53" fmla="*/ 1516250 h 1527583"/>
                    <a:gd name="connsiteX54" fmla="*/ 1531089 w 1940442"/>
                    <a:gd name="connsiteY54" fmla="*/ 1521567 h 1527583"/>
                    <a:gd name="connsiteX55" fmla="*/ 1488559 w 1940442"/>
                    <a:gd name="connsiteY55" fmla="*/ 1526883 h 1527583"/>
                    <a:gd name="connsiteX56" fmla="*/ 1461978 w 1940442"/>
                    <a:gd name="connsiteY56" fmla="*/ 1521567 h 1527583"/>
                    <a:gd name="connsiteX57" fmla="*/ 1525773 w 1940442"/>
                    <a:gd name="connsiteY57" fmla="*/ 1473720 h 1527583"/>
                    <a:gd name="connsiteX58" fmla="*/ 1493875 w 1940442"/>
                    <a:gd name="connsiteY58" fmla="*/ 1526883 h 1527583"/>
                    <a:gd name="connsiteX59" fmla="*/ 1435396 w 1940442"/>
                    <a:gd name="connsiteY59" fmla="*/ 1452455 h 1527583"/>
                    <a:gd name="connsiteX60" fmla="*/ 1461977 w 1940442"/>
                    <a:gd name="connsiteY60" fmla="*/ 1494985 h 1527583"/>
                    <a:gd name="connsiteX61" fmla="*/ 1371600 w 1940442"/>
                    <a:gd name="connsiteY61" fmla="*/ 1431190 h 1527583"/>
                    <a:gd name="connsiteX62" fmla="*/ 1164266 w 1940442"/>
                    <a:gd name="connsiteY62" fmla="*/ 1346129 h 1527583"/>
                    <a:gd name="connsiteX63" fmla="*/ 1169582 w 1940442"/>
                    <a:gd name="connsiteY63" fmla="*/ 1282334 h 1527583"/>
                    <a:gd name="connsiteX64" fmla="*/ 1180214 w 1940442"/>
                    <a:gd name="connsiteY64" fmla="*/ 1261069 h 1527583"/>
                    <a:gd name="connsiteX65" fmla="*/ 1228061 w 1940442"/>
                    <a:gd name="connsiteY65" fmla="*/ 1255753 h 1527583"/>
                    <a:gd name="connsiteX66" fmla="*/ 1281224 w 1940442"/>
                    <a:gd name="connsiteY66" fmla="*/ 1308915 h 1527583"/>
                    <a:gd name="connsiteX67" fmla="*/ 1318438 w 1940442"/>
                    <a:gd name="connsiteY67" fmla="*/ 1303599 h 1527583"/>
                    <a:gd name="connsiteX68" fmla="*/ 1339703 w 1940442"/>
                    <a:gd name="connsiteY68" fmla="*/ 1255753 h 1527583"/>
                    <a:gd name="connsiteX69" fmla="*/ 1329070 w 1940442"/>
                    <a:gd name="connsiteY69" fmla="*/ 1181325 h 1527583"/>
                    <a:gd name="connsiteX70" fmla="*/ 1318438 w 1940442"/>
                    <a:gd name="connsiteY70" fmla="*/ 1160060 h 1527583"/>
                    <a:gd name="connsiteX71" fmla="*/ 1297172 w 1940442"/>
                    <a:gd name="connsiteY71" fmla="*/ 1149427 h 1527583"/>
                    <a:gd name="connsiteX72" fmla="*/ 1286540 w 1940442"/>
                    <a:gd name="connsiteY72" fmla="*/ 1122846 h 1527583"/>
                    <a:gd name="connsiteX73" fmla="*/ 1244010 w 1940442"/>
                    <a:gd name="connsiteY73" fmla="*/ 1053734 h 1527583"/>
                    <a:gd name="connsiteX74" fmla="*/ 1238693 w 1940442"/>
                    <a:gd name="connsiteY74" fmla="*/ 1037785 h 1527583"/>
                    <a:gd name="connsiteX75" fmla="*/ 1217428 w 1940442"/>
                    <a:gd name="connsiteY75" fmla="*/ 1000571 h 1527583"/>
                    <a:gd name="connsiteX76" fmla="*/ 1174898 w 1940442"/>
                    <a:gd name="connsiteY76" fmla="*/ 926143 h 1527583"/>
                    <a:gd name="connsiteX77" fmla="*/ 1169582 w 1940442"/>
                    <a:gd name="connsiteY77" fmla="*/ 904878 h 1527583"/>
                    <a:gd name="connsiteX78" fmla="*/ 1121735 w 1940442"/>
                    <a:gd name="connsiteY78" fmla="*/ 857032 h 1527583"/>
                    <a:gd name="connsiteX79" fmla="*/ 1100470 w 1940442"/>
                    <a:gd name="connsiteY79" fmla="*/ 825134 h 1527583"/>
                    <a:gd name="connsiteX80" fmla="*/ 1089838 w 1940442"/>
                    <a:gd name="connsiteY80" fmla="*/ 803869 h 1527583"/>
                    <a:gd name="connsiteX81" fmla="*/ 1063256 w 1940442"/>
                    <a:gd name="connsiteY81" fmla="*/ 793236 h 1527583"/>
                    <a:gd name="connsiteX82" fmla="*/ 1036675 w 1940442"/>
                    <a:gd name="connsiteY82" fmla="*/ 756022 h 1527583"/>
                    <a:gd name="connsiteX83" fmla="*/ 962247 w 1940442"/>
                    <a:gd name="connsiteY83" fmla="*/ 718808 h 1527583"/>
                    <a:gd name="connsiteX84" fmla="*/ 850605 w 1940442"/>
                    <a:gd name="connsiteY84" fmla="*/ 665646 h 1527583"/>
                    <a:gd name="connsiteX85" fmla="*/ 808075 w 1940442"/>
                    <a:gd name="connsiteY85" fmla="*/ 670962 h 1527583"/>
                    <a:gd name="connsiteX86" fmla="*/ 776177 w 1940442"/>
                    <a:gd name="connsiteY86" fmla="*/ 676278 h 1527583"/>
                    <a:gd name="connsiteX87" fmla="*/ 643270 w 1940442"/>
                    <a:gd name="connsiteY87" fmla="*/ 665646 h 1527583"/>
                    <a:gd name="connsiteX88" fmla="*/ 478466 w 1940442"/>
                    <a:gd name="connsiteY88" fmla="*/ 670962 h 1527583"/>
                    <a:gd name="connsiteX89" fmla="*/ 451884 w 1940442"/>
                    <a:gd name="connsiteY89" fmla="*/ 724125 h 1527583"/>
                    <a:gd name="connsiteX90" fmla="*/ 430619 w 1940442"/>
                    <a:gd name="connsiteY90" fmla="*/ 734757 h 1527583"/>
                    <a:gd name="connsiteX91" fmla="*/ 425303 w 1940442"/>
                    <a:gd name="connsiteY91" fmla="*/ 750706 h 1527583"/>
                    <a:gd name="connsiteX92" fmla="*/ 414670 w 1940442"/>
                    <a:gd name="connsiteY92" fmla="*/ 766655 h 1527583"/>
                    <a:gd name="connsiteX93" fmla="*/ 356191 w 1940442"/>
                    <a:gd name="connsiteY93" fmla="*/ 787920 h 1527583"/>
                    <a:gd name="connsiteX94" fmla="*/ 324293 w 1940442"/>
                    <a:gd name="connsiteY94" fmla="*/ 809185 h 1527583"/>
                    <a:gd name="connsiteX95" fmla="*/ 297712 w 1940442"/>
                    <a:gd name="connsiteY95" fmla="*/ 830450 h 1527583"/>
                    <a:gd name="connsiteX96" fmla="*/ 228600 w 1940442"/>
                    <a:gd name="connsiteY96" fmla="*/ 846399 h 1527583"/>
                    <a:gd name="connsiteX97" fmla="*/ 122275 w 1940442"/>
                    <a:gd name="connsiteY97" fmla="*/ 835767 h 1527583"/>
                    <a:gd name="connsiteX98" fmla="*/ 79745 w 1940442"/>
                    <a:gd name="connsiteY98" fmla="*/ 814501 h 1527583"/>
                    <a:gd name="connsiteX99" fmla="*/ 58479 w 1940442"/>
                    <a:gd name="connsiteY99" fmla="*/ 782604 h 1527583"/>
                    <a:gd name="connsiteX100" fmla="*/ 0 w 1940442"/>
                    <a:gd name="connsiteY100" fmla="*/ 729441 h 1527583"/>
                    <a:gd name="connsiteX0" fmla="*/ 0 w 1940442"/>
                    <a:gd name="connsiteY0" fmla="*/ 729441 h 1527583"/>
                    <a:gd name="connsiteX1" fmla="*/ 0 w 1940442"/>
                    <a:gd name="connsiteY1" fmla="*/ 729441 h 1527583"/>
                    <a:gd name="connsiteX2" fmla="*/ 10633 w 1940442"/>
                    <a:gd name="connsiteY2" fmla="*/ 569953 h 1527583"/>
                    <a:gd name="connsiteX3" fmla="*/ 15949 w 1940442"/>
                    <a:gd name="connsiteY3" fmla="*/ 538055 h 1527583"/>
                    <a:gd name="connsiteX4" fmla="*/ 42531 w 1940442"/>
                    <a:gd name="connsiteY4" fmla="*/ 500841 h 1527583"/>
                    <a:gd name="connsiteX5" fmla="*/ 79745 w 1940442"/>
                    <a:gd name="connsiteY5" fmla="*/ 410464 h 1527583"/>
                    <a:gd name="connsiteX6" fmla="*/ 90377 w 1940442"/>
                    <a:gd name="connsiteY6" fmla="*/ 389199 h 1527583"/>
                    <a:gd name="connsiteX7" fmla="*/ 101010 w 1940442"/>
                    <a:gd name="connsiteY7" fmla="*/ 362618 h 1527583"/>
                    <a:gd name="connsiteX8" fmla="*/ 122275 w 1940442"/>
                    <a:gd name="connsiteY8" fmla="*/ 341353 h 1527583"/>
                    <a:gd name="connsiteX9" fmla="*/ 138224 w 1940442"/>
                    <a:gd name="connsiteY9" fmla="*/ 277557 h 1527583"/>
                    <a:gd name="connsiteX10" fmla="*/ 212652 w 1940442"/>
                    <a:gd name="connsiteY10" fmla="*/ 213762 h 1527583"/>
                    <a:gd name="connsiteX11" fmla="*/ 239233 w 1940442"/>
                    <a:gd name="connsiteY11" fmla="*/ 155283 h 1527583"/>
                    <a:gd name="connsiteX12" fmla="*/ 303028 w 1940442"/>
                    <a:gd name="connsiteY12" fmla="*/ 128701 h 1527583"/>
                    <a:gd name="connsiteX13" fmla="*/ 366824 w 1940442"/>
                    <a:gd name="connsiteY13" fmla="*/ 75539 h 1527583"/>
                    <a:gd name="connsiteX14" fmla="*/ 409354 w 1940442"/>
                    <a:gd name="connsiteY14" fmla="*/ 70222 h 1527583"/>
                    <a:gd name="connsiteX15" fmla="*/ 473149 w 1940442"/>
                    <a:gd name="connsiteY15" fmla="*/ 48957 h 1527583"/>
                    <a:gd name="connsiteX16" fmla="*/ 520996 w 1940442"/>
                    <a:gd name="connsiteY16" fmla="*/ 43641 h 1527583"/>
                    <a:gd name="connsiteX17" fmla="*/ 552893 w 1940442"/>
                    <a:gd name="connsiteY17" fmla="*/ 38325 h 1527583"/>
                    <a:gd name="connsiteX18" fmla="*/ 1323754 w 1940442"/>
                    <a:gd name="connsiteY18" fmla="*/ 86171 h 1527583"/>
                    <a:gd name="connsiteX19" fmla="*/ 1387549 w 1940442"/>
                    <a:gd name="connsiteY19" fmla="*/ 96804 h 1527583"/>
                    <a:gd name="connsiteX20" fmla="*/ 1419447 w 1940442"/>
                    <a:gd name="connsiteY20" fmla="*/ 107436 h 1527583"/>
                    <a:gd name="connsiteX21" fmla="*/ 1504507 w 1940442"/>
                    <a:gd name="connsiteY21" fmla="*/ 123385 h 1527583"/>
                    <a:gd name="connsiteX22" fmla="*/ 1584252 w 1940442"/>
                    <a:gd name="connsiteY22" fmla="*/ 171232 h 1527583"/>
                    <a:gd name="connsiteX23" fmla="*/ 1600200 w 1940442"/>
                    <a:gd name="connsiteY23" fmla="*/ 187180 h 1527583"/>
                    <a:gd name="connsiteX24" fmla="*/ 1616149 w 1940442"/>
                    <a:gd name="connsiteY24" fmla="*/ 213762 h 1527583"/>
                    <a:gd name="connsiteX25" fmla="*/ 1621466 w 1940442"/>
                    <a:gd name="connsiteY25" fmla="*/ 229711 h 1527583"/>
                    <a:gd name="connsiteX26" fmla="*/ 1642731 w 1940442"/>
                    <a:gd name="connsiteY26" fmla="*/ 240343 h 1527583"/>
                    <a:gd name="connsiteX27" fmla="*/ 1653363 w 1940442"/>
                    <a:gd name="connsiteY27" fmla="*/ 256292 h 1527583"/>
                    <a:gd name="connsiteX28" fmla="*/ 1674628 w 1940442"/>
                    <a:gd name="connsiteY28" fmla="*/ 298822 h 1527583"/>
                    <a:gd name="connsiteX29" fmla="*/ 1679945 w 1940442"/>
                    <a:gd name="connsiteY29" fmla="*/ 325404 h 1527583"/>
                    <a:gd name="connsiteX30" fmla="*/ 1722475 w 1940442"/>
                    <a:gd name="connsiteY30" fmla="*/ 378567 h 1527583"/>
                    <a:gd name="connsiteX31" fmla="*/ 1727791 w 1940442"/>
                    <a:gd name="connsiteY31" fmla="*/ 399832 h 1527583"/>
                    <a:gd name="connsiteX32" fmla="*/ 1743740 w 1940442"/>
                    <a:gd name="connsiteY32" fmla="*/ 431729 h 1527583"/>
                    <a:gd name="connsiteX33" fmla="*/ 1749056 w 1940442"/>
                    <a:gd name="connsiteY33" fmla="*/ 458311 h 1527583"/>
                    <a:gd name="connsiteX34" fmla="*/ 1770321 w 1940442"/>
                    <a:gd name="connsiteY34" fmla="*/ 474260 h 1527583"/>
                    <a:gd name="connsiteX35" fmla="*/ 1786270 w 1940442"/>
                    <a:gd name="connsiteY35" fmla="*/ 522106 h 1527583"/>
                    <a:gd name="connsiteX36" fmla="*/ 1823484 w 1940442"/>
                    <a:gd name="connsiteY36" fmla="*/ 612483 h 1527583"/>
                    <a:gd name="connsiteX37" fmla="*/ 1839433 w 1940442"/>
                    <a:gd name="connsiteY37" fmla="*/ 724125 h 1527583"/>
                    <a:gd name="connsiteX38" fmla="*/ 1887279 w 1940442"/>
                    <a:gd name="connsiteY38" fmla="*/ 793236 h 1527583"/>
                    <a:gd name="connsiteX39" fmla="*/ 1897912 w 1940442"/>
                    <a:gd name="connsiteY39" fmla="*/ 862348 h 1527583"/>
                    <a:gd name="connsiteX40" fmla="*/ 1924493 w 1940442"/>
                    <a:gd name="connsiteY40" fmla="*/ 963357 h 1527583"/>
                    <a:gd name="connsiteX41" fmla="*/ 1940442 w 1940442"/>
                    <a:gd name="connsiteY41" fmla="*/ 1106897 h 1527583"/>
                    <a:gd name="connsiteX42" fmla="*/ 1935126 w 1940442"/>
                    <a:gd name="connsiteY42" fmla="*/ 1223855 h 1527583"/>
                    <a:gd name="connsiteX43" fmla="*/ 1913861 w 1940442"/>
                    <a:gd name="connsiteY43" fmla="*/ 1292967 h 1527583"/>
                    <a:gd name="connsiteX44" fmla="*/ 1892596 w 1940442"/>
                    <a:gd name="connsiteY44" fmla="*/ 1308915 h 1527583"/>
                    <a:gd name="connsiteX45" fmla="*/ 1881963 w 1940442"/>
                    <a:gd name="connsiteY45" fmla="*/ 1351446 h 1527583"/>
                    <a:gd name="connsiteX46" fmla="*/ 1871331 w 1940442"/>
                    <a:gd name="connsiteY46" fmla="*/ 1367394 h 1527583"/>
                    <a:gd name="connsiteX47" fmla="*/ 1850066 w 1940442"/>
                    <a:gd name="connsiteY47" fmla="*/ 1415241 h 1527583"/>
                    <a:gd name="connsiteX48" fmla="*/ 1802219 w 1940442"/>
                    <a:gd name="connsiteY48" fmla="*/ 1441822 h 1527583"/>
                    <a:gd name="connsiteX49" fmla="*/ 1780954 w 1940442"/>
                    <a:gd name="connsiteY49" fmla="*/ 1473720 h 1527583"/>
                    <a:gd name="connsiteX50" fmla="*/ 1754372 w 1940442"/>
                    <a:gd name="connsiteY50" fmla="*/ 1489669 h 1527583"/>
                    <a:gd name="connsiteX51" fmla="*/ 1733107 w 1940442"/>
                    <a:gd name="connsiteY51" fmla="*/ 1500301 h 1527583"/>
                    <a:gd name="connsiteX52" fmla="*/ 1690577 w 1940442"/>
                    <a:gd name="connsiteY52" fmla="*/ 1510934 h 1527583"/>
                    <a:gd name="connsiteX53" fmla="*/ 1653363 w 1940442"/>
                    <a:gd name="connsiteY53" fmla="*/ 1516250 h 1527583"/>
                    <a:gd name="connsiteX54" fmla="*/ 1531089 w 1940442"/>
                    <a:gd name="connsiteY54" fmla="*/ 1521567 h 1527583"/>
                    <a:gd name="connsiteX55" fmla="*/ 1488559 w 1940442"/>
                    <a:gd name="connsiteY55" fmla="*/ 1526883 h 1527583"/>
                    <a:gd name="connsiteX56" fmla="*/ 1461978 w 1940442"/>
                    <a:gd name="connsiteY56" fmla="*/ 1521567 h 1527583"/>
                    <a:gd name="connsiteX57" fmla="*/ 1525773 w 1940442"/>
                    <a:gd name="connsiteY57" fmla="*/ 1473720 h 1527583"/>
                    <a:gd name="connsiteX58" fmla="*/ 1493875 w 1940442"/>
                    <a:gd name="connsiteY58" fmla="*/ 1526883 h 1527583"/>
                    <a:gd name="connsiteX59" fmla="*/ 1435396 w 1940442"/>
                    <a:gd name="connsiteY59" fmla="*/ 1452455 h 1527583"/>
                    <a:gd name="connsiteX60" fmla="*/ 1461977 w 1940442"/>
                    <a:gd name="connsiteY60" fmla="*/ 1494985 h 1527583"/>
                    <a:gd name="connsiteX61" fmla="*/ 1371600 w 1940442"/>
                    <a:gd name="connsiteY61" fmla="*/ 1431190 h 1527583"/>
                    <a:gd name="connsiteX62" fmla="*/ 1334387 w 1940442"/>
                    <a:gd name="connsiteY62" fmla="*/ 1431189 h 1527583"/>
                    <a:gd name="connsiteX63" fmla="*/ 1169582 w 1940442"/>
                    <a:gd name="connsiteY63" fmla="*/ 1282334 h 1527583"/>
                    <a:gd name="connsiteX64" fmla="*/ 1180214 w 1940442"/>
                    <a:gd name="connsiteY64" fmla="*/ 1261069 h 1527583"/>
                    <a:gd name="connsiteX65" fmla="*/ 1228061 w 1940442"/>
                    <a:gd name="connsiteY65" fmla="*/ 1255753 h 1527583"/>
                    <a:gd name="connsiteX66" fmla="*/ 1281224 w 1940442"/>
                    <a:gd name="connsiteY66" fmla="*/ 1308915 h 1527583"/>
                    <a:gd name="connsiteX67" fmla="*/ 1318438 w 1940442"/>
                    <a:gd name="connsiteY67" fmla="*/ 1303599 h 1527583"/>
                    <a:gd name="connsiteX68" fmla="*/ 1339703 w 1940442"/>
                    <a:gd name="connsiteY68" fmla="*/ 1255753 h 1527583"/>
                    <a:gd name="connsiteX69" fmla="*/ 1329070 w 1940442"/>
                    <a:gd name="connsiteY69" fmla="*/ 1181325 h 1527583"/>
                    <a:gd name="connsiteX70" fmla="*/ 1318438 w 1940442"/>
                    <a:gd name="connsiteY70" fmla="*/ 1160060 h 1527583"/>
                    <a:gd name="connsiteX71" fmla="*/ 1297172 w 1940442"/>
                    <a:gd name="connsiteY71" fmla="*/ 1149427 h 1527583"/>
                    <a:gd name="connsiteX72" fmla="*/ 1286540 w 1940442"/>
                    <a:gd name="connsiteY72" fmla="*/ 1122846 h 1527583"/>
                    <a:gd name="connsiteX73" fmla="*/ 1244010 w 1940442"/>
                    <a:gd name="connsiteY73" fmla="*/ 1053734 h 1527583"/>
                    <a:gd name="connsiteX74" fmla="*/ 1238693 w 1940442"/>
                    <a:gd name="connsiteY74" fmla="*/ 1037785 h 1527583"/>
                    <a:gd name="connsiteX75" fmla="*/ 1217428 w 1940442"/>
                    <a:gd name="connsiteY75" fmla="*/ 1000571 h 1527583"/>
                    <a:gd name="connsiteX76" fmla="*/ 1174898 w 1940442"/>
                    <a:gd name="connsiteY76" fmla="*/ 926143 h 1527583"/>
                    <a:gd name="connsiteX77" fmla="*/ 1169582 w 1940442"/>
                    <a:gd name="connsiteY77" fmla="*/ 904878 h 1527583"/>
                    <a:gd name="connsiteX78" fmla="*/ 1121735 w 1940442"/>
                    <a:gd name="connsiteY78" fmla="*/ 857032 h 1527583"/>
                    <a:gd name="connsiteX79" fmla="*/ 1100470 w 1940442"/>
                    <a:gd name="connsiteY79" fmla="*/ 825134 h 1527583"/>
                    <a:gd name="connsiteX80" fmla="*/ 1089838 w 1940442"/>
                    <a:gd name="connsiteY80" fmla="*/ 803869 h 1527583"/>
                    <a:gd name="connsiteX81" fmla="*/ 1063256 w 1940442"/>
                    <a:gd name="connsiteY81" fmla="*/ 793236 h 1527583"/>
                    <a:gd name="connsiteX82" fmla="*/ 1036675 w 1940442"/>
                    <a:gd name="connsiteY82" fmla="*/ 756022 h 1527583"/>
                    <a:gd name="connsiteX83" fmla="*/ 962247 w 1940442"/>
                    <a:gd name="connsiteY83" fmla="*/ 718808 h 1527583"/>
                    <a:gd name="connsiteX84" fmla="*/ 850605 w 1940442"/>
                    <a:gd name="connsiteY84" fmla="*/ 665646 h 1527583"/>
                    <a:gd name="connsiteX85" fmla="*/ 808075 w 1940442"/>
                    <a:gd name="connsiteY85" fmla="*/ 670962 h 1527583"/>
                    <a:gd name="connsiteX86" fmla="*/ 776177 w 1940442"/>
                    <a:gd name="connsiteY86" fmla="*/ 676278 h 1527583"/>
                    <a:gd name="connsiteX87" fmla="*/ 643270 w 1940442"/>
                    <a:gd name="connsiteY87" fmla="*/ 665646 h 1527583"/>
                    <a:gd name="connsiteX88" fmla="*/ 478466 w 1940442"/>
                    <a:gd name="connsiteY88" fmla="*/ 670962 h 1527583"/>
                    <a:gd name="connsiteX89" fmla="*/ 451884 w 1940442"/>
                    <a:gd name="connsiteY89" fmla="*/ 724125 h 1527583"/>
                    <a:gd name="connsiteX90" fmla="*/ 430619 w 1940442"/>
                    <a:gd name="connsiteY90" fmla="*/ 734757 h 1527583"/>
                    <a:gd name="connsiteX91" fmla="*/ 425303 w 1940442"/>
                    <a:gd name="connsiteY91" fmla="*/ 750706 h 1527583"/>
                    <a:gd name="connsiteX92" fmla="*/ 414670 w 1940442"/>
                    <a:gd name="connsiteY92" fmla="*/ 766655 h 1527583"/>
                    <a:gd name="connsiteX93" fmla="*/ 356191 w 1940442"/>
                    <a:gd name="connsiteY93" fmla="*/ 787920 h 1527583"/>
                    <a:gd name="connsiteX94" fmla="*/ 324293 w 1940442"/>
                    <a:gd name="connsiteY94" fmla="*/ 809185 h 1527583"/>
                    <a:gd name="connsiteX95" fmla="*/ 297712 w 1940442"/>
                    <a:gd name="connsiteY95" fmla="*/ 830450 h 1527583"/>
                    <a:gd name="connsiteX96" fmla="*/ 228600 w 1940442"/>
                    <a:gd name="connsiteY96" fmla="*/ 846399 h 1527583"/>
                    <a:gd name="connsiteX97" fmla="*/ 122275 w 1940442"/>
                    <a:gd name="connsiteY97" fmla="*/ 835767 h 1527583"/>
                    <a:gd name="connsiteX98" fmla="*/ 79745 w 1940442"/>
                    <a:gd name="connsiteY98" fmla="*/ 814501 h 1527583"/>
                    <a:gd name="connsiteX99" fmla="*/ 58479 w 1940442"/>
                    <a:gd name="connsiteY99" fmla="*/ 782604 h 1527583"/>
                    <a:gd name="connsiteX100" fmla="*/ 0 w 1940442"/>
                    <a:gd name="connsiteY100" fmla="*/ 729441 h 1527583"/>
                    <a:gd name="connsiteX0" fmla="*/ 0 w 1940442"/>
                    <a:gd name="connsiteY0" fmla="*/ 729441 h 1527583"/>
                    <a:gd name="connsiteX1" fmla="*/ 0 w 1940442"/>
                    <a:gd name="connsiteY1" fmla="*/ 729441 h 1527583"/>
                    <a:gd name="connsiteX2" fmla="*/ 10633 w 1940442"/>
                    <a:gd name="connsiteY2" fmla="*/ 569953 h 1527583"/>
                    <a:gd name="connsiteX3" fmla="*/ 15949 w 1940442"/>
                    <a:gd name="connsiteY3" fmla="*/ 538055 h 1527583"/>
                    <a:gd name="connsiteX4" fmla="*/ 42531 w 1940442"/>
                    <a:gd name="connsiteY4" fmla="*/ 500841 h 1527583"/>
                    <a:gd name="connsiteX5" fmla="*/ 79745 w 1940442"/>
                    <a:gd name="connsiteY5" fmla="*/ 410464 h 1527583"/>
                    <a:gd name="connsiteX6" fmla="*/ 90377 w 1940442"/>
                    <a:gd name="connsiteY6" fmla="*/ 389199 h 1527583"/>
                    <a:gd name="connsiteX7" fmla="*/ 101010 w 1940442"/>
                    <a:gd name="connsiteY7" fmla="*/ 362618 h 1527583"/>
                    <a:gd name="connsiteX8" fmla="*/ 122275 w 1940442"/>
                    <a:gd name="connsiteY8" fmla="*/ 341353 h 1527583"/>
                    <a:gd name="connsiteX9" fmla="*/ 138224 w 1940442"/>
                    <a:gd name="connsiteY9" fmla="*/ 277557 h 1527583"/>
                    <a:gd name="connsiteX10" fmla="*/ 212652 w 1940442"/>
                    <a:gd name="connsiteY10" fmla="*/ 213762 h 1527583"/>
                    <a:gd name="connsiteX11" fmla="*/ 239233 w 1940442"/>
                    <a:gd name="connsiteY11" fmla="*/ 155283 h 1527583"/>
                    <a:gd name="connsiteX12" fmla="*/ 303028 w 1940442"/>
                    <a:gd name="connsiteY12" fmla="*/ 128701 h 1527583"/>
                    <a:gd name="connsiteX13" fmla="*/ 366824 w 1940442"/>
                    <a:gd name="connsiteY13" fmla="*/ 75539 h 1527583"/>
                    <a:gd name="connsiteX14" fmla="*/ 409354 w 1940442"/>
                    <a:gd name="connsiteY14" fmla="*/ 70222 h 1527583"/>
                    <a:gd name="connsiteX15" fmla="*/ 473149 w 1940442"/>
                    <a:gd name="connsiteY15" fmla="*/ 48957 h 1527583"/>
                    <a:gd name="connsiteX16" fmla="*/ 520996 w 1940442"/>
                    <a:gd name="connsiteY16" fmla="*/ 43641 h 1527583"/>
                    <a:gd name="connsiteX17" fmla="*/ 552893 w 1940442"/>
                    <a:gd name="connsiteY17" fmla="*/ 38325 h 1527583"/>
                    <a:gd name="connsiteX18" fmla="*/ 1323754 w 1940442"/>
                    <a:gd name="connsiteY18" fmla="*/ 86171 h 1527583"/>
                    <a:gd name="connsiteX19" fmla="*/ 1387549 w 1940442"/>
                    <a:gd name="connsiteY19" fmla="*/ 96804 h 1527583"/>
                    <a:gd name="connsiteX20" fmla="*/ 1419447 w 1940442"/>
                    <a:gd name="connsiteY20" fmla="*/ 107436 h 1527583"/>
                    <a:gd name="connsiteX21" fmla="*/ 1504507 w 1940442"/>
                    <a:gd name="connsiteY21" fmla="*/ 123385 h 1527583"/>
                    <a:gd name="connsiteX22" fmla="*/ 1584252 w 1940442"/>
                    <a:gd name="connsiteY22" fmla="*/ 171232 h 1527583"/>
                    <a:gd name="connsiteX23" fmla="*/ 1600200 w 1940442"/>
                    <a:gd name="connsiteY23" fmla="*/ 187180 h 1527583"/>
                    <a:gd name="connsiteX24" fmla="*/ 1616149 w 1940442"/>
                    <a:gd name="connsiteY24" fmla="*/ 213762 h 1527583"/>
                    <a:gd name="connsiteX25" fmla="*/ 1621466 w 1940442"/>
                    <a:gd name="connsiteY25" fmla="*/ 229711 h 1527583"/>
                    <a:gd name="connsiteX26" fmla="*/ 1642731 w 1940442"/>
                    <a:gd name="connsiteY26" fmla="*/ 240343 h 1527583"/>
                    <a:gd name="connsiteX27" fmla="*/ 1653363 w 1940442"/>
                    <a:gd name="connsiteY27" fmla="*/ 256292 h 1527583"/>
                    <a:gd name="connsiteX28" fmla="*/ 1674628 w 1940442"/>
                    <a:gd name="connsiteY28" fmla="*/ 298822 h 1527583"/>
                    <a:gd name="connsiteX29" fmla="*/ 1679945 w 1940442"/>
                    <a:gd name="connsiteY29" fmla="*/ 325404 h 1527583"/>
                    <a:gd name="connsiteX30" fmla="*/ 1722475 w 1940442"/>
                    <a:gd name="connsiteY30" fmla="*/ 378567 h 1527583"/>
                    <a:gd name="connsiteX31" fmla="*/ 1727791 w 1940442"/>
                    <a:gd name="connsiteY31" fmla="*/ 399832 h 1527583"/>
                    <a:gd name="connsiteX32" fmla="*/ 1743740 w 1940442"/>
                    <a:gd name="connsiteY32" fmla="*/ 431729 h 1527583"/>
                    <a:gd name="connsiteX33" fmla="*/ 1749056 w 1940442"/>
                    <a:gd name="connsiteY33" fmla="*/ 458311 h 1527583"/>
                    <a:gd name="connsiteX34" fmla="*/ 1770321 w 1940442"/>
                    <a:gd name="connsiteY34" fmla="*/ 474260 h 1527583"/>
                    <a:gd name="connsiteX35" fmla="*/ 1786270 w 1940442"/>
                    <a:gd name="connsiteY35" fmla="*/ 522106 h 1527583"/>
                    <a:gd name="connsiteX36" fmla="*/ 1823484 w 1940442"/>
                    <a:gd name="connsiteY36" fmla="*/ 612483 h 1527583"/>
                    <a:gd name="connsiteX37" fmla="*/ 1839433 w 1940442"/>
                    <a:gd name="connsiteY37" fmla="*/ 724125 h 1527583"/>
                    <a:gd name="connsiteX38" fmla="*/ 1887279 w 1940442"/>
                    <a:gd name="connsiteY38" fmla="*/ 793236 h 1527583"/>
                    <a:gd name="connsiteX39" fmla="*/ 1897912 w 1940442"/>
                    <a:gd name="connsiteY39" fmla="*/ 862348 h 1527583"/>
                    <a:gd name="connsiteX40" fmla="*/ 1924493 w 1940442"/>
                    <a:gd name="connsiteY40" fmla="*/ 963357 h 1527583"/>
                    <a:gd name="connsiteX41" fmla="*/ 1940442 w 1940442"/>
                    <a:gd name="connsiteY41" fmla="*/ 1106897 h 1527583"/>
                    <a:gd name="connsiteX42" fmla="*/ 1935126 w 1940442"/>
                    <a:gd name="connsiteY42" fmla="*/ 1223855 h 1527583"/>
                    <a:gd name="connsiteX43" fmla="*/ 1913861 w 1940442"/>
                    <a:gd name="connsiteY43" fmla="*/ 1292967 h 1527583"/>
                    <a:gd name="connsiteX44" fmla="*/ 1892596 w 1940442"/>
                    <a:gd name="connsiteY44" fmla="*/ 1308915 h 1527583"/>
                    <a:gd name="connsiteX45" fmla="*/ 1881963 w 1940442"/>
                    <a:gd name="connsiteY45" fmla="*/ 1351446 h 1527583"/>
                    <a:gd name="connsiteX46" fmla="*/ 1871331 w 1940442"/>
                    <a:gd name="connsiteY46" fmla="*/ 1367394 h 1527583"/>
                    <a:gd name="connsiteX47" fmla="*/ 1850066 w 1940442"/>
                    <a:gd name="connsiteY47" fmla="*/ 1415241 h 1527583"/>
                    <a:gd name="connsiteX48" fmla="*/ 1802219 w 1940442"/>
                    <a:gd name="connsiteY48" fmla="*/ 1441822 h 1527583"/>
                    <a:gd name="connsiteX49" fmla="*/ 1780954 w 1940442"/>
                    <a:gd name="connsiteY49" fmla="*/ 1473720 h 1527583"/>
                    <a:gd name="connsiteX50" fmla="*/ 1754372 w 1940442"/>
                    <a:gd name="connsiteY50" fmla="*/ 1489669 h 1527583"/>
                    <a:gd name="connsiteX51" fmla="*/ 1733107 w 1940442"/>
                    <a:gd name="connsiteY51" fmla="*/ 1500301 h 1527583"/>
                    <a:gd name="connsiteX52" fmla="*/ 1690577 w 1940442"/>
                    <a:gd name="connsiteY52" fmla="*/ 1510934 h 1527583"/>
                    <a:gd name="connsiteX53" fmla="*/ 1653363 w 1940442"/>
                    <a:gd name="connsiteY53" fmla="*/ 1516250 h 1527583"/>
                    <a:gd name="connsiteX54" fmla="*/ 1531089 w 1940442"/>
                    <a:gd name="connsiteY54" fmla="*/ 1521567 h 1527583"/>
                    <a:gd name="connsiteX55" fmla="*/ 1488559 w 1940442"/>
                    <a:gd name="connsiteY55" fmla="*/ 1526883 h 1527583"/>
                    <a:gd name="connsiteX56" fmla="*/ 1461978 w 1940442"/>
                    <a:gd name="connsiteY56" fmla="*/ 1521567 h 1527583"/>
                    <a:gd name="connsiteX57" fmla="*/ 1525773 w 1940442"/>
                    <a:gd name="connsiteY57" fmla="*/ 1473720 h 1527583"/>
                    <a:gd name="connsiteX58" fmla="*/ 1493875 w 1940442"/>
                    <a:gd name="connsiteY58" fmla="*/ 1526883 h 1527583"/>
                    <a:gd name="connsiteX59" fmla="*/ 1435396 w 1940442"/>
                    <a:gd name="connsiteY59" fmla="*/ 1452455 h 1527583"/>
                    <a:gd name="connsiteX60" fmla="*/ 1461977 w 1940442"/>
                    <a:gd name="connsiteY60" fmla="*/ 1494985 h 1527583"/>
                    <a:gd name="connsiteX61" fmla="*/ 1371600 w 1940442"/>
                    <a:gd name="connsiteY61" fmla="*/ 1431190 h 1527583"/>
                    <a:gd name="connsiteX62" fmla="*/ 1334387 w 1940442"/>
                    <a:gd name="connsiteY62" fmla="*/ 1431189 h 1527583"/>
                    <a:gd name="connsiteX63" fmla="*/ 1169582 w 1940442"/>
                    <a:gd name="connsiteY63" fmla="*/ 1282334 h 1527583"/>
                    <a:gd name="connsiteX64" fmla="*/ 1307805 w 1940442"/>
                    <a:gd name="connsiteY64" fmla="*/ 1383343 h 1527583"/>
                    <a:gd name="connsiteX65" fmla="*/ 1228061 w 1940442"/>
                    <a:gd name="connsiteY65" fmla="*/ 1255753 h 1527583"/>
                    <a:gd name="connsiteX66" fmla="*/ 1281224 w 1940442"/>
                    <a:gd name="connsiteY66" fmla="*/ 1308915 h 1527583"/>
                    <a:gd name="connsiteX67" fmla="*/ 1318438 w 1940442"/>
                    <a:gd name="connsiteY67" fmla="*/ 1303599 h 1527583"/>
                    <a:gd name="connsiteX68" fmla="*/ 1339703 w 1940442"/>
                    <a:gd name="connsiteY68" fmla="*/ 1255753 h 1527583"/>
                    <a:gd name="connsiteX69" fmla="*/ 1329070 w 1940442"/>
                    <a:gd name="connsiteY69" fmla="*/ 1181325 h 1527583"/>
                    <a:gd name="connsiteX70" fmla="*/ 1318438 w 1940442"/>
                    <a:gd name="connsiteY70" fmla="*/ 1160060 h 1527583"/>
                    <a:gd name="connsiteX71" fmla="*/ 1297172 w 1940442"/>
                    <a:gd name="connsiteY71" fmla="*/ 1149427 h 1527583"/>
                    <a:gd name="connsiteX72" fmla="*/ 1286540 w 1940442"/>
                    <a:gd name="connsiteY72" fmla="*/ 1122846 h 1527583"/>
                    <a:gd name="connsiteX73" fmla="*/ 1244010 w 1940442"/>
                    <a:gd name="connsiteY73" fmla="*/ 1053734 h 1527583"/>
                    <a:gd name="connsiteX74" fmla="*/ 1238693 w 1940442"/>
                    <a:gd name="connsiteY74" fmla="*/ 1037785 h 1527583"/>
                    <a:gd name="connsiteX75" fmla="*/ 1217428 w 1940442"/>
                    <a:gd name="connsiteY75" fmla="*/ 1000571 h 1527583"/>
                    <a:gd name="connsiteX76" fmla="*/ 1174898 w 1940442"/>
                    <a:gd name="connsiteY76" fmla="*/ 926143 h 1527583"/>
                    <a:gd name="connsiteX77" fmla="*/ 1169582 w 1940442"/>
                    <a:gd name="connsiteY77" fmla="*/ 904878 h 1527583"/>
                    <a:gd name="connsiteX78" fmla="*/ 1121735 w 1940442"/>
                    <a:gd name="connsiteY78" fmla="*/ 857032 h 1527583"/>
                    <a:gd name="connsiteX79" fmla="*/ 1100470 w 1940442"/>
                    <a:gd name="connsiteY79" fmla="*/ 825134 h 1527583"/>
                    <a:gd name="connsiteX80" fmla="*/ 1089838 w 1940442"/>
                    <a:gd name="connsiteY80" fmla="*/ 803869 h 1527583"/>
                    <a:gd name="connsiteX81" fmla="*/ 1063256 w 1940442"/>
                    <a:gd name="connsiteY81" fmla="*/ 793236 h 1527583"/>
                    <a:gd name="connsiteX82" fmla="*/ 1036675 w 1940442"/>
                    <a:gd name="connsiteY82" fmla="*/ 756022 h 1527583"/>
                    <a:gd name="connsiteX83" fmla="*/ 962247 w 1940442"/>
                    <a:gd name="connsiteY83" fmla="*/ 718808 h 1527583"/>
                    <a:gd name="connsiteX84" fmla="*/ 850605 w 1940442"/>
                    <a:gd name="connsiteY84" fmla="*/ 665646 h 1527583"/>
                    <a:gd name="connsiteX85" fmla="*/ 808075 w 1940442"/>
                    <a:gd name="connsiteY85" fmla="*/ 670962 h 1527583"/>
                    <a:gd name="connsiteX86" fmla="*/ 776177 w 1940442"/>
                    <a:gd name="connsiteY86" fmla="*/ 676278 h 1527583"/>
                    <a:gd name="connsiteX87" fmla="*/ 643270 w 1940442"/>
                    <a:gd name="connsiteY87" fmla="*/ 665646 h 1527583"/>
                    <a:gd name="connsiteX88" fmla="*/ 478466 w 1940442"/>
                    <a:gd name="connsiteY88" fmla="*/ 670962 h 1527583"/>
                    <a:gd name="connsiteX89" fmla="*/ 451884 w 1940442"/>
                    <a:gd name="connsiteY89" fmla="*/ 724125 h 1527583"/>
                    <a:gd name="connsiteX90" fmla="*/ 430619 w 1940442"/>
                    <a:gd name="connsiteY90" fmla="*/ 734757 h 1527583"/>
                    <a:gd name="connsiteX91" fmla="*/ 425303 w 1940442"/>
                    <a:gd name="connsiteY91" fmla="*/ 750706 h 1527583"/>
                    <a:gd name="connsiteX92" fmla="*/ 414670 w 1940442"/>
                    <a:gd name="connsiteY92" fmla="*/ 766655 h 1527583"/>
                    <a:gd name="connsiteX93" fmla="*/ 356191 w 1940442"/>
                    <a:gd name="connsiteY93" fmla="*/ 787920 h 1527583"/>
                    <a:gd name="connsiteX94" fmla="*/ 324293 w 1940442"/>
                    <a:gd name="connsiteY94" fmla="*/ 809185 h 1527583"/>
                    <a:gd name="connsiteX95" fmla="*/ 297712 w 1940442"/>
                    <a:gd name="connsiteY95" fmla="*/ 830450 h 1527583"/>
                    <a:gd name="connsiteX96" fmla="*/ 228600 w 1940442"/>
                    <a:gd name="connsiteY96" fmla="*/ 846399 h 1527583"/>
                    <a:gd name="connsiteX97" fmla="*/ 122275 w 1940442"/>
                    <a:gd name="connsiteY97" fmla="*/ 835767 h 1527583"/>
                    <a:gd name="connsiteX98" fmla="*/ 79745 w 1940442"/>
                    <a:gd name="connsiteY98" fmla="*/ 814501 h 1527583"/>
                    <a:gd name="connsiteX99" fmla="*/ 58479 w 1940442"/>
                    <a:gd name="connsiteY99" fmla="*/ 782604 h 1527583"/>
                    <a:gd name="connsiteX100" fmla="*/ 0 w 1940442"/>
                    <a:gd name="connsiteY100" fmla="*/ 729441 h 1527583"/>
                    <a:gd name="connsiteX0" fmla="*/ 0 w 1940442"/>
                    <a:gd name="connsiteY0" fmla="*/ 729441 h 1527583"/>
                    <a:gd name="connsiteX1" fmla="*/ 0 w 1940442"/>
                    <a:gd name="connsiteY1" fmla="*/ 729441 h 1527583"/>
                    <a:gd name="connsiteX2" fmla="*/ 10633 w 1940442"/>
                    <a:gd name="connsiteY2" fmla="*/ 569953 h 1527583"/>
                    <a:gd name="connsiteX3" fmla="*/ 15949 w 1940442"/>
                    <a:gd name="connsiteY3" fmla="*/ 538055 h 1527583"/>
                    <a:gd name="connsiteX4" fmla="*/ 42531 w 1940442"/>
                    <a:gd name="connsiteY4" fmla="*/ 500841 h 1527583"/>
                    <a:gd name="connsiteX5" fmla="*/ 79745 w 1940442"/>
                    <a:gd name="connsiteY5" fmla="*/ 410464 h 1527583"/>
                    <a:gd name="connsiteX6" fmla="*/ 90377 w 1940442"/>
                    <a:gd name="connsiteY6" fmla="*/ 389199 h 1527583"/>
                    <a:gd name="connsiteX7" fmla="*/ 101010 w 1940442"/>
                    <a:gd name="connsiteY7" fmla="*/ 362618 h 1527583"/>
                    <a:gd name="connsiteX8" fmla="*/ 122275 w 1940442"/>
                    <a:gd name="connsiteY8" fmla="*/ 341353 h 1527583"/>
                    <a:gd name="connsiteX9" fmla="*/ 138224 w 1940442"/>
                    <a:gd name="connsiteY9" fmla="*/ 277557 h 1527583"/>
                    <a:gd name="connsiteX10" fmla="*/ 212652 w 1940442"/>
                    <a:gd name="connsiteY10" fmla="*/ 213762 h 1527583"/>
                    <a:gd name="connsiteX11" fmla="*/ 239233 w 1940442"/>
                    <a:gd name="connsiteY11" fmla="*/ 155283 h 1527583"/>
                    <a:gd name="connsiteX12" fmla="*/ 303028 w 1940442"/>
                    <a:gd name="connsiteY12" fmla="*/ 128701 h 1527583"/>
                    <a:gd name="connsiteX13" fmla="*/ 366824 w 1940442"/>
                    <a:gd name="connsiteY13" fmla="*/ 75539 h 1527583"/>
                    <a:gd name="connsiteX14" fmla="*/ 409354 w 1940442"/>
                    <a:gd name="connsiteY14" fmla="*/ 70222 h 1527583"/>
                    <a:gd name="connsiteX15" fmla="*/ 473149 w 1940442"/>
                    <a:gd name="connsiteY15" fmla="*/ 48957 h 1527583"/>
                    <a:gd name="connsiteX16" fmla="*/ 520996 w 1940442"/>
                    <a:gd name="connsiteY16" fmla="*/ 43641 h 1527583"/>
                    <a:gd name="connsiteX17" fmla="*/ 552893 w 1940442"/>
                    <a:gd name="connsiteY17" fmla="*/ 38325 h 1527583"/>
                    <a:gd name="connsiteX18" fmla="*/ 1323754 w 1940442"/>
                    <a:gd name="connsiteY18" fmla="*/ 86171 h 1527583"/>
                    <a:gd name="connsiteX19" fmla="*/ 1387549 w 1940442"/>
                    <a:gd name="connsiteY19" fmla="*/ 96804 h 1527583"/>
                    <a:gd name="connsiteX20" fmla="*/ 1419447 w 1940442"/>
                    <a:gd name="connsiteY20" fmla="*/ 107436 h 1527583"/>
                    <a:gd name="connsiteX21" fmla="*/ 1504507 w 1940442"/>
                    <a:gd name="connsiteY21" fmla="*/ 123385 h 1527583"/>
                    <a:gd name="connsiteX22" fmla="*/ 1584252 w 1940442"/>
                    <a:gd name="connsiteY22" fmla="*/ 171232 h 1527583"/>
                    <a:gd name="connsiteX23" fmla="*/ 1600200 w 1940442"/>
                    <a:gd name="connsiteY23" fmla="*/ 187180 h 1527583"/>
                    <a:gd name="connsiteX24" fmla="*/ 1616149 w 1940442"/>
                    <a:gd name="connsiteY24" fmla="*/ 213762 h 1527583"/>
                    <a:gd name="connsiteX25" fmla="*/ 1621466 w 1940442"/>
                    <a:gd name="connsiteY25" fmla="*/ 229711 h 1527583"/>
                    <a:gd name="connsiteX26" fmla="*/ 1642731 w 1940442"/>
                    <a:gd name="connsiteY26" fmla="*/ 240343 h 1527583"/>
                    <a:gd name="connsiteX27" fmla="*/ 1653363 w 1940442"/>
                    <a:gd name="connsiteY27" fmla="*/ 256292 h 1527583"/>
                    <a:gd name="connsiteX28" fmla="*/ 1674628 w 1940442"/>
                    <a:gd name="connsiteY28" fmla="*/ 298822 h 1527583"/>
                    <a:gd name="connsiteX29" fmla="*/ 1679945 w 1940442"/>
                    <a:gd name="connsiteY29" fmla="*/ 325404 h 1527583"/>
                    <a:gd name="connsiteX30" fmla="*/ 1722475 w 1940442"/>
                    <a:gd name="connsiteY30" fmla="*/ 378567 h 1527583"/>
                    <a:gd name="connsiteX31" fmla="*/ 1727791 w 1940442"/>
                    <a:gd name="connsiteY31" fmla="*/ 399832 h 1527583"/>
                    <a:gd name="connsiteX32" fmla="*/ 1743740 w 1940442"/>
                    <a:gd name="connsiteY32" fmla="*/ 431729 h 1527583"/>
                    <a:gd name="connsiteX33" fmla="*/ 1749056 w 1940442"/>
                    <a:gd name="connsiteY33" fmla="*/ 458311 h 1527583"/>
                    <a:gd name="connsiteX34" fmla="*/ 1770321 w 1940442"/>
                    <a:gd name="connsiteY34" fmla="*/ 474260 h 1527583"/>
                    <a:gd name="connsiteX35" fmla="*/ 1786270 w 1940442"/>
                    <a:gd name="connsiteY35" fmla="*/ 522106 h 1527583"/>
                    <a:gd name="connsiteX36" fmla="*/ 1823484 w 1940442"/>
                    <a:gd name="connsiteY36" fmla="*/ 612483 h 1527583"/>
                    <a:gd name="connsiteX37" fmla="*/ 1839433 w 1940442"/>
                    <a:gd name="connsiteY37" fmla="*/ 724125 h 1527583"/>
                    <a:gd name="connsiteX38" fmla="*/ 1887279 w 1940442"/>
                    <a:gd name="connsiteY38" fmla="*/ 793236 h 1527583"/>
                    <a:gd name="connsiteX39" fmla="*/ 1897912 w 1940442"/>
                    <a:gd name="connsiteY39" fmla="*/ 862348 h 1527583"/>
                    <a:gd name="connsiteX40" fmla="*/ 1924493 w 1940442"/>
                    <a:gd name="connsiteY40" fmla="*/ 963357 h 1527583"/>
                    <a:gd name="connsiteX41" fmla="*/ 1940442 w 1940442"/>
                    <a:gd name="connsiteY41" fmla="*/ 1106897 h 1527583"/>
                    <a:gd name="connsiteX42" fmla="*/ 1935126 w 1940442"/>
                    <a:gd name="connsiteY42" fmla="*/ 1223855 h 1527583"/>
                    <a:gd name="connsiteX43" fmla="*/ 1913861 w 1940442"/>
                    <a:gd name="connsiteY43" fmla="*/ 1292967 h 1527583"/>
                    <a:gd name="connsiteX44" fmla="*/ 1892596 w 1940442"/>
                    <a:gd name="connsiteY44" fmla="*/ 1308915 h 1527583"/>
                    <a:gd name="connsiteX45" fmla="*/ 1881963 w 1940442"/>
                    <a:gd name="connsiteY45" fmla="*/ 1351446 h 1527583"/>
                    <a:gd name="connsiteX46" fmla="*/ 1871331 w 1940442"/>
                    <a:gd name="connsiteY46" fmla="*/ 1367394 h 1527583"/>
                    <a:gd name="connsiteX47" fmla="*/ 1850066 w 1940442"/>
                    <a:gd name="connsiteY47" fmla="*/ 1415241 h 1527583"/>
                    <a:gd name="connsiteX48" fmla="*/ 1802219 w 1940442"/>
                    <a:gd name="connsiteY48" fmla="*/ 1441822 h 1527583"/>
                    <a:gd name="connsiteX49" fmla="*/ 1780954 w 1940442"/>
                    <a:gd name="connsiteY49" fmla="*/ 1473720 h 1527583"/>
                    <a:gd name="connsiteX50" fmla="*/ 1754372 w 1940442"/>
                    <a:gd name="connsiteY50" fmla="*/ 1489669 h 1527583"/>
                    <a:gd name="connsiteX51" fmla="*/ 1733107 w 1940442"/>
                    <a:gd name="connsiteY51" fmla="*/ 1500301 h 1527583"/>
                    <a:gd name="connsiteX52" fmla="*/ 1690577 w 1940442"/>
                    <a:gd name="connsiteY52" fmla="*/ 1510934 h 1527583"/>
                    <a:gd name="connsiteX53" fmla="*/ 1653363 w 1940442"/>
                    <a:gd name="connsiteY53" fmla="*/ 1516250 h 1527583"/>
                    <a:gd name="connsiteX54" fmla="*/ 1531089 w 1940442"/>
                    <a:gd name="connsiteY54" fmla="*/ 1521567 h 1527583"/>
                    <a:gd name="connsiteX55" fmla="*/ 1488559 w 1940442"/>
                    <a:gd name="connsiteY55" fmla="*/ 1526883 h 1527583"/>
                    <a:gd name="connsiteX56" fmla="*/ 1461978 w 1940442"/>
                    <a:gd name="connsiteY56" fmla="*/ 1521567 h 1527583"/>
                    <a:gd name="connsiteX57" fmla="*/ 1525773 w 1940442"/>
                    <a:gd name="connsiteY57" fmla="*/ 1473720 h 1527583"/>
                    <a:gd name="connsiteX58" fmla="*/ 1493875 w 1940442"/>
                    <a:gd name="connsiteY58" fmla="*/ 1526883 h 1527583"/>
                    <a:gd name="connsiteX59" fmla="*/ 1435396 w 1940442"/>
                    <a:gd name="connsiteY59" fmla="*/ 1452455 h 1527583"/>
                    <a:gd name="connsiteX60" fmla="*/ 1461977 w 1940442"/>
                    <a:gd name="connsiteY60" fmla="*/ 1494985 h 1527583"/>
                    <a:gd name="connsiteX61" fmla="*/ 1371600 w 1940442"/>
                    <a:gd name="connsiteY61" fmla="*/ 1431190 h 1527583"/>
                    <a:gd name="connsiteX62" fmla="*/ 1334387 w 1940442"/>
                    <a:gd name="connsiteY62" fmla="*/ 1431189 h 1527583"/>
                    <a:gd name="connsiteX63" fmla="*/ 1313121 w 1940442"/>
                    <a:gd name="connsiteY63" fmla="*/ 1372711 h 1527583"/>
                    <a:gd name="connsiteX64" fmla="*/ 1307805 w 1940442"/>
                    <a:gd name="connsiteY64" fmla="*/ 1383343 h 1527583"/>
                    <a:gd name="connsiteX65" fmla="*/ 1228061 w 1940442"/>
                    <a:gd name="connsiteY65" fmla="*/ 1255753 h 1527583"/>
                    <a:gd name="connsiteX66" fmla="*/ 1281224 w 1940442"/>
                    <a:gd name="connsiteY66" fmla="*/ 1308915 h 1527583"/>
                    <a:gd name="connsiteX67" fmla="*/ 1318438 w 1940442"/>
                    <a:gd name="connsiteY67" fmla="*/ 1303599 h 1527583"/>
                    <a:gd name="connsiteX68" fmla="*/ 1339703 w 1940442"/>
                    <a:gd name="connsiteY68" fmla="*/ 1255753 h 1527583"/>
                    <a:gd name="connsiteX69" fmla="*/ 1329070 w 1940442"/>
                    <a:gd name="connsiteY69" fmla="*/ 1181325 h 1527583"/>
                    <a:gd name="connsiteX70" fmla="*/ 1318438 w 1940442"/>
                    <a:gd name="connsiteY70" fmla="*/ 1160060 h 1527583"/>
                    <a:gd name="connsiteX71" fmla="*/ 1297172 w 1940442"/>
                    <a:gd name="connsiteY71" fmla="*/ 1149427 h 1527583"/>
                    <a:gd name="connsiteX72" fmla="*/ 1286540 w 1940442"/>
                    <a:gd name="connsiteY72" fmla="*/ 1122846 h 1527583"/>
                    <a:gd name="connsiteX73" fmla="*/ 1244010 w 1940442"/>
                    <a:gd name="connsiteY73" fmla="*/ 1053734 h 1527583"/>
                    <a:gd name="connsiteX74" fmla="*/ 1238693 w 1940442"/>
                    <a:gd name="connsiteY74" fmla="*/ 1037785 h 1527583"/>
                    <a:gd name="connsiteX75" fmla="*/ 1217428 w 1940442"/>
                    <a:gd name="connsiteY75" fmla="*/ 1000571 h 1527583"/>
                    <a:gd name="connsiteX76" fmla="*/ 1174898 w 1940442"/>
                    <a:gd name="connsiteY76" fmla="*/ 926143 h 1527583"/>
                    <a:gd name="connsiteX77" fmla="*/ 1169582 w 1940442"/>
                    <a:gd name="connsiteY77" fmla="*/ 904878 h 1527583"/>
                    <a:gd name="connsiteX78" fmla="*/ 1121735 w 1940442"/>
                    <a:gd name="connsiteY78" fmla="*/ 857032 h 1527583"/>
                    <a:gd name="connsiteX79" fmla="*/ 1100470 w 1940442"/>
                    <a:gd name="connsiteY79" fmla="*/ 825134 h 1527583"/>
                    <a:gd name="connsiteX80" fmla="*/ 1089838 w 1940442"/>
                    <a:gd name="connsiteY80" fmla="*/ 803869 h 1527583"/>
                    <a:gd name="connsiteX81" fmla="*/ 1063256 w 1940442"/>
                    <a:gd name="connsiteY81" fmla="*/ 793236 h 1527583"/>
                    <a:gd name="connsiteX82" fmla="*/ 1036675 w 1940442"/>
                    <a:gd name="connsiteY82" fmla="*/ 756022 h 1527583"/>
                    <a:gd name="connsiteX83" fmla="*/ 962247 w 1940442"/>
                    <a:gd name="connsiteY83" fmla="*/ 718808 h 1527583"/>
                    <a:gd name="connsiteX84" fmla="*/ 850605 w 1940442"/>
                    <a:gd name="connsiteY84" fmla="*/ 665646 h 1527583"/>
                    <a:gd name="connsiteX85" fmla="*/ 808075 w 1940442"/>
                    <a:gd name="connsiteY85" fmla="*/ 670962 h 1527583"/>
                    <a:gd name="connsiteX86" fmla="*/ 776177 w 1940442"/>
                    <a:gd name="connsiteY86" fmla="*/ 676278 h 1527583"/>
                    <a:gd name="connsiteX87" fmla="*/ 643270 w 1940442"/>
                    <a:gd name="connsiteY87" fmla="*/ 665646 h 1527583"/>
                    <a:gd name="connsiteX88" fmla="*/ 478466 w 1940442"/>
                    <a:gd name="connsiteY88" fmla="*/ 670962 h 1527583"/>
                    <a:gd name="connsiteX89" fmla="*/ 451884 w 1940442"/>
                    <a:gd name="connsiteY89" fmla="*/ 724125 h 1527583"/>
                    <a:gd name="connsiteX90" fmla="*/ 430619 w 1940442"/>
                    <a:gd name="connsiteY90" fmla="*/ 734757 h 1527583"/>
                    <a:gd name="connsiteX91" fmla="*/ 425303 w 1940442"/>
                    <a:gd name="connsiteY91" fmla="*/ 750706 h 1527583"/>
                    <a:gd name="connsiteX92" fmla="*/ 414670 w 1940442"/>
                    <a:gd name="connsiteY92" fmla="*/ 766655 h 1527583"/>
                    <a:gd name="connsiteX93" fmla="*/ 356191 w 1940442"/>
                    <a:gd name="connsiteY93" fmla="*/ 787920 h 1527583"/>
                    <a:gd name="connsiteX94" fmla="*/ 324293 w 1940442"/>
                    <a:gd name="connsiteY94" fmla="*/ 809185 h 1527583"/>
                    <a:gd name="connsiteX95" fmla="*/ 297712 w 1940442"/>
                    <a:gd name="connsiteY95" fmla="*/ 830450 h 1527583"/>
                    <a:gd name="connsiteX96" fmla="*/ 228600 w 1940442"/>
                    <a:gd name="connsiteY96" fmla="*/ 846399 h 1527583"/>
                    <a:gd name="connsiteX97" fmla="*/ 122275 w 1940442"/>
                    <a:gd name="connsiteY97" fmla="*/ 835767 h 1527583"/>
                    <a:gd name="connsiteX98" fmla="*/ 79745 w 1940442"/>
                    <a:gd name="connsiteY98" fmla="*/ 814501 h 1527583"/>
                    <a:gd name="connsiteX99" fmla="*/ 58479 w 1940442"/>
                    <a:gd name="connsiteY99" fmla="*/ 782604 h 1527583"/>
                    <a:gd name="connsiteX100" fmla="*/ 0 w 1940442"/>
                    <a:gd name="connsiteY100" fmla="*/ 729441 h 1527583"/>
                    <a:gd name="connsiteX0" fmla="*/ 0 w 1940442"/>
                    <a:gd name="connsiteY0" fmla="*/ 729441 h 1527583"/>
                    <a:gd name="connsiteX1" fmla="*/ 0 w 1940442"/>
                    <a:gd name="connsiteY1" fmla="*/ 729441 h 1527583"/>
                    <a:gd name="connsiteX2" fmla="*/ 10633 w 1940442"/>
                    <a:gd name="connsiteY2" fmla="*/ 569953 h 1527583"/>
                    <a:gd name="connsiteX3" fmla="*/ 15949 w 1940442"/>
                    <a:gd name="connsiteY3" fmla="*/ 538055 h 1527583"/>
                    <a:gd name="connsiteX4" fmla="*/ 42531 w 1940442"/>
                    <a:gd name="connsiteY4" fmla="*/ 500841 h 1527583"/>
                    <a:gd name="connsiteX5" fmla="*/ 79745 w 1940442"/>
                    <a:gd name="connsiteY5" fmla="*/ 410464 h 1527583"/>
                    <a:gd name="connsiteX6" fmla="*/ 90377 w 1940442"/>
                    <a:gd name="connsiteY6" fmla="*/ 389199 h 1527583"/>
                    <a:gd name="connsiteX7" fmla="*/ 101010 w 1940442"/>
                    <a:gd name="connsiteY7" fmla="*/ 362618 h 1527583"/>
                    <a:gd name="connsiteX8" fmla="*/ 122275 w 1940442"/>
                    <a:gd name="connsiteY8" fmla="*/ 341353 h 1527583"/>
                    <a:gd name="connsiteX9" fmla="*/ 138224 w 1940442"/>
                    <a:gd name="connsiteY9" fmla="*/ 277557 h 1527583"/>
                    <a:gd name="connsiteX10" fmla="*/ 212652 w 1940442"/>
                    <a:gd name="connsiteY10" fmla="*/ 213762 h 1527583"/>
                    <a:gd name="connsiteX11" fmla="*/ 239233 w 1940442"/>
                    <a:gd name="connsiteY11" fmla="*/ 155283 h 1527583"/>
                    <a:gd name="connsiteX12" fmla="*/ 303028 w 1940442"/>
                    <a:gd name="connsiteY12" fmla="*/ 128701 h 1527583"/>
                    <a:gd name="connsiteX13" fmla="*/ 366824 w 1940442"/>
                    <a:gd name="connsiteY13" fmla="*/ 75539 h 1527583"/>
                    <a:gd name="connsiteX14" fmla="*/ 409354 w 1940442"/>
                    <a:gd name="connsiteY14" fmla="*/ 70222 h 1527583"/>
                    <a:gd name="connsiteX15" fmla="*/ 473149 w 1940442"/>
                    <a:gd name="connsiteY15" fmla="*/ 48957 h 1527583"/>
                    <a:gd name="connsiteX16" fmla="*/ 520996 w 1940442"/>
                    <a:gd name="connsiteY16" fmla="*/ 43641 h 1527583"/>
                    <a:gd name="connsiteX17" fmla="*/ 552893 w 1940442"/>
                    <a:gd name="connsiteY17" fmla="*/ 38325 h 1527583"/>
                    <a:gd name="connsiteX18" fmla="*/ 1323754 w 1940442"/>
                    <a:gd name="connsiteY18" fmla="*/ 86171 h 1527583"/>
                    <a:gd name="connsiteX19" fmla="*/ 1387549 w 1940442"/>
                    <a:gd name="connsiteY19" fmla="*/ 96804 h 1527583"/>
                    <a:gd name="connsiteX20" fmla="*/ 1419447 w 1940442"/>
                    <a:gd name="connsiteY20" fmla="*/ 107436 h 1527583"/>
                    <a:gd name="connsiteX21" fmla="*/ 1504507 w 1940442"/>
                    <a:gd name="connsiteY21" fmla="*/ 123385 h 1527583"/>
                    <a:gd name="connsiteX22" fmla="*/ 1584252 w 1940442"/>
                    <a:gd name="connsiteY22" fmla="*/ 171232 h 1527583"/>
                    <a:gd name="connsiteX23" fmla="*/ 1600200 w 1940442"/>
                    <a:gd name="connsiteY23" fmla="*/ 187180 h 1527583"/>
                    <a:gd name="connsiteX24" fmla="*/ 1616149 w 1940442"/>
                    <a:gd name="connsiteY24" fmla="*/ 213762 h 1527583"/>
                    <a:gd name="connsiteX25" fmla="*/ 1621466 w 1940442"/>
                    <a:gd name="connsiteY25" fmla="*/ 229711 h 1527583"/>
                    <a:gd name="connsiteX26" fmla="*/ 1642731 w 1940442"/>
                    <a:gd name="connsiteY26" fmla="*/ 240343 h 1527583"/>
                    <a:gd name="connsiteX27" fmla="*/ 1653363 w 1940442"/>
                    <a:gd name="connsiteY27" fmla="*/ 256292 h 1527583"/>
                    <a:gd name="connsiteX28" fmla="*/ 1674628 w 1940442"/>
                    <a:gd name="connsiteY28" fmla="*/ 298822 h 1527583"/>
                    <a:gd name="connsiteX29" fmla="*/ 1679945 w 1940442"/>
                    <a:gd name="connsiteY29" fmla="*/ 325404 h 1527583"/>
                    <a:gd name="connsiteX30" fmla="*/ 1722475 w 1940442"/>
                    <a:gd name="connsiteY30" fmla="*/ 378567 h 1527583"/>
                    <a:gd name="connsiteX31" fmla="*/ 1727791 w 1940442"/>
                    <a:gd name="connsiteY31" fmla="*/ 399832 h 1527583"/>
                    <a:gd name="connsiteX32" fmla="*/ 1743740 w 1940442"/>
                    <a:gd name="connsiteY32" fmla="*/ 431729 h 1527583"/>
                    <a:gd name="connsiteX33" fmla="*/ 1749056 w 1940442"/>
                    <a:gd name="connsiteY33" fmla="*/ 458311 h 1527583"/>
                    <a:gd name="connsiteX34" fmla="*/ 1770321 w 1940442"/>
                    <a:gd name="connsiteY34" fmla="*/ 474260 h 1527583"/>
                    <a:gd name="connsiteX35" fmla="*/ 1786270 w 1940442"/>
                    <a:gd name="connsiteY35" fmla="*/ 522106 h 1527583"/>
                    <a:gd name="connsiteX36" fmla="*/ 1823484 w 1940442"/>
                    <a:gd name="connsiteY36" fmla="*/ 612483 h 1527583"/>
                    <a:gd name="connsiteX37" fmla="*/ 1839433 w 1940442"/>
                    <a:gd name="connsiteY37" fmla="*/ 724125 h 1527583"/>
                    <a:gd name="connsiteX38" fmla="*/ 1887279 w 1940442"/>
                    <a:gd name="connsiteY38" fmla="*/ 793236 h 1527583"/>
                    <a:gd name="connsiteX39" fmla="*/ 1897912 w 1940442"/>
                    <a:gd name="connsiteY39" fmla="*/ 862348 h 1527583"/>
                    <a:gd name="connsiteX40" fmla="*/ 1924493 w 1940442"/>
                    <a:gd name="connsiteY40" fmla="*/ 963357 h 1527583"/>
                    <a:gd name="connsiteX41" fmla="*/ 1940442 w 1940442"/>
                    <a:gd name="connsiteY41" fmla="*/ 1106897 h 1527583"/>
                    <a:gd name="connsiteX42" fmla="*/ 1935126 w 1940442"/>
                    <a:gd name="connsiteY42" fmla="*/ 1223855 h 1527583"/>
                    <a:gd name="connsiteX43" fmla="*/ 1913861 w 1940442"/>
                    <a:gd name="connsiteY43" fmla="*/ 1292967 h 1527583"/>
                    <a:gd name="connsiteX44" fmla="*/ 1892596 w 1940442"/>
                    <a:gd name="connsiteY44" fmla="*/ 1308915 h 1527583"/>
                    <a:gd name="connsiteX45" fmla="*/ 1881963 w 1940442"/>
                    <a:gd name="connsiteY45" fmla="*/ 1351446 h 1527583"/>
                    <a:gd name="connsiteX46" fmla="*/ 1871331 w 1940442"/>
                    <a:gd name="connsiteY46" fmla="*/ 1367394 h 1527583"/>
                    <a:gd name="connsiteX47" fmla="*/ 1850066 w 1940442"/>
                    <a:gd name="connsiteY47" fmla="*/ 1415241 h 1527583"/>
                    <a:gd name="connsiteX48" fmla="*/ 1802219 w 1940442"/>
                    <a:gd name="connsiteY48" fmla="*/ 1441822 h 1527583"/>
                    <a:gd name="connsiteX49" fmla="*/ 1780954 w 1940442"/>
                    <a:gd name="connsiteY49" fmla="*/ 1473720 h 1527583"/>
                    <a:gd name="connsiteX50" fmla="*/ 1754372 w 1940442"/>
                    <a:gd name="connsiteY50" fmla="*/ 1489669 h 1527583"/>
                    <a:gd name="connsiteX51" fmla="*/ 1733107 w 1940442"/>
                    <a:gd name="connsiteY51" fmla="*/ 1500301 h 1527583"/>
                    <a:gd name="connsiteX52" fmla="*/ 1690577 w 1940442"/>
                    <a:gd name="connsiteY52" fmla="*/ 1510934 h 1527583"/>
                    <a:gd name="connsiteX53" fmla="*/ 1653363 w 1940442"/>
                    <a:gd name="connsiteY53" fmla="*/ 1516250 h 1527583"/>
                    <a:gd name="connsiteX54" fmla="*/ 1531089 w 1940442"/>
                    <a:gd name="connsiteY54" fmla="*/ 1521567 h 1527583"/>
                    <a:gd name="connsiteX55" fmla="*/ 1488559 w 1940442"/>
                    <a:gd name="connsiteY55" fmla="*/ 1526883 h 1527583"/>
                    <a:gd name="connsiteX56" fmla="*/ 1461978 w 1940442"/>
                    <a:gd name="connsiteY56" fmla="*/ 1521567 h 1527583"/>
                    <a:gd name="connsiteX57" fmla="*/ 1525773 w 1940442"/>
                    <a:gd name="connsiteY57" fmla="*/ 1473720 h 1527583"/>
                    <a:gd name="connsiteX58" fmla="*/ 1493875 w 1940442"/>
                    <a:gd name="connsiteY58" fmla="*/ 1526883 h 1527583"/>
                    <a:gd name="connsiteX59" fmla="*/ 1435396 w 1940442"/>
                    <a:gd name="connsiteY59" fmla="*/ 1452455 h 1527583"/>
                    <a:gd name="connsiteX60" fmla="*/ 1461977 w 1940442"/>
                    <a:gd name="connsiteY60" fmla="*/ 1494985 h 1527583"/>
                    <a:gd name="connsiteX61" fmla="*/ 1371600 w 1940442"/>
                    <a:gd name="connsiteY61" fmla="*/ 1431190 h 1527583"/>
                    <a:gd name="connsiteX62" fmla="*/ 1334387 w 1940442"/>
                    <a:gd name="connsiteY62" fmla="*/ 1431189 h 1527583"/>
                    <a:gd name="connsiteX63" fmla="*/ 1313121 w 1940442"/>
                    <a:gd name="connsiteY63" fmla="*/ 1372711 h 1527583"/>
                    <a:gd name="connsiteX64" fmla="*/ 1307805 w 1940442"/>
                    <a:gd name="connsiteY64" fmla="*/ 1383343 h 1527583"/>
                    <a:gd name="connsiteX65" fmla="*/ 1291856 w 1940442"/>
                    <a:gd name="connsiteY65" fmla="*/ 1340814 h 1527583"/>
                    <a:gd name="connsiteX66" fmla="*/ 1281224 w 1940442"/>
                    <a:gd name="connsiteY66" fmla="*/ 1308915 h 1527583"/>
                    <a:gd name="connsiteX67" fmla="*/ 1318438 w 1940442"/>
                    <a:gd name="connsiteY67" fmla="*/ 1303599 h 1527583"/>
                    <a:gd name="connsiteX68" fmla="*/ 1339703 w 1940442"/>
                    <a:gd name="connsiteY68" fmla="*/ 1255753 h 1527583"/>
                    <a:gd name="connsiteX69" fmla="*/ 1329070 w 1940442"/>
                    <a:gd name="connsiteY69" fmla="*/ 1181325 h 1527583"/>
                    <a:gd name="connsiteX70" fmla="*/ 1318438 w 1940442"/>
                    <a:gd name="connsiteY70" fmla="*/ 1160060 h 1527583"/>
                    <a:gd name="connsiteX71" fmla="*/ 1297172 w 1940442"/>
                    <a:gd name="connsiteY71" fmla="*/ 1149427 h 1527583"/>
                    <a:gd name="connsiteX72" fmla="*/ 1286540 w 1940442"/>
                    <a:gd name="connsiteY72" fmla="*/ 1122846 h 1527583"/>
                    <a:gd name="connsiteX73" fmla="*/ 1244010 w 1940442"/>
                    <a:gd name="connsiteY73" fmla="*/ 1053734 h 1527583"/>
                    <a:gd name="connsiteX74" fmla="*/ 1238693 w 1940442"/>
                    <a:gd name="connsiteY74" fmla="*/ 1037785 h 1527583"/>
                    <a:gd name="connsiteX75" fmla="*/ 1217428 w 1940442"/>
                    <a:gd name="connsiteY75" fmla="*/ 1000571 h 1527583"/>
                    <a:gd name="connsiteX76" fmla="*/ 1174898 w 1940442"/>
                    <a:gd name="connsiteY76" fmla="*/ 926143 h 1527583"/>
                    <a:gd name="connsiteX77" fmla="*/ 1169582 w 1940442"/>
                    <a:gd name="connsiteY77" fmla="*/ 904878 h 1527583"/>
                    <a:gd name="connsiteX78" fmla="*/ 1121735 w 1940442"/>
                    <a:gd name="connsiteY78" fmla="*/ 857032 h 1527583"/>
                    <a:gd name="connsiteX79" fmla="*/ 1100470 w 1940442"/>
                    <a:gd name="connsiteY79" fmla="*/ 825134 h 1527583"/>
                    <a:gd name="connsiteX80" fmla="*/ 1089838 w 1940442"/>
                    <a:gd name="connsiteY80" fmla="*/ 803869 h 1527583"/>
                    <a:gd name="connsiteX81" fmla="*/ 1063256 w 1940442"/>
                    <a:gd name="connsiteY81" fmla="*/ 793236 h 1527583"/>
                    <a:gd name="connsiteX82" fmla="*/ 1036675 w 1940442"/>
                    <a:gd name="connsiteY82" fmla="*/ 756022 h 1527583"/>
                    <a:gd name="connsiteX83" fmla="*/ 962247 w 1940442"/>
                    <a:gd name="connsiteY83" fmla="*/ 718808 h 1527583"/>
                    <a:gd name="connsiteX84" fmla="*/ 850605 w 1940442"/>
                    <a:gd name="connsiteY84" fmla="*/ 665646 h 1527583"/>
                    <a:gd name="connsiteX85" fmla="*/ 808075 w 1940442"/>
                    <a:gd name="connsiteY85" fmla="*/ 670962 h 1527583"/>
                    <a:gd name="connsiteX86" fmla="*/ 776177 w 1940442"/>
                    <a:gd name="connsiteY86" fmla="*/ 676278 h 1527583"/>
                    <a:gd name="connsiteX87" fmla="*/ 643270 w 1940442"/>
                    <a:gd name="connsiteY87" fmla="*/ 665646 h 1527583"/>
                    <a:gd name="connsiteX88" fmla="*/ 478466 w 1940442"/>
                    <a:gd name="connsiteY88" fmla="*/ 670962 h 1527583"/>
                    <a:gd name="connsiteX89" fmla="*/ 451884 w 1940442"/>
                    <a:gd name="connsiteY89" fmla="*/ 724125 h 1527583"/>
                    <a:gd name="connsiteX90" fmla="*/ 430619 w 1940442"/>
                    <a:gd name="connsiteY90" fmla="*/ 734757 h 1527583"/>
                    <a:gd name="connsiteX91" fmla="*/ 425303 w 1940442"/>
                    <a:gd name="connsiteY91" fmla="*/ 750706 h 1527583"/>
                    <a:gd name="connsiteX92" fmla="*/ 414670 w 1940442"/>
                    <a:gd name="connsiteY92" fmla="*/ 766655 h 1527583"/>
                    <a:gd name="connsiteX93" fmla="*/ 356191 w 1940442"/>
                    <a:gd name="connsiteY93" fmla="*/ 787920 h 1527583"/>
                    <a:gd name="connsiteX94" fmla="*/ 324293 w 1940442"/>
                    <a:gd name="connsiteY94" fmla="*/ 809185 h 1527583"/>
                    <a:gd name="connsiteX95" fmla="*/ 297712 w 1940442"/>
                    <a:gd name="connsiteY95" fmla="*/ 830450 h 1527583"/>
                    <a:gd name="connsiteX96" fmla="*/ 228600 w 1940442"/>
                    <a:gd name="connsiteY96" fmla="*/ 846399 h 1527583"/>
                    <a:gd name="connsiteX97" fmla="*/ 122275 w 1940442"/>
                    <a:gd name="connsiteY97" fmla="*/ 835767 h 1527583"/>
                    <a:gd name="connsiteX98" fmla="*/ 79745 w 1940442"/>
                    <a:gd name="connsiteY98" fmla="*/ 814501 h 1527583"/>
                    <a:gd name="connsiteX99" fmla="*/ 58479 w 1940442"/>
                    <a:gd name="connsiteY99" fmla="*/ 782604 h 1527583"/>
                    <a:gd name="connsiteX100" fmla="*/ 0 w 1940442"/>
                    <a:gd name="connsiteY100" fmla="*/ 729441 h 1527583"/>
                    <a:gd name="connsiteX0" fmla="*/ 0 w 1940442"/>
                    <a:gd name="connsiteY0" fmla="*/ 729441 h 1527583"/>
                    <a:gd name="connsiteX1" fmla="*/ 0 w 1940442"/>
                    <a:gd name="connsiteY1" fmla="*/ 729441 h 1527583"/>
                    <a:gd name="connsiteX2" fmla="*/ 10633 w 1940442"/>
                    <a:gd name="connsiteY2" fmla="*/ 569953 h 1527583"/>
                    <a:gd name="connsiteX3" fmla="*/ 15949 w 1940442"/>
                    <a:gd name="connsiteY3" fmla="*/ 538055 h 1527583"/>
                    <a:gd name="connsiteX4" fmla="*/ 42531 w 1940442"/>
                    <a:gd name="connsiteY4" fmla="*/ 500841 h 1527583"/>
                    <a:gd name="connsiteX5" fmla="*/ 79745 w 1940442"/>
                    <a:gd name="connsiteY5" fmla="*/ 410464 h 1527583"/>
                    <a:gd name="connsiteX6" fmla="*/ 90377 w 1940442"/>
                    <a:gd name="connsiteY6" fmla="*/ 389199 h 1527583"/>
                    <a:gd name="connsiteX7" fmla="*/ 101010 w 1940442"/>
                    <a:gd name="connsiteY7" fmla="*/ 362618 h 1527583"/>
                    <a:gd name="connsiteX8" fmla="*/ 122275 w 1940442"/>
                    <a:gd name="connsiteY8" fmla="*/ 341353 h 1527583"/>
                    <a:gd name="connsiteX9" fmla="*/ 138224 w 1940442"/>
                    <a:gd name="connsiteY9" fmla="*/ 277557 h 1527583"/>
                    <a:gd name="connsiteX10" fmla="*/ 212652 w 1940442"/>
                    <a:gd name="connsiteY10" fmla="*/ 213762 h 1527583"/>
                    <a:gd name="connsiteX11" fmla="*/ 239233 w 1940442"/>
                    <a:gd name="connsiteY11" fmla="*/ 155283 h 1527583"/>
                    <a:gd name="connsiteX12" fmla="*/ 303028 w 1940442"/>
                    <a:gd name="connsiteY12" fmla="*/ 128701 h 1527583"/>
                    <a:gd name="connsiteX13" fmla="*/ 366824 w 1940442"/>
                    <a:gd name="connsiteY13" fmla="*/ 75539 h 1527583"/>
                    <a:gd name="connsiteX14" fmla="*/ 409354 w 1940442"/>
                    <a:gd name="connsiteY14" fmla="*/ 70222 h 1527583"/>
                    <a:gd name="connsiteX15" fmla="*/ 473149 w 1940442"/>
                    <a:gd name="connsiteY15" fmla="*/ 48957 h 1527583"/>
                    <a:gd name="connsiteX16" fmla="*/ 520996 w 1940442"/>
                    <a:gd name="connsiteY16" fmla="*/ 43641 h 1527583"/>
                    <a:gd name="connsiteX17" fmla="*/ 552893 w 1940442"/>
                    <a:gd name="connsiteY17" fmla="*/ 38325 h 1527583"/>
                    <a:gd name="connsiteX18" fmla="*/ 1323754 w 1940442"/>
                    <a:gd name="connsiteY18" fmla="*/ 86171 h 1527583"/>
                    <a:gd name="connsiteX19" fmla="*/ 1387549 w 1940442"/>
                    <a:gd name="connsiteY19" fmla="*/ 96804 h 1527583"/>
                    <a:gd name="connsiteX20" fmla="*/ 1419447 w 1940442"/>
                    <a:gd name="connsiteY20" fmla="*/ 107436 h 1527583"/>
                    <a:gd name="connsiteX21" fmla="*/ 1504507 w 1940442"/>
                    <a:gd name="connsiteY21" fmla="*/ 123385 h 1527583"/>
                    <a:gd name="connsiteX22" fmla="*/ 1584252 w 1940442"/>
                    <a:gd name="connsiteY22" fmla="*/ 171232 h 1527583"/>
                    <a:gd name="connsiteX23" fmla="*/ 1600200 w 1940442"/>
                    <a:gd name="connsiteY23" fmla="*/ 187180 h 1527583"/>
                    <a:gd name="connsiteX24" fmla="*/ 1616149 w 1940442"/>
                    <a:gd name="connsiteY24" fmla="*/ 213762 h 1527583"/>
                    <a:gd name="connsiteX25" fmla="*/ 1621466 w 1940442"/>
                    <a:gd name="connsiteY25" fmla="*/ 229711 h 1527583"/>
                    <a:gd name="connsiteX26" fmla="*/ 1642731 w 1940442"/>
                    <a:gd name="connsiteY26" fmla="*/ 240343 h 1527583"/>
                    <a:gd name="connsiteX27" fmla="*/ 1653363 w 1940442"/>
                    <a:gd name="connsiteY27" fmla="*/ 256292 h 1527583"/>
                    <a:gd name="connsiteX28" fmla="*/ 1674628 w 1940442"/>
                    <a:gd name="connsiteY28" fmla="*/ 298822 h 1527583"/>
                    <a:gd name="connsiteX29" fmla="*/ 1679945 w 1940442"/>
                    <a:gd name="connsiteY29" fmla="*/ 325404 h 1527583"/>
                    <a:gd name="connsiteX30" fmla="*/ 1722475 w 1940442"/>
                    <a:gd name="connsiteY30" fmla="*/ 378567 h 1527583"/>
                    <a:gd name="connsiteX31" fmla="*/ 1727791 w 1940442"/>
                    <a:gd name="connsiteY31" fmla="*/ 399832 h 1527583"/>
                    <a:gd name="connsiteX32" fmla="*/ 1743740 w 1940442"/>
                    <a:gd name="connsiteY32" fmla="*/ 431729 h 1527583"/>
                    <a:gd name="connsiteX33" fmla="*/ 1749056 w 1940442"/>
                    <a:gd name="connsiteY33" fmla="*/ 458311 h 1527583"/>
                    <a:gd name="connsiteX34" fmla="*/ 1770321 w 1940442"/>
                    <a:gd name="connsiteY34" fmla="*/ 474260 h 1527583"/>
                    <a:gd name="connsiteX35" fmla="*/ 1786270 w 1940442"/>
                    <a:gd name="connsiteY35" fmla="*/ 522106 h 1527583"/>
                    <a:gd name="connsiteX36" fmla="*/ 1823484 w 1940442"/>
                    <a:gd name="connsiteY36" fmla="*/ 612483 h 1527583"/>
                    <a:gd name="connsiteX37" fmla="*/ 1839433 w 1940442"/>
                    <a:gd name="connsiteY37" fmla="*/ 724125 h 1527583"/>
                    <a:gd name="connsiteX38" fmla="*/ 1887279 w 1940442"/>
                    <a:gd name="connsiteY38" fmla="*/ 793236 h 1527583"/>
                    <a:gd name="connsiteX39" fmla="*/ 1897912 w 1940442"/>
                    <a:gd name="connsiteY39" fmla="*/ 862348 h 1527583"/>
                    <a:gd name="connsiteX40" fmla="*/ 1924493 w 1940442"/>
                    <a:gd name="connsiteY40" fmla="*/ 963357 h 1527583"/>
                    <a:gd name="connsiteX41" fmla="*/ 1940442 w 1940442"/>
                    <a:gd name="connsiteY41" fmla="*/ 1106897 h 1527583"/>
                    <a:gd name="connsiteX42" fmla="*/ 1935126 w 1940442"/>
                    <a:gd name="connsiteY42" fmla="*/ 1223855 h 1527583"/>
                    <a:gd name="connsiteX43" fmla="*/ 1913861 w 1940442"/>
                    <a:gd name="connsiteY43" fmla="*/ 1292967 h 1527583"/>
                    <a:gd name="connsiteX44" fmla="*/ 1892596 w 1940442"/>
                    <a:gd name="connsiteY44" fmla="*/ 1308915 h 1527583"/>
                    <a:gd name="connsiteX45" fmla="*/ 1881963 w 1940442"/>
                    <a:gd name="connsiteY45" fmla="*/ 1351446 h 1527583"/>
                    <a:gd name="connsiteX46" fmla="*/ 1871331 w 1940442"/>
                    <a:gd name="connsiteY46" fmla="*/ 1367394 h 1527583"/>
                    <a:gd name="connsiteX47" fmla="*/ 1850066 w 1940442"/>
                    <a:gd name="connsiteY47" fmla="*/ 1415241 h 1527583"/>
                    <a:gd name="connsiteX48" fmla="*/ 1802219 w 1940442"/>
                    <a:gd name="connsiteY48" fmla="*/ 1441822 h 1527583"/>
                    <a:gd name="connsiteX49" fmla="*/ 1780954 w 1940442"/>
                    <a:gd name="connsiteY49" fmla="*/ 1473720 h 1527583"/>
                    <a:gd name="connsiteX50" fmla="*/ 1754372 w 1940442"/>
                    <a:gd name="connsiteY50" fmla="*/ 1489669 h 1527583"/>
                    <a:gd name="connsiteX51" fmla="*/ 1733107 w 1940442"/>
                    <a:gd name="connsiteY51" fmla="*/ 1500301 h 1527583"/>
                    <a:gd name="connsiteX52" fmla="*/ 1690577 w 1940442"/>
                    <a:gd name="connsiteY52" fmla="*/ 1510934 h 1527583"/>
                    <a:gd name="connsiteX53" fmla="*/ 1653363 w 1940442"/>
                    <a:gd name="connsiteY53" fmla="*/ 1516250 h 1527583"/>
                    <a:gd name="connsiteX54" fmla="*/ 1531089 w 1940442"/>
                    <a:gd name="connsiteY54" fmla="*/ 1521567 h 1527583"/>
                    <a:gd name="connsiteX55" fmla="*/ 1488559 w 1940442"/>
                    <a:gd name="connsiteY55" fmla="*/ 1526883 h 1527583"/>
                    <a:gd name="connsiteX56" fmla="*/ 1461978 w 1940442"/>
                    <a:gd name="connsiteY56" fmla="*/ 1521567 h 1527583"/>
                    <a:gd name="connsiteX57" fmla="*/ 1525773 w 1940442"/>
                    <a:gd name="connsiteY57" fmla="*/ 1473720 h 1527583"/>
                    <a:gd name="connsiteX58" fmla="*/ 1493875 w 1940442"/>
                    <a:gd name="connsiteY58" fmla="*/ 1526883 h 1527583"/>
                    <a:gd name="connsiteX59" fmla="*/ 1382233 w 1940442"/>
                    <a:gd name="connsiteY59" fmla="*/ 1479036 h 1527583"/>
                    <a:gd name="connsiteX60" fmla="*/ 1461977 w 1940442"/>
                    <a:gd name="connsiteY60" fmla="*/ 1494985 h 1527583"/>
                    <a:gd name="connsiteX61" fmla="*/ 1371600 w 1940442"/>
                    <a:gd name="connsiteY61" fmla="*/ 1431190 h 1527583"/>
                    <a:gd name="connsiteX62" fmla="*/ 1334387 w 1940442"/>
                    <a:gd name="connsiteY62" fmla="*/ 1431189 h 1527583"/>
                    <a:gd name="connsiteX63" fmla="*/ 1313121 w 1940442"/>
                    <a:gd name="connsiteY63" fmla="*/ 1372711 h 1527583"/>
                    <a:gd name="connsiteX64" fmla="*/ 1307805 w 1940442"/>
                    <a:gd name="connsiteY64" fmla="*/ 1383343 h 1527583"/>
                    <a:gd name="connsiteX65" fmla="*/ 1291856 w 1940442"/>
                    <a:gd name="connsiteY65" fmla="*/ 1340814 h 1527583"/>
                    <a:gd name="connsiteX66" fmla="*/ 1281224 w 1940442"/>
                    <a:gd name="connsiteY66" fmla="*/ 1308915 h 1527583"/>
                    <a:gd name="connsiteX67" fmla="*/ 1318438 w 1940442"/>
                    <a:gd name="connsiteY67" fmla="*/ 1303599 h 1527583"/>
                    <a:gd name="connsiteX68" fmla="*/ 1339703 w 1940442"/>
                    <a:gd name="connsiteY68" fmla="*/ 1255753 h 1527583"/>
                    <a:gd name="connsiteX69" fmla="*/ 1329070 w 1940442"/>
                    <a:gd name="connsiteY69" fmla="*/ 1181325 h 1527583"/>
                    <a:gd name="connsiteX70" fmla="*/ 1318438 w 1940442"/>
                    <a:gd name="connsiteY70" fmla="*/ 1160060 h 1527583"/>
                    <a:gd name="connsiteX71" fmla="*/ 1297172 w 1940442"/>
                    <a:gd name="connsiteY71" fmla="*/ 1149427 h 1527583"/>
                    <a:gd name="connsiteX72" fmla="*/ 1286540 w 1940442"/>
                    <a:gd name="connsiteY72" fmla="*/ 1122846 h 1527583"/>
                    <a:gd name="connsiteX73" fmla="*/ 1244010 w 1940442"/>
                    <a:gd name="connsiteY73" fmla="*/ 1053734 h 1527583"/>
                    <a:gd name="connsiteX74" fmla="*/ 1238693 w 1940442"/>
                    <a:gd name="connsiteY74" fmla="*/ 1037785 h 1527583"/>
                    <a:gd name="connsiteX75" fmla="*/ 1217428 w 1940442"/>
                    <a:gd name="connsiteY75" fmla="*/ 1000571 h 1527583"/>
                    <a:gd name="connsiteX76" fmla="*/ 1174898 w 1940442"/>
                    <a:gd name="connsiteY76" fmla="*/ 926143 h 1527583"/>
                    <a:gd name="connsiteX77" fmla="*/ 1169582 w 1940442"/>
                    <a:gd name="connsiteY77" fmla="*/ 904878 h 1527583"/>
                    <a:gd name="connsiteX78" fmla="*/ 1121735 w 1940442"/>
                    <a:gd name="connsiteY78" fmla="*/ 857032 h 1527583"/>
                    <a:gd name="connsiteX79" fmla="*/ 1100470 w 1940442"/>
                    <a:gd name="connsiteY79" fmla="*/ 825134 h 1527583"/>
                    <a:gd name="connsiteX80" fmla="*/ 1089838 w 1940442"/>
                    <a:gd name="connsiteY80" fmla="*/ 803869 h 1527583"/>
                    <a:gd name="connsiteX81" fmla="*/ 1063256 w 1940442"/>
                    <a:gd name="connsiteY81" fmla="*/ 793236 h 1527583"/>
                    <a:gd name="connsiteX82" fmla="*/ 1036675 w 1940442"/>
                    <a:gd name="connsiteY82" fmla="*/ 756022 h 1527583"/>
                    <a:gd name="connsiteX83" fmla="*/ 962247 w 1940442"/>
                    <a:gd name="connsiteY83" fmla="*/ 718808 h 1527583"/>
                    <a:gd name="connsiteX84" fmla="*/ 850605 w 1940442"/>
                    <a:gd name="connsiteY84" fmla="*/ 665646 h 1527583"/>
                    <a:gd name="connsiteX85" fmla="*/ 808075 w 1940442"/>
                    <a:gd name="connsiteY85" fmla="*/ 670962 h 1527583"/>
                    <a:gd name="connsiteX86" fmla="*/ 776177 w 1940442"/>
                    <a:gd name="connsiteY86" fmla="*/ 676278 h 1527583"/>
                    <a:gd name="connsiteX87" fmla="*/ 643270 w 1940442"/>
                    <a:gd name="connsiteY87" fmla="*/ 665646 h 1527583"/>
                    <a:gd name="connsiteX88" fmla="*/ 478466 w 1940442"/>
                    <a:gd name="connsiteY88" fmla="*/ 670962 h 1527583"/>
                    <a:gd name="connsiteX89" fmla="*/ 451884 w 1940442"/>
                    <a:gd name="connsiteY89" fmla="*/ 724125 h 1527583"/>
                    <a:gd name="connsiteX90" fmla="*/ 430619 w 1940442"/>
                    <a:gd name="connsiteY90" fmla="*/ 734757 h 1527583"/>
                    <a:gd name="connsiteX91" fmla="*/ 425303 w 1940442"/>
                    <a:gd name="connsiteY91" fmla="*/ 750706 h 1527583"/>
                    <a:gd name="connsiteX92" fmla="*/ 414670 w 1940442"/>
                    <a:gd name="connsiteY92" fmla="*/ 766655 h 1527583"/>
                    <a:gd name="connsiteX93" fmla="*/ 356191 w 1940442"/>
                    <a:gd name="connsiteY93" fmla="*/ 787920 h 1527583"/>
                    <a:gd name="connsiteX94" fmla="*/ 324293 w 1940442"/>
                    <a:gd name="connsiteY94" fmla="*/ 809185 h 1527583"/>
                    <a:gd name="connsiteX95" fmla="*/ 297712 w 1940442"/>
                    <a:gd name="connsiteY95" fmla="*/ 830450 h 1527583"/>
                    <a:gd name="connsiteX96" fmla="*/ 228600 w 1940442"/>
                    <a:gd name="connsiteY96" fmla="*/ 846399 h 1527583"/>
                    <a:gd name="connsiteX97" fmla="*/ 122275 w 1940442"/>
                    <a:gd name="connsiteY97" fmla="*/ 835767 h 1527583"/>
                    <a:gd name="connsiteX98" fmla="*/ 79745 w 1940442"/>
                    <a:gd name="connsiteY98" fmla="*/ 814501 h 1527583"/>
                    <a:gd name="connsiteX99" fmla="*/ 58479 w 1940442"/>
                    <a:gd name="connsiteY99" fmla="*/ 782604 h 1527583"/>
                    <a:gd name="connsiteX100" fmla="*/ 0 w 1940442"/>
                    <a:gd name="connsiteY100" fmla="*/ 729441 h 1527583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461977 w 1940442"/>
                    <a:gd name="connsiteY60" fmla="*/ 1494985 h 1528160"/>
                    <a:gd name="connsiteX61" fmla="*/ 1371600 w 1940442"/>
                    <a:gd name="connsiteY61" fmla="*/ 1431190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50605 w 1940442"/>
                    <a:gd name="connsiteY84" fmla="*/ 665646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478466 w 1940442"/>
                    <a:gd name="connsiteY88" fmla="*/ 670962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71600 w 1940442"/>
                    <a:gd name="connsiteY61" fmla="*/ 1431190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50605 w 1940442"/>
                    <a:gd name="connsiteY84" fmla="*/ 665646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478466 w 1940442"/>
                    <a:gd name="connsiteY88" fmla="*/ 670962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52550 w 1940442"/>
                    <a:gd name="connsiteY61" fmla="*/ 1447065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50605 w 1940442"/>
                    <a:gd name="connsiteY84" fmla="*/ 665646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478466 w 1940442"/>
                    <a:gd name="connsiteY88" fmla="*/ 670962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52550 w 1940442"/>
                    <a:gd name="connsiteY61" fmla="*/ 1447065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85530 w 1940442"/>
                    <a:gd name="connsiteY84" fmla="*/ 681521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478466 w 1940442"/>
                    <a:gd name="connsiteY88" fmla="*/ 670962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52550 w 1940442"/>
                    <a:gd name="connsiteY61" fmla="*/ 1447065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85530 w 1940442"/>
                    <a:gd name="connsiteY84" fmla="*/ 681521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503866 w 1940442"/>
                    <a:gd name="connsiteY88" fmla="*/ 674137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52550 w 1940442"/>
                    <a:gd name="connsiteY61" fmla="*/ 1447065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85530 w 1940442"/>
                    <a:gd name="connsiteY84" fmla="*/ 681521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503866 w 1940442"/>
                    <a:gd name="connsiteY88" fmla="*/ 674137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52550 w 1940442"/>
                    <a:gd name="connsiteY61" fmla="*/ 1447065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85530 w 1940442"/>
                    <a:gd name="connsiteY84" fmla="*/ 681521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494341 w 1940442"/>
                    <a:gd name="connsiteY88" fmla="*/ 686837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52550 w 1940442"/>
                    <a:gd name="connsiteY61" fmla="*/ 1447065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85530 w 1940442"/>
                    <a:gd name="connsiteY84" fmla="*/ 681521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494341 w 1940442"/>
                    <a:gd name="connsiteY88" fmla="*/ 686837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09828 h 1508547"/>
                    <a:gd name="connsiteX1" fmla="*/ 0 w 1940442"/>
                    <a:gd name="connsiteY1" fmla="*/ 709828 h 1508547"/>
                    <a:gd name="connsiteX2" fmla="*/ 10633 w 1940442"/>
                    <a:gd name="connsiteY2" fmla="*/ 550340 h 1508547"/>
                    <a:gd name="connsiteX3" fmla="*/ 15949 w 1940442"/>
                    <a:gd name="connsiteY3" fmla="*/ 518442 h 1508547"/>
                    <a:gd name="connsiteX4" fmla="*/ 42531 w 1940442"/>
                    <a:gd name="connsiteY4" fmla="*/ 481228 h 1508547"/>
                    <a:gd name="connsiteX5" fmla="*/ 79745 w 1940442"/>
                    <a:gd name="connsiteY5" fmla="*/ 390851 h 1508547"/>
                    <a:gd name="connsiteX6" fmla="*/ 90377 w 1940442"/>
                    <a:gd name="connsiteY6" fmla="*/ 369586 h 1508547"/>
                    <a:gd name="connsiteX7" fmla="*/ 101010 w 1940442"/>
                    <a:gd name="connsiteY7" fmla="*/ 343005 h 1508547"/>
                    <a:gd name="connsiteX8" fmla="*/ 122275 w 1940442"/>
                    <a:gd name="connsiteY8" fmla="*/ 321740 h 1508547"/>
                    <a:gd name="connsiteX9" fmla="*/ 138224 w 1940442"/>
                    <a:gd name="connsiteY9" fmla="*/ 257944 h 1508547"/>
                    <a:gd name="connsiteX10" fmla="*/ 212652 w 1940442"/>
                    <a:gd name="connsiteY10" fmla="*/ 194149 h 1508547"/>
                    <a:gd name="connsiteX11" fmla="*/ 239233 w 1940442"/>
                    <a:gd name="connsiteY11" fmla="*/ 135670 h 1508547"/>
                    <a:gd name="connsiteX12" fmla="*/ 303028 w 1940442"/>
                    <a:gd name="connsiteY12" fmla="*/ 109088 h 1508547"/>
                    <a:gd name="connsiteX13" fmla="*/ 366824 w 1940442"/>
                    <a:gd name="connsiteY13" fmla="*/ 55926 h 1508547"/>
                    <a:gd name="connsiteX14" fmla="*/ 409354 w 1940442"/>
                    <a:gd name="connsiteY14" fmla="*/ 50609 h 1508547"/>
                    <a:gd name="connsiteX15" fmla="*/ 473149 w 1940442"/>
                    <a:gd name="connsiteY15" fmla="*/ 29344 h 1508547"/>
                    <a:gd name="connsiteX16" fmla="*/ 520996 w 1940442"/>
                    <a:gd name="connsiteY16" fmla="*/ 24028 h 1508547"/>
                    <a:gd name="connsiteX17" fmla="*/ 552893 w 1940442"/>
                    <a:gd name="connsiteY17" fmla="*/ 18712 h 1508547"/>
                    <a:gd name="connsiteX18" fmla="*/ 1152304 w 1940442"/>
                    <a:gd name="connsiteY18" fmla="*/ 28458 h 1508547"/>
                    <a:gd name="connsiteX19" fmla="*/ 1387549 w 1940442"/>
                    <a:gd name="connsiteY19" fmla="*/ 77191 h 1508547"/>
                    <a:gd name="connsiteX20" fmla="*/ 1419447 w 1940442"/>
                    <a:gd name="connsiteY20" fmla="*/ 87823 h 1508547"/>
                    <a:gd name="connsiteX21" fmla="*/ 1504507 w 1940442"/>
                    <a:gd name="connsiteY21" fmla="*/ 103772 h 1508547"/>
                    <a:gd name="connsiteX22" fmla="*/ 1584252 w 1940442"/>
                    <a:gd name="connsiteY22" fmla="*/ 151619 h 1508547"/>
                    <a:gd name="connsiteX23" fmla="*/ 1600200 w 1940442"/>
                    <a:gd name="connsiteY23" fmla="*/ 167567 h 1508547"/>
                    <a:gd name="connsiteX24" fmla="*/ 1616149 w 1940442"/>
                    <a:gd name="connsiteY24" fmla="*/ 194149 h 1508547"/>
                    <a:gd name="connsiteX25" fmla="*/ 1621466 w 1940442"/>
                    <a:gd name="connsiteY25" fmla="*/ 210098 h 1508547"/>
                    <a:gd name="connsiteX26" fmla="*/ 1642731 w 1940442"/>
                    <a:gd name="connsiteY26" fmla="*/ 220730 h 1508547"/>
                    <a:gd name="connsiteX27" fmla="*/ 1653363 w 1940442"/>
                    <a:gd name="connsiteY27" fmla="*/ 236679 h 1508547"/>
                    <a:gd name="connsiteX28" fmla="*/ 1674628 w 1940442"/>
                    <a:gd name="connsiteY28" fmla="*/ 279209 h 1508547"/>
                    <a:gd name="connsiteX29" fmla="*/ 1679945 w 1940442"/>
                    <a:gd name="connsiteY29" fmla="*/ 305791 h 1508547"/>
                    <a:gd name="connsiteX30" fmla="*/ 1722475 w 1940442"/>
                    <a:gd name="connsiteY30" fmla="*/ 358954 h 1508547"/>
                    <a:gd name="connsiteX31" fmla="*/ 1727791 w 1940442"/>
                    <a:gd name="connsiteY31" fmla="*/ 380219 h 1508547"/>
                    <a:gd name="connsiteX32" fmla="*/ 1743740 w 1940442"/>
                    <a:gd name="connsiteY32" fmla="*/ 412116 h 1508547"/>
                    <a:gd name="connsiteX33" fmla="*/ 1749056 w 1940442"/>
                    <a:gd name="connsiteY33" fmla="*/ 438698 h 1508547"/>
                    <a:gd name="connsiteX34" fmla="*/ 1770321 w 1940442"/>
                    <a:gd name="connsiteY34" fmla="*/ 454647 h 1508547"/>
                    <a:gd name="connsiteX35" fmla="*/ 1786270 w 1940442"/>
                    <a:gd name="connsiteY35" fmla="*/ 502493 h 1508547"/>
                    <a:gd name="connsiteX36" fmla="*/ 1823484 w 1940442"/>
                    <a:gd name="connsiteY36" fmla="*/ 592870 h 1508547"/>
                    <a:gd name="connsiteX37" fmla="*/ 1839433 w 1940442"/>
                    <a:gd name="connsiteY37" fmla="*/ 704512 h 1508547"/>
                    <a:gd name="connsiteX38" fmla="*/ 1887279 w 1940442"/>
                    <a:gd name="connsiteY38" fmla="*/ 773623 h 1508547"/>
                    <a:gd name="connsiteX39" fmla="*/ 1897912 w 1940442"/>
                    <a:gd name="connsiteY39" fmla="*/ 842735 h 1508547"/>
                    <a:gd name="connsiteX40" fmla="*/ 1924493 w 1940442"/>
                    <a:gd name="connsiteY40" fmla="*/ 943744 h 1508547"/>
                    <a:gd name="connsiteX41" fmla="*/ 1940442 w 1940442"/>
                    <a:gd name="connsiteY41" fmla="*/ 1087284 h 1508547"/>
                    <a:gd name="connsiteX42" fmla="*/ 1935126 w 1940442"/>
                    <a:gd name="connsiteY42" fmla="*/ 1204242 h 1508547"/>
                    <a:gd name="connsiteX43" fmla="*/ 1913861 w 1940442"/>
                    <a:gd name="connsiteY43" fmla="*/ 1273354 h 1508547"/>
                    <a:gd name="connsiteX44" fmla="*/ 1892596 w 1940442"/>
                    <a:gd name="connsiteY44" fmla="*/ 1289302 h 1508547"/>
                    <a:gd name="connsiteX45" fmla="*/ 1881963 w 1940442"/>
                    <a:gd name="connsiteY45" fmla="*/ 1331833 h 1508547"/>
                    <a:gd name="connsiteX46" fmla="*/ 1871331 w 1940442"/>
                    <a:gd name="connsiteY46" fmla="*/ 1347781 h 1508547"/>
                    <a:gd name="connsiteX47" fmla="*/ 1850066 w 1940442"/>
                    <a:gd name="connsiteY47" fmla="*/ 1395628 h 1508547"/>
                    <a:gd name="connsiteX48" fmla="*/ 1802219 w 1940442"/>
                    <a:gd name="connsiteY48" fmla="*/ 1422209 h 1508547"/>
                    <a:gd name="connsiteX49" fmla="*/ 1780954 w 1940442"/>
                    <a:gd name="connsiteY49" fmla="*/ 1454107 h 1508547"/>
                    <a:gd name="connsiteX50" fmla="*/ 1754372 w 1940442"/>
                    <a:gd name="connsiteY50" fmla="*/ 1470056 h 1508547"/>
                    <a:gd name="connsiteX51" fmla="*/ 1733107 w 1940442"/>
                    <a:gd name="connsiteY51" fmla="*/ 1480688 h 1508547"/>
                    <a:gd name="connsiteX52" fmla="*/ 1690577 w 1940442"/>
                    <a:gd name="connsiteY52" fmla="*/ 1491321 h 1508547"/>
                    <a:gd name="connsiteX53" fmla="*/ 1653363 w 1940442"/>
                    <a:gd name="connsiteY53" fmla="*/ 1496637 h 1508547"/>
                    <a:gd name="connsiteX54" fmla="*/ 1531089 w 1940442"/>
                    <a:gd name="connsiteY54" fmla="*/ 1501954 h 1508547"/>
                    <a:gd name="connsiteX55" fmla="*/ 1488559 w 1940442"/>
                    <a:gd name="connsiteY55" fmla="*/ 1507270 h 1508547"/>
                    <a:gd name="connsiteX56" fmla="*/ 1461978 w 1940442"/>
                    <a:gd name="connsiteY56" fmla="*/ 1501954 h 1508547"/>
                    <a:gd name="connsiteX57" fmla="*/ 1487673 w 1940442"/>
                    <a:gd name="connsiteY57" fmla="*/ 1495382 h 1508547"/>
                    <a:gd name="connsiteX58" fmla="*/ 1493875 w 1940442"/>
                    <a:gd name="connsiteY58" fmla="*/ 1507270 h 1508547"/>
                    <a:gd name="connsiteX59" fmla="*/ 1382233 w 1940442"/>
                    <a:gd name="connsiteY59" fmla="*/ 1459423 h 1508547"/>
                    <a:gd name="connsiteX60" fmla="*/ 1382602 w 1940442"/>
                    <a:gd name="connsiteY60" fmla="*/ 1437272 h 1508547"/>
                    <a:gd name="connsiteX61" fmla="*/ 1352550 w 1940442"/>
                    <a:gd name="connsiteY61" fmla="*/ 1427452 h 1508547"/>
                    <a:gd name="connsiteX62" fmla="*/ 1334387 w 1940442"/>
                    <a:gd name="connsiteY62" fmla="*/ 1411576 h 1508547"/>
                    <a:gd name="connsiteX63" fmla="*/ 1313121 w 1940442"/>
                    <a:gd name="connsiteY63" fmla="*/ 1353098 h 1508547"/>
                    <a:gd name="connsiteX64" fmla="*/ 1307805 w 1940442"/>
                    <a:gd name="connsiteY64" fmla="*/ 1363730 h 1508547"/>
                    <a:gd name="connsiteX65" fmla="*/ 1291856 w 1940442"/>
                    <a:gd name="connsiteY65" fmla="*/ 1321201 h 1508547"/>
                    <a:gd name="connsiteX66" fmla="*/ 1281224 w 1940442"/>
                    <a:gd name="connsiteY66" fmla="*/ 1289302 h 1508547"/>
                    <a:gd name="connsiteX67" fmla="*/ 1318438 w 1940442"/>
                    <a:gd name="connsiteY67" fmla="*/ 1283986 h 1508547"/>
                    <a:gd name="connsiteX68" fmla="*/ 1339703 w 1940442"/>
                    <a:gd name="connsiteY68" fmla="*/ 1236140 h 1508547"/>
                    <a:gd name="connsiteX69" fmla="*/ 1329070 w 1940442"/>
                    <a:gd name="connsiteY69" fmla="*/ 1161712 h 1508547"/>
                    <a:gd name="connsiteX70" fmla="*/ 1318438 w 1940442"/>
                    <a:gd name="connsiteY70" fmla="*/ 1140447 h 1508547"/>
                    <a:gd name="connsiteX71" fmla="*/ 1297172 w 1940442"/>
                    <a:gd name="connsiteY71" fmla="*/ 1129814 h 1508547"/>
                    <a:gd name="connsiteX72" fmla="*/ 1286540 w 1940442"/>
                    <a:gd name="connsiteY72" fmla="*/ 1103233 h 1508547"/>
                    <a:gd name="connsiteX73" fmla="*/ 1244010 w 1940442"/>
                    <a:gd name="connsiteY73" fmla="*/ 1034121 h 1508547"/>
                    <a:gd name="connsiteX74" fmla="*/ 1238693 w 1940442"/>
                    <a:gd name="connsiteY74" fmla="*/ 1018172 h 1508547"/>
                    <a:gd name="connsiteX75" fmla="*/ 1217428 w 1940442"/>
                    <a:gd name="connsiteY75" fmla="*/ 980958 h 1508547"/>
                    <a:gd name="connsiteX76" fmla="*/ 1174898 w 1940442"/>
                    <a:gd name="connsiteY76" fmla="*/ 906530 h 1508547"/>
                    <a:gd name="connsiteX77" fmla="*/ 1169582 w 1940442"/>
                    <a:gd name="connsiteY77" fmla="*/ 885265 h 1508547"/>
                    <a:gd name="connsiteX78" fmla="*/ 1121735 w 1940442"/>
                    <a:gd name="connsiteY78" fmla="*/ 837419 h 1508547"/>
                    <a:gd name="connsiteX79" fmla="*/ 1100470 w 1940442"/>
                    <a:gd name="connsiteY79" fmla="*/ 805521 h 1508547"/>
                    <a:gd name="connsiteX80" fmla="*/ 1089838 w 1940442"/>
                    <a:gd name="connsiteY80" fmla="*/ 784256 h 1508547"/>
                    <a:gd name="connsiteX81" fmla="*/ 1063256 w 1940442"/>
                    <a:gd name="connsiteY81" fmla="*/ 773623 h 1508547"/>
                    <a:gd name="connsiteX82" fmla="*/ 1036675 w 1940442"/>
                    <a:gd name="connsiteY82" fmla="*/ 736409 h 1508547"/>
                    <a:gd name="connsiteX83" fmla="*/ 962247 w 1940442"/>
                    <a:gd name="connsiteY83" fmla="*/ 699195 h 1508547"/>
                    <a:gd name="connsiteX84" fmla="*/ 885530 w 1940442"/>
                    <a:gd name="connsiteY84" fmla="*/ 661908 h 1508547"/>
                    <a:gd name="connsiteX85" fmla="*/ 808075 w 1940442"/>
                    <a:gd name="connsiteY85" fmla="*/ 651349 h 1508547"/>
                    <a:gd name="connsiteX86" fmla="*/ 776177 w 1940442"/>
                    <a:gd name="connsiteY86" fmla="*/ 656665 h 1508547"/>
                    <a:gd name="connsiteX87" fmla="*/ 643270 w 1940442"/>
                    <a:gd name="connsiteY87" fmla="*/ 646033 h 1508547"/>
                    <a:gd name="connsiteX88" fmla="*/ 494341 w 1940442"/>
                    <a:gd name="connsiteY88" fmla="*/ 667224 h 1508547"/>
                    <a:gd name="connsiteX89" fmla="*/ 451884 w 1940442"/>
                    <a:gd name="connsiteY89" fmla="*/ 704512 h 1508547"/>
                    <a:gd name="connsiteX90" fmla="*/ 430619 w 1940442"/>
                    <a:gd name="connsiteY90" fmla="*/ 715144 h 1508547"/>
                    <a:gd name="connsiteX91" fmla="*/ 425303 w 1940442"/>
                    <a:gd name="connsiteY91" fmla="*/ 731093 h 1508547"/>
                    <a:gd name="connsiteX92" fmla="*/ 414670 w 1940442"/>
                    <a:gd name="connsiteY92" fmla="*/ 747042 h 1508547"/>
                    <a:gd name="connsiteX93" fmla="*/ 356191 w 1940442"/>
                    <a:gd name="connsiteY93" fmla="*/ 768307 h 1508547"/>
                    <a:gd name="connsiteX94" fmla="*/ 324293 w 1940442"/>
                    <a:gd name="connsiteY94" fmla="*/ 789572 h 1508547"/>
                    <a:gd name="connsiteX95" fmla="*/ 297712 w 1940442"/>
                    <a:gd name="connsiteY95" fmla="*/ 810837 h 1508547"/>
                    <a:gd name="connsiteX96" fmla="*/ 228600 w 1940442"/>
                    <a:gd name="connsiteY96" fmla="*/ 826786 h 1508547"/>
                    <a:gd name="connsiteX97" fmla="*/ 122275 w 1940442"/>
                    <a:gd name="connsiteY97" fmla="*/ 816154 h 1508547"/>
                    <a:gd name="connsiteX98" fmla="*/ 79745 w 1940442"/>
                    <a:gd name="connsiteY98" fmla="*/ 794888 h 1508547"/>
                    <a:gd name="connsiteX99" fmla="*/ 58479 w 1940442"/>
                    <a:gd name="connsiteY99" fmla="*/ 762991 h 1508547"/>
                    <a:gd name="connsiteX100" fmla="*/ 0 w 1940442"/>
                    <a:gd name="connsiteY100" fmla="*/ 709828 h 1508547"/>
                    <a:gd name="connsiteX0" fmla="*/ 0 w 1940442"/>
                    <a:gd name="connsiteY0" fmla="*/ 709836 h 1508555"/>
                    <a:gd name="connsiteX1" fmla="*/ 0 w 1940442"/>
                    <a:gd name="connsiteY1" fmla="*/ 709836 h 1508555"/>
                    <a:gd name="connsiteX2" fmla="*/ 10633 w 1940442"/>
                    <a:gd name="connsiteY2" fmla="*/ 550348 h 1508555"/>
                    <a:gd name="connsiteX3" fmla="*/ 15949 w 1940442"/>
                    <a:gd name="connsiteY3" fmla="*/ 518450 h 1508555"/>
                    <a:gd name="connsiteX4" fmla="*/ 42531 w 1940442"/>
                    <a:gd name="connsiteY4" fmla="*/ 481236 h 1508555"/>
                    <a:gd name="connsiteX5" fmla="*/ 79745 w 1940442"/>
                    <a:gd name="connsiteY5" fmla="*/ 390859 h 1508555"/>
                    <a:gd name="connsiteX6" fmla="*/ 90377 w 1940442"/>
                    <a:gd name="connsiteY6" fmla="*/ 369594 h 1508555"/>
                    <a:gd name="connsiteX7" fmla="*/ 101010 w 1940442"/>
                    <a:gd name="connsiteY7" fmla="*/ 343013 h 1508555"/>
                    <a:gd name="connsiteX8" fmla="*/ 122275 w 1940442"/>
                    <a:gd name="connsiteY8" fmla="*/ 321748 h 1508555"/>
                    <a:gd name="connsiteX9" fmla="*/ 138224 w 1940442"/>
                    <a:gd name="connsiteY9" fmla="*/ 257952 h 1508555"/>
                    <a:gd name="connsiteX10" fmla="*/ 212652 w 1940442"/>
                    <a:gd name="connsiteY10" fmla="*/ 194157 h 1508555"/>
                    <a:gd name="connsiteX11" fmla="*/ 239233 w 1940442"/>
                    <a:gd name="connsiteY11" fmla="*/ 135678 h 1508555"/>
                    <a:gd name="connsiteX12" fmla="*/ 303028 w 1940442"/>
                    <a:gd name="connsiteY12" fmla="*/ 109096 h 1508555"/>
                    <a:gd name="connsiteX13" fmla="*/ 366824 w 1940442"/>
                    <a:gd name="connsiteY13" fmla="*/ 55934 h 1508555"/>
                    <a:gd name="connsiteX14" fmla="*/ 409354 w 1940442"/>
                    <a:gd name="connsiteY14" fmla="*/ 50617 h 1508555"/>
                    <a:gd name="connsiteX15" fmla="*/ 473149 w 1940442"/>
                    <a:gd name="connsiteY15" fmla="*/ 29352 h 1508555"/>
                    <a:gd name="connsiteX16" fmla="*/ 520996 w 1940442"/>
                    <a:gd name="connsiteY16" fmla="*/ 24036 h 1508555"/>
                    <a:gd name="connsiteX17" fmla="*/ 552893 w 1940442"/>
                    <a:gd name="connsiteY17" fmla="*/ 18720 h 1508555"/>
                    <a:gd name="connsiteX18" fmla="*/ 963176 w 1940442"/>
                    <a:gd name="connsiteY18" fmla="*/ 113 h 1508555"/>
                    <a:gd name="connsiteX19" fmla="*/ 1152304 w 1940442"/>
                    <a:gd name="connsiteY19" fmla="*/ 28466 h 1508555"/>
                    <a:gd name="connsiteX20" fmla="*/ 1387549 w 1940442"/>
                    <a:gd name="connsiteY20" fmla="*/ 77199 h 1508555"/>
                    <a:gd name="connsiteX21" fmla="*/ 1419447 w 1940442"/>
                    <a:gd name="connsiteY21" fmla="*/ 87831 h 1508555"/>
                    <a:gd name="connsiteX22" fmla="*/ 1504507 w 1940442"/>
                    <a:gd name="connsiteY22" fmla="*/ 103780 h 1508555"/>
                    <a:gd name="connsiteX23" fmla="*/ 1584252 w 1940442"/>
                    <a:gd name="connsiteY23" fmla="*/ 151627 h 1508555"/>
                    <a:gd name="connsiteX24" fmla="*/ 1600200 w 1940442"/>
                    <a:gd name="connsiteY24" fmla="*/ 167575 h 1508555"/>
                    <a:gd name="connsiteX25" fmla="*/ 1616149 w 1940442"/>
                    <a:gd name="connsiteY25" fmla="*/ 194157 h 1508555"/>
                    <a:gd name="connsiteX26" fmla="*/ 1621466 w 1940442"/>
                    <a:gd name="connsiteY26" fmla="*/ 210106 h 1508555"/>
                    <a:gd name="connsiteX27" fmla="*/ 1642731 w 1940442"/>
                    <a:gd name="connsiteY27" fmla="*/ 220738 h 1508555"/>
                    <a:gd name="connsiteX28" fmla="*/ 1653363 w 1940442"/>
                    <a:gd name="connsiteY28" fmla="*/ 236687 h 1508555"/>
                    <a:gd name="connsiteX29" fmla="*/ 1674628 w 1940442"/>
                    <a:gd name="connsiteY29" fmla="*/ 279217 h 1508555"/>
                    <a:gd name="connsiteX30" fmla="*/ 1679945 w 1940442"/>
                    <a:gd name="connsiteY30" fmla="*/ 305799 h 1508555"/>
                    <a:gd name="connsiteX31" fmla="*/ 1722475 w 1940442"/>
                    <a:gd name="connsiteY31" fmla="*/ 358962 h 1508555"/>
                    <a:gd name="connsiteX32" fmla="*/ 1727791 w 1940442"/>
                    <a:gd name="connsiteY32" fmla="*/ 380227 h 1508555"/>
                    <a:gd name="connsiteX33" fmla="*/ 1743740 w 1940442"/>
                    <a:gd name="connsiteY33" fmla="*/ 412124 h 1508555"/>
                    <a:gd name="connsiteX34" fmla="*/ 1749056 w 1940442"/>
                    <a:gd name="connsiteY34" fmla="*/ 438706 h 1508555"/>
                    <a:gd name="connsiteX35" fmla="*/ 1770321 w 1940442"/>
                    <a:gd name="connsiteY35" fmla="*/ 454655 h 1508555"/>
                    <a:gd name="connsiteX36" fmla="*/ 1786270 w 1940442"/>
                    <a:gd name="connsiteY36" fmla="*/ 502501 h 1508555"/>
                    <a:gd name="connsiteX37" fmla="*/ 1823484 w 1940442"/>
                    <a:gd name="connsiteY37" fmla="*/ 592878 h 1508555"/>
                    <a:gd name="connsiteX38" fmla="*/ 1839433 w 1940442"/>
                    <a:gd name="connsiteY38" fmla="*/ 704520 h 1508555"/>
                    <a:gd name="connsiteX39" fmla="*/ 1887279 w 1940442"/>
                    <a:gd name="connsiteY39" fmla="*/ 773631 h 1508555"/>
                    <a:gd name="connsiteX40" fmla="*/ 1897912 w 1940442"/>
                    <a:gd name="connsiteY40" fmla="*/ 842743 h 1508555"/>
                    <a:gd name="connsiteX41" fmla="*/ 1924493 w 1940442"/>
                    <a:gd name="connsiteY41" fmla="*/ 943752 h 1508555"/>
                    <a:gd name="connsiteX42" fmla="*/ 1940442 w 1940442"/>
                    <a:gd name="connsiteY42" fmla="*/ 1087292 h 1508555"/>
                    <a:gd name="connsiteX43" fmla="*/ 1935126 w 1940442"/>
                    <a:gd name="connsiteY43" fmla="*/ 1204250 h 1508555"/>
                    <a:gd name="connsiteX44" fmla="*/ 1913861 w 1940442"/>
                    <a:gd name="connsiteY44" fmla="*/ 1273362 h 1508555"/>
                    <a:gd name="connsiteX45" fmla="*/ 1892596 w 1940442"/>
                    <a:gd name="connsiteY45" fmla="*/ 1289310 h 1508555"/>
                    <a:gd name="connsiteX46" fmla="*/ 1881963 w 1940442"/>
                    <a:gd name="connsiteY46" fmla="*/ 1331841 h 1508555"/>
                    <a:gd name="connsiteX47" fmla="*/ 1871331 w 1940442"/>
                    <a:gd name="connsiteY47" fmla="*/ 1347789 h 1508555"/>
                    <a:gd name="connsiteX48" fmla="*/ 1850066 w 1940442"/>
                    <a:gd name="connsiteY48" fmla="*/ 1395636 h 1508555"/>
                    <a:gd name="connsiteX49" fmla="*/ 1802219 w 1940442"/>
                    <a:gd name="connsiteY49" fmla="*/ 1422217 h 1508555"/>
                    <a:gd name="connsiteX50" fmla="*/ 1780954 w 1940442"/>
                    <a:gd name="connsiteY50" fmla="*/ 1454115 h 1508555"/>
                    <a:gd name="connsiteX51" fmla="*/ 1754372 w 1940442"/>
                    <a:gd name="connsiteY51" fmla="*/ 1470064 h 1508555"/>
                    <a:gd name="connsiteX52" fmla="*/ 1733107 w 1940442"/>
                    <a:gd name="connsiteY52" fmla="*/ 1480696 h 1508555"/>
                    <a:gd name="connsiteX53" fmla="*/ 1690577 w 1940442"/>
                    <a:gd name="connsiteY53" fmla="*/ 1491329 h 1508555"/>
                    <a:gd name="connsiteX54" fmla="*/ 1653363 w 1940442"/>
                    <a:gd name="connsiteY54" fmla="*/ 1496645 h 1508555"/>
                    <a:gd name="connsiteX55" fmla="*/ 1531089 w 1940442"/>
                    <a:gd name="connsiteY55" fmla="*/ 1501962 h 1508555"/>
                    <a:gd name="connsiteX56" fmla="*/ 1488559 w 1940442"/>
                    <a:gd name="connsiteY56" fmla="*/ 1507278 h 1508555"/>
                    <a:gd name="connsiteX57" fmla="*/ 1461978 w 1940442"/>
                    <a:gd name="connsiteY57" fmla="*/ 1501962 h 1508555"/>
                    <a:gd name="connsiteX58" fmla="*/ 1487673 w 1940442"/>
                    <a:gd name="connsiteY58" fmla="*/ 1495390 h 1508555"/>
                    <a:gd name="connsiteX59" fmla="*/ 1493875 w 1940442"/>
                    <a:gd name="connsiteY59" fmla="*/ 1507278 h 1508555"/>
                    <a:gd name="connsiteX60" fmla="*/ 1382233 w 1940442"/>
                    <a:gd name="connsiteY60" fmla="*/ 1459431 h 1508555"/>
                    <a:gd name="connsiteX61" fmla="*/ 1382602 w 1940442"/>
                    <a:gd name="connsiteY61" fmla="*/ 1437280 h 1508555"/>
                    <a:gd name="connsiteX62" fmla="*/ 1352550 w 1940442"/>
                    <a:gd name="connsiteY62" fmla="*/ 1427460 h 1508555"/>
                    <a:gd name="connsiteX63" fmla="*/ 1334387 w 1940442"/>
                    <a:gd name="connsiteY63" fmla="*/ 1411584 h 1508555"/>
                    <a:gd name="connsiteX64" fmla="*/ 1313121 w 1940442"/>
                    <a:gd name="connsiteY64" fmla="*/ 1353106 h 1508555"/>
                    <a:gd name="connsiteX65" fmla="*/ 1307805 w 1940442"/>
                    <a:gd name="connsiteY65" fmla="*/ 1363738 h 1508555"/>
                    <a:gd name="connsiteX66" fmla="*/ 1291856 w 1940442"/>
                    <a:gd name="connsiteY66" fmla="*/ 1321209 h 1508555"/>
                    <a:gd name="connsiteX67" fmla="*/ 1281224 w 1940442"/>
                    <a:gd name="connsiteY67" fmla="*/ 1289310 h 1508555"/>
                    <a:gd name="connsiteX68" fmla="*/ 1318438 w 1940442"/>
                    <a:gd name="connsiteY68" fmla="*/ 1283994 h 1508555"/>
                    <a:gd name="connsiteX69" fmla="*/ 1339703 w 1940442"/>
                    <a:gd name="connsiteY69" fmla="*/ 1236148 h 1508555"/>
                    <a:gd name="connsiteX70" fmla="*/ 1329070 w 1940442"/>
                    <a:gd name="connsiteY70" fmla="*/ 1161720 h 1508555"/>
                    <a:gd name="connsiteX71" fmla="*/ 1318438 w 1940442"/>
                    <a:gd name="connsiteY71" fmla="*/ 1140455 h 1508555"/>
                    <a:gd name="connsiteX72" fmla="*/ 1297172 w 1940442"/>
                    <a:gd name="connsiteY72" fmla="*/ 1129822 h 1508555"/>
                    <a:gd name="connsiteX73" fmla="*/ 1286540 w 1940442"/>
                    <a:gd name="connsiteY73" fmla="*/ 1103241 h 1508555"/>
                    <a:gd name="connsiteX74" fmla="*/ 1244010 w 1940442"/>
                    <a:gd name="connsiteY74" fmla="*/ 1034129 h 1508555"/>
                    <a:gd name="connsiteX75" fmla="*/ 1238693 w 1940442"/>
                    <a:gd name="connsiteY75" fmla="*/ 1018180 h 1508555"/>
                    <a:gd name="connsiteX76" fmla="*/ 1217428 w 1940442"/>
                    <a:gd name="connsiteY76" fmla="*/ 980966 h 1508555"/>
                    <a:gd name="connsiteX77" fmla="*/ 1174898 w 1940442"/>
                    <a:gd name="connsiteY77" fmla="*/ 906538 h 1508555"/>
                    <a:gd name="connsiteX78" fmla="*/ 1169582 w 1940442"/>
                    <a:gd name="connsiteY78" fmla="*/ 885273 h 1508555"/>
                    <a:gd name="connsiteX79" fmla="*/ 1121735 w 1940442"/>
                    <a:gd name="connsiteY79" fmla="*/ 837427 h 1508555"/>
                    <a:gd name="connsiteX80" fmla="*/ 1100470 w 1940442"/>
                    <a:gd name="connsiteY80" fmla="*/ 805529 h 1508555"/>
                    <a:gd name="connsiteX81" fmla="*/ 1089838 w 1940442"/>
                    <a:gd name="connsiteY81" fmla="*/ 784264 h 1508555"/>
                    <a:gd name="connsiteX82" fmla="*/ 1063256 w 1940442"/>
                    <a:gd name="connsiteY82" fmla="*/ 773631 h 1508555"/>
                    <a:gd name="connsiteX83" fmla="*/ 1036675 w 1940442"/>
                    <a:gd name="connsiteY83" fmla="*/ 736417 h 1508555"/>
                    <a:gd name="connsiteX84" fmla="*/ 962247 w 1940442"/>
                    <a:gd name="connsiteY84" fmla="*/ 699203 h 1508555"/>
                    <a:gd name="connsiteX85" fmla="*/ 885530 w 1940442"/>
                    <a:gd name="connsiteY85" fmla="*/ 661916 h 1508555"/>
                    <a:gd name="connsiteX86" fmla="*/ 808075 w 1940442"/>
                    <a:gd name="connsiteY86" fmla="*/ 651357 h 1508555"/>
                    <a:gd name="connsiteX87" fmla="*/ 776177 w 1940442"/>
                    <a:gd name="connsiteY87" fmla="*/ 656673 h 1508555"/>
                    <a:gd name="connsiteX88" fmla="*/ 643270 w 1940442"/>
                    <a:gd name="connsiteY88" fmla="*/ 646041 h 1508555"/>
                    <a:gd name="connsiteX89" fmla="*/ 494341 w 1940442"/>
                    <a:gd name="connsiteY89" fmla="*/ 667232 h 1508555"/>
                    <a:gd name="connsiteX90" fmla="*/ 451884 w 1940442"/>
                    <a:gd name="connsiteY90" fmla="*/ 704520 h 1508555"/>
                    <a:gd name="connsiteX91" fmla="*/ 430619 w 1940442"/>
                    <a:gd name="connsiteY91" fmla="*/ 715152 h 1508555"/>
                    <a:gd name="connsiteX92" fmla="*/ 425303 w 1940442"/>
                    <a:gd name="connsiteY92" fmla="*/ 731101 h 1508555"/>
                    <a:gd name="connsiteX93" fmla="*/ 414670 w 1940442"/>
                    <a:gd name="connsiteY93" fmla="*/ 747050 h 1508555"/>
                    <a:gd name="connsiteX94" fmla="*/ 356191 w 1940442"/>
                    <a:gd name="connsiteY94" fmla="*/ 768315 h 1508555"/>
                    <a:gd name="connsiteX95" fmla="*/ 324293 w 1940442"/>
                    <a:gd name="connsiteY95" fmla="*/ 789580 h 1508555"/>
                    <a:gd name="connsiteX96" fmla="*/ 297712 w 1940442"/>
                    <a:gd name="connsiteY96" fmla="*/ 810845 h 1508555"/>
                    <a:gd name="connsiteX97" fmla="*/ 228600 w 1940442"/>
                    <a:gd name="connsiteY97" fmla="*/ 826794 h 1508555"/>
                    <a:gd name="connsiteX98" fmla="*/ 122275 w 1940442"/>
                    <a:gd name="connsiteY98" fmla="*/ 816162 h 1508555"/>
                    <a:gd name="connsiteX99" fmla="*/ 79745 w 1940442"/>
                    <a:gd name="connsiteY99" fmla="*/ 794896 h 1508555"/>
                    <a:gd name="connsiteX100" fmla="*/ 58479 w 1940442"/>
                    <a:gd name="connsiteY100" fmla="*/ 762999 h 1508555"/>
                    <a:gd name="connsiteX101" fmla="*/ 0 w 1940442"/>
                    <a:gd name="connsiteY101" fmla="*/ 709836 h 1508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1940442" h="1508555">
                      <a:moveTo>
                        <a:pt x="0" y="709836"/>
                      </a:moveTo>
                      <a:lnTo>
                        <a:pt x="0" y="709836"/>
                      </a:lnTo>
                      <a:cubicBezTo>
                        <a:pt x="13794" y="585702"/>
                        <a:pt x="-5575" y="769163"/>
                        <a:pt x="10633" y="550348"/>
                      </a:cubicBezTo>
                      <a:cubicBezTo>
                        <a:pt x="11429" y="539598"/>
                        <a:pt x="11432" y="528237"/>
                        <a:pt x="15949" y="518450"/>
                      </a:cubicBezTo>
                      <a:cubicBezTo>
                        <a:pt x="22337" y="504609"/>
                        <a:pt x="33670" y="493641"/>
                        <a:pt x="42531" y="481236"/>
                      </a:cubicBezTo>
                      <a:cubicBezTo>
                        <a:pt x="73689" y="387762"/>
                        <a:pt x="49209" y="445825"/>
                        <a:pt x="79745" y="390859"/>
                      </a:cubicBezTo>
                      <a:cubicBezTo>
                        <a:pt x="83594" y="383931"/>
                        <a:pt x="87158" y="376836"/>
                        <a:pt x="90377" y="369594"/>
                      </a:cubicBezTo>
                      <a:cubicBezTo>
                        <a:pt x="94253" y="360874"/>
                        <a:pt x="95716" y="350953"/>
                        <a:pt x="101010" y="343013"/>
                      </a:cubicBezTo>
                      <a:cubicBezTo>
                        <a:pt x="106571" y="334672"/>
                        <a:pt x="115187" y="328836"/>
                        <a:pt x="122275" y="321748"/>
                      </a:cubicBezTo>
                      <a:cubicBezTo>
                        <a:pt x="124781" y="309217"/>
                        <a:pt x="132732" y="265732"/>
                        <a:pt x="138224" y="257952"/>
                      </a:cubicBezTo>
                      <a:cubicBezTo>
                        <a:pt x="170280" y="212539"/>
                        <a:pt x="177417" y="211773"/>
                        <a:pt x="212652" y="194157"/>
                      </a:cubicBezTo>
                      <a:cubicBezTo>
                        <a:pt x="218232" y="171838"/>
                        <a:pt x="216489" y="147808"/>
                        <a:pt x="239233" y="135678"/>
                      </a:cubicBezTo>
                      <a:cubicBezTo>
                        <a:pt x="259560" y="124837"/>
                        <a:pt x="303028" y="109096"/>
                        <a:pt x="303028" y="109096"/>
                      </a:cubicBezTo>
                      <a:cubicBezTo>
                        <a:pt x="318110" y="94014"/>
                        <a:pt x="340691" y="62467"/>
                        <a:pt x="366824" y="55934"/>
                      </a:cubicBezTo>
                      <a:cubicBezTo>
                        <a:pt x="380684" y="52469"/>
                        <a:pt x="395177" y="52389"/>
                        <a:pt x="409354" y="50617"/>
                      </a:cubicBezTo>
                      <a:cubicBezTo>
                        <a:pt x="430619" y="43529"/>
                        <a:pt x="451343" y="34544"/>
                        <a:pt x="473149" y="29352"/>
                      </a:cubicBezTo>
                      <a:cubicBezTo>
                        <a:pt x="488760" y="25635"/>
                        <a:pt x="505090" y="26157"/>
                        <a:pt x="520996" y="24036"/>
                      </a:cubicBezTo>
                      <a:cubicBezTo>
                        <a:pt x="531680" y="22611"/>
                        <a:pt x="479196" y="22707"/>
                        <a:pt x="552893" y="18720"/>
                      </a:cubicBezTo>
                      <a:cubicBezTo>
                        <a:pt x="626590" y="14733"/>
                        <a:pt x="863274" y="-1511"/>
                        <a:pt x="963176" y="113"/>
                      </a:cubicBezTo>
                      <a:cubicBezTo>
                        <a:pt x="1063078" y="1737"/>
                        <a:pt x="1081575" y="15618"/>
                        <a:pt x="1152304" y="28466"/>
                      </a:cubicBezTo>
                      <a:cubicBezTo>
                        <a:pt x="1223033" y="41314"/>
                        <a:pt x="1343025" y="67305"/>
                        <a:pt x="1387549" y="77199"/>
                      </a:cubicBezTo>
                      <a:cubicBezTo>
                        <a:pt x="1432073" y="87093"/>
                        <a:pt x="1408574" y="85113"/>
                        <a:pt x="1419447" y="87831"/>
                      </a:cubicBezTo>
                      <a:cubicBezTo>
                        <a:pt x="1444949" y="94206"/>
                        <a:pt x="1477586" y="99293"/>
                        <a:pt x="1504507" y="103780"/>
                      </a:cubicBezTo>
                      <a:cubicBezTo>
                        <a:pt x="1530181" y="116618"/>
                        <a:pt x="1566483" y="133858"/>
                        <a:pt x="1584252" y="151627"/>
                      </a:cubicBezTo>
                      <a:cubicBezTo>
                        <a:pt x="1589568" y="156943"/>
                        <a:pt x="1595689" y="161561"/>
                        <a:pt x="1600200" y="167575"/>
                      </a:cubicBezTo>
                      <a:cubicBezTo>
                        <a:pt x="1606400" y="175842"/>
                        <a:pt x="1611528" y="184915"/>
                        <a:pt x="1616149" y="194157"/>
                      </a:cubicBezTo>
                      <a:cubicBezTo>
                        <a:pt x="1618655" y="199169"/>
                        <a:pt x="1617503" y="206143"/>
                        <a:pt x="1621466" y="210106"/>
                      </a:cubicBezTo>
                      <a:cubicBezTo>
                        <a:pt x="1627070" y="215710"/>
                        <a:pt x="1635643" y="217194"/>
                        <a:pt x="1642731" y="220738"/>
                      </a:cubicBezTo>
                      <a:cubicBezTo>
                        <a:pt x="1646275" y="226054"/>
                        <a:pt x="1650304" y="231078"/>
                        <a:pt x="1653363" y="236687"/>
                      </a:cubicBezTo>
                      <a:cubicBezTo>
                        <a:pt x="1660953" y="250602"/>
                        <a:pt x="1674628" y="279217"/>
                        <a:pt x="1674628" y="279217"/>
                      </a:cubicBezTo>
                      <a:cubicBezTo>
                        <a:pt x="1676400" y="288078"/>
                        <a:pt x="1676589" y="297409"/>
                        <a:pt x="1679945" y="305799"/>
                      </a:cubicBezTo>
                      <a:cubicBezTo>
                        <a:pt x="1689899" y="330684"/>
                        <a:pt x="1703674" y="340161"/>
                        <a:pt x="1722475" y="358962"/>
                      </a:cubicBezTo>
                      <a:cubicBezTo>
                        <a:pt x="1724247" y="366050"/>
                        <a:pt x="1724913" y="373511"/>
                        <a:pt x="1727791" y="380227"/>
                      </a:cubicBezTo>
                      <a:cubicBezTo>
                        <a:pt x="1743384" y="416610"/>
                        <a:pt x="1734780" y="376280"/>
                        <a:pt x="1743740" y="412124"/>
                      </a:cubicBezTo>
                      <a:cubicBezTo>
                        <a:pt x="1745931" y="420890"/>
                        <a:pt x="1744267" y="431043"/>
                        <a:pt x="1749056" y="438706"/>
                      </a:cubicBezTo>
                      <a:cubicBezTo>
                        <a:pt x="1753752" y="446220"/>
                        <a:pt x="1763233" y="449339"/>
                        <a:pt x="1770321" y="454655"/>
                      </a:cubicBezTo>
                      <a:cubicBezTo>
                        <a:pt x="1775637" y="470604"/>
                        <a:pt x="1779313" y="487197"/>
                        <a:pt x="1786270" y="502501"/>
                      </a:cubicBezTo>
                      <a:cubicBezTo>
                        <a:pt x="1799021" y="530553"/>
                        <a:pt x="1815748" y="561933"/>
                        <a:pt x="1823484" y="592878"/>
                      </a:cubicBezTo>
                      <a:cubicBezTo>
                        <a:pt x="1830072" y="619233"/>
                        <a:pt x="1835178" y="693688"/>
                        <a:pt x="1839433" y="704520"/>
                      </a:cubicBezTo>
                      <a:cubicBezTo>
                        <a:pt x="1849678" y="730599"/>
                        <a:pt x="1871330" y="750594"/>
                        <a:pt x="1887279" y="773631"/>
                      </a:cubicBezTo>
                      <a:cubicBezTo>
                        <a:pt x="1890823" y="796668"/>
                        <a:pt x="1893341" y="819887"/>
                        <a:pt x="1897912" y="842743"/>
                      </a:cubicBezTo>
                      <a:cubicBezTo>
                        <a:pt x="1908842" y="897393"/>
                        <a:pt x="1915142" y="873626"/>
                        <a:pt x="1924493" y="943752"/>
                      </a:cubicBezTo>
                      <a:cubicBezTo>
                        <a:pt x="1937946" y="1044648"/>
                        <a:pt x="1932899" y="996772"/>
                        <a:pt x="1940442" y="1087292"/>
                      </a:cubicBezTo>
                      <a:cubicBezTo>
                        <a:pt x="1938670" y="1126278"/>
                        <a:pt x="1937811" y="1165316"/>
                        <a:pt x="1935126" y="1204250"/>
                      </a:cubicBezTo>
                      <a:cubicBezTo>
                        <a:pt x="1933328" y="1230320"/>
                        <a:pt x="1930481" y="1251993"/>
                        <a:pt x="1913861" y="1273362"/>
                      </a:cubicBezTo>
                      <a:cubicBezTo>
                        <a:pt x="1908421" y="1280356"/>
                        <a:pt x="1899684" y="1283994"/>
                        <a:pt x="1892596" y="1289310"/>
                      </a:cubicBezTo>
                      <a:cubicBezTo>
                        <a:pt x="1889052" y="1303487"/>
                        <a:pt x="1886957" y="1318107"/>
                        <a:pt x="1881963" y="1331841"/>
                      </a:cubicBezTo>
                      <a:cubicBezTo>
                        <a:pt x="1879780" y="1337845"/>
                        <a:pt x="1873848" y="1341917"/>
                        <a:pt x="1871331" y="1347789"/>
                      </a:cubicBezTo>
                      <a:cubicBezTo>
                        <a:pt x="1862560" y="1368255"/>
                        <a:pt x="1871113" y="1378097"/>
                        <a:pt x="1850066" y="1395636"/>
                      </a:cubicBezTo>
                      <a:cubicBezTo>
                        <a:pt x="1836050" y="1407316"/>
                        <a:pt x="1818168" y="1413357"/>
                        <a:pt x="1802219" y="1422217"/>
                      </a:cubicBezTo>
                      <a:cubicBezTo>
                        <a:pt x="1795131" y="1432850"/>
                        <a:pt x="1789990" y="1445079"/>
                        <a:pt x="1780954" y="1454115"/>
                      </a:cubicBezTo>
                      <a:cubicBezTo>
                        <a:pt x="1773647" y="1461422"/>
                        <a:pt x="1763405" y="1465046"/>
                        <a:pt x="1754372" y="1470064"/>
                      </a:cubicBezTo>
                      <a:cubicBezTo>
                        <a:pt x="1747444" y="1473913"/>
                        <a:pt x="1740391" y="1477574"/>
                        <a:pt x="1733107" y="1480696"/>
                      </a:cubicBezTo>
                      <a:cubicBezTo>
                        <a:pt x="1720029" y="1486301"/>
                        <a:pt x="1704203" y="1489058"/>
                        <a:pt x="1690577" y="1491329"/>
                      </a:cubicBezTo>
                      <a:cubicBezTo>
                        <a:pt x="1678217" y="1493389"/>
                        <a:pt x="1665866" y="1495811"/>
                        <a:pt x="1653363" y="1496645"/>
                      </a:cubicBezTo>
                      <a:cubicBezTo>
                        <a:pt x="1612657" y="1499359"/>
                        <a:pt x="1571847" y="1500190"/>
                        <a:pt x="1531089" y="1501962"/>
                      </a:cubicBezTo>
                      <a:lnTo>
                        <a:pt x="1488559" y="1507278"/>
                      </a:lnTo>
                      <a:cubicBezTo>
                        <a:pt x="1477041" y="1507278"/>
                        <a:pt x="1462126" y="1503943"/>
                        <a:pt x="1461978" y="1501962"/>
                      </a:cubicBezTo>
                      <a:cubicBezTo>
                        <a:pt x="1461830" y="1499981"/>
                        <a:pt x="1482357" y="1494504"/>
                        <a:pt x="1487673" y="1495390"/>
                      </a:cubicBezTo>
                      <a:cubicBezTo>
                        <a:pt x="1492989" y="1496276"/>
                        <a:pt x="1511448" y="1513271"/>
                        <a:pt x="1493875" y="1507278"/>
                      </a:cubicBezTo>
                      <a:cubicBezTo>
                        <a:pt x="1476302" y="1501285"/>
                        <a:pt x="1389366" y="1461808"/>
                        <a:pt x="1382233" y="1459431"/>
                      </a:cubicBezTo>
                      <a:lnTo>
                        <a:pt x="1382602" y="1437280"/>
                      </a:lnTo>
                      <a:cubicBezTo>
                        <a:pt x="1377286" y="1431964"/>
                        <a:pt x="1360586" y="1431743"/>
                        <a:pt x="1352550" y="1427460"/>
                      </a:cubicBezTo>
                      <a:cubicBezTo>
                        <a:pt x="1344514" y="1423177"/>
                        <a:pt x="1338469" y="1431994"/>
                        <a:pt x="1334387" y="1411584"/>
                      </a:cubicBezTo>
                      <a:cubicBezTo>
                        <a:pt x="1336159" y="1390319"/>
                        <a:pt x="1317551" y="1361080"/>
                        <a:pt x="1313121" y="1353106"/>
                      </a:cubicBezTo>
                      <a:cubicBezTo>
                        <a:pt x="1308691" y="1345132"/>
                        <a:pt x="1311349" y="1369054"/>
                        <a:pt x="1307805" y="1363738"/>
                      </a:cubicBezTo>
                      <a:cubicBezTo>
                        <a:pt x="1304261" y="1358422"/>
                        <a:pt x="1275907" y="1322981"/>
                        <a:pt x="1291856" y="1321209"/>
                      </a:cubicBezTo>
                      <a:cubicBezTo>
                        <a:pt x="1303194" y="1335381"/>
                        <a:pt x="1276794" y="1295512"/>
                        <a:pt x="1281224" y="1289310"/>
                      </a:cubicBezTo>
                      <a:cubicBezTo>
                        <a:pt x="1285654" y="1283108"/>
                        <a:pt x="1306033" y="1285766"/>
                        <a:pt x="1318438" y="1283994"/>
                      </a:cubicBezTo>
                      <a:cubicBezTo>
                        <a:pt x="1322496" y="1275877"/>
                        <a:pt x="1339181" y="1243977"/>
                        <a:pt x="1339703" y="1236148"/>
                      </a:cubicBezTo>
                      <a:cubicBezTo>
                        <a:pt x="1340439" y="1225111"/>
                        <a:pt x="1335924" y="1179997"/>
                        <a:pt x="1329070" y="1161720"/>
                      </a:cubicBezTo>
                      <a:cubicBezTo>
                        <a:pt x="1326287" y="1154300"/>
                        <a:pt x="1324042" y="1146059"/>
                        <a:pt x="1318438" y="1140455"/>
                      </a:cubicBezTo>
                      <a:cubicBezTo>
                        <a:pt x="1312834" y="1134851"/>
                        <a:pt x="1304261" y="1133366"/>
                        <a:pt x="1297172" y="1129822"/>
                      </a:cubicBezTo>
                      <a:cubicBezTo>
                        <a:pt x="1293628" y="1120962"/>
                        <a:pt x="1291110" y="1111619"/>
                        <a:pt x="1286540" y="1103241"/>
                      </a:cubicBezTo>
                      <a:cubicBezTo>
                        <a:pt x="1235987" y="1010559"/>
                        <a:pt x="1295499" y="1137105"/>
                        <a:pt x="1244010" y="1034129"/>
                      </a:cubicBezTo>
                      <a:cubicBezTo>
                        <a:pt x="1241504" y="1029117"/>
                        <a:pt x="1240901" y="1023331"/>
                        <a:pt x="1238693" y="1018180"/>
                      </a:cubicBezTo>
                      <a:cubicBezTo>
                        <a:pt x="1230597" y="999290"/>
                        <a:pt x="1228108" y="996986"/>
                        <a:pt x="1217428" y="980966"/>
                      </a:cubicBezTo>
                      <a:cubicBezTo>
                        <a:pt x="1180378" y="857468"/>
                        <a:pt x="1226867" y="975832"/>
                        <a:pt x="1174898" y="906538"/>
                      </a:cubicBezTo>
                      <a:cubicBezTo>
                        <a:pt x="1170514" y="900693"/>
                        <a:pt x="1174037" y="891064"/>
                        <a:pt x="1169582" y="885273"/>
                      </a:cubicBezTo>
                      <a:cubicBezTo>
                        <a:pt x="1155830" y="867395"/>
                        <a:pt x="1134246" y="856194"/>
                        <a:pt x="1121735" y="837427"/>
                      </a:cubicBezTo>
                      <a:cubicBezTo>
                        <a:pt x="1114647" y="826794"/>
                        <a:pt x="1106185" y="816959"/>
                        <a:pt x="1100470" y="805529"/>
                      </a:cubicBezTo>
                      <a:cubicBezTo>
                        <a:pt x="1096926" y="798441"/>
                        <a:pt x="1095855" y="789421"/>
                        <a:pt x="1089838" y="784264"/>
                      </a:cubicBezTo>
                      <a:cubicBezTo>
                        <a:pt x="1082592" y="778053"/>
                        <a:pt x="1072117" y="777175"/>
                        <a:pt x="1063256" y="773631"/>
                      </a:cubicBezTo>
                      <a:cubicBezTo>
                        <a:pt x="1058803" y="766951"/>
                        <a:pt x="1041074" y="739716"/>
                        <a:pt x="1036675" y="736417"/>
                      </a:cubicBezTo>
                      <a:cubicBezTo>
                        <a:pt x="996736" y="706463"/>
                        <a:pt x="987438" y="711620"/>
                        <a:pt x="962247" y="699203"/>
                      </a:cubicBezTo>
                      <a:cubicBezTo>
                        <a:pt x="937056" y="686786"/>
                        <a:pt x="937684" y="679300"/>
                        <a:pt x="885530" y="661916"/>
                      </a:cubicBezTo>
                      <a:lnTo>
                        <a:pt x="808075" y="651357"/>
                      </a:lnTo>
                      <a:cubicBezTo>
                        <a:pt x="797404" y="652881"/>
                        <a:pt x="786951" y="657021"/>
                        <a:pt x="776177" y="656673"/>
                      </a:cubicBezTo>
                      <a:cubicBezTo>
                        <a:pt x="731756" y="655240"/>
                        <a:pt x="687572" y="649585"/>
                        <a:pt x="643270" y="646041"/>
                      </a:cubicBezTo>
                      <a:cubicBezTo>
                        <a:pt x="588335" y="647813"/>
                        <a:pt x="559820" y="644678"/>
                        <a:pt x="494341" y="667232"/>
                      </a:cubicBezTo>
                      <a:cubicBezTo>
                        <a:pt x="486902" y="669794"/>
                        <a:pt x="462504" y="696533"/>
                        <a:pt x="451884" y="704520"/>
                      </a:cubicBezTo>
                      <a:cubicBezTo>
                        <a:pt x="441264" y="712507"/>
                        <a:pt x="437707" y="711608"/>
                        <a:pt x="430619" y="715152"/>
                      </a:cubicBezTo>
                      <a:cubicBezTo>
                        <a:pt x="428847" y="720468"/>
                        <a:pt x="427809" y="726089"/>
                        <a:pt x="425303" y="731101"/>
                      </a:cubicBezTo>
                      <a:cubicBezTo>
                        <a:pt x="422446" y="736816"/>
                        <a:pt x="419188" y="742532"/>
                        <a:pt x="414670" y="747050"/>
                      </a:cubicBezTo>
                      <a:cubicBezTo>
                        <a:pt x="399055" y="762664"/>
                        <a:pt x="376346" y="763276"/>
                        <a:pt x="356191" y="768315"/>
                      </a:cubicBezTo>
                      <a:cubicBezTo>
                        <a:pt x="345558" y="775403"/>
                        <a:pt x="334272" y="781597"/>
                        <a:pt x="324293" y="789580"/>
                      </a:cubicBezTo>
                      <a:cubicBezTo>
                        <a:pt x="315433" y="796668"/>
                        <a:pt x="308287" y="806732"/>
                        <a:pt x="297712" y="810845"/>
                      </a:cubicBezTo>
                      <a:cubicBezTo>
                        <a:pt x="275677" y="819414"/>
                        <a:pt x="251637" y="821478"/>
                        <a:pt x="228600" y="826794"/>
                      </a:cubicBezTo>
                      <a:cubicBezTo>
                        <a:pt x="206177" y="825475"/>
                        <a:pt x="153195" y="830217"/>
                        <a:pt x="122275" y="816162"/>
                      </a:cubicBezTo>
                      <a:cubicBezTo>
                        <a:pt x="107846" y="809603"/>
                        <a:pt x="93922" y="801985"/>
                        <a:pt x="79745" y="794896"/>
                      </a:cubicBezTo>
                      <a:lnTo>
                        <a:pt x="58479" y="762999"/>
                      </a:lnTo>
                      <a:cubicBezTo>
                        <a:pt x="3350" y="680306"/>
                        <a:pt x="9746" y="718696"/>
                        <a:pt x="0" y="709836"/>
                      </a:cubicBezTo>
                      <a:close/>
                    </a:path>
                  </a:pathLst>
                </a:custGeom>
                <a:solidFill>
                  <a:srgbClr val="4283C4"/>
                </a:solidFill>
                <a:ln>
                  <a:solidFill>
                    <a:srgbClr val="4283C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6" name="Group 475">
                <a:extLst>
                  <a:ext uri="{FF2B5EF4-FFF2-40B4-BE49-F238E27FC236}">
                    <a16:creationId xmlns:a16="http://schemas.microsoft.com/office/drawing/2014/main" id="{41A60493-B1BD-5D02-A5ED-0710311A4210}"/>
                  </a:ext>
                </a:extLst>
              </p:cNvPr>
              <p:cNvGrpSpPr/>
              <p:nvPr/>
            </p:nvGrpSpPr>
            <p:grpSpPr>
              <a:xfrm>
                <a:off x="33035225" y="10881097"/>
                <a:ext cx="9908679" cy="7818165"/>
                <a:chOff x="3066280" y="372118"/>
                <a:chExt cx="3642169" cy="3020217"/>
              </a:xfrm>
            </p:grpSpPr>
            <p:sp>
              <p:nvSpPr>
                <p:cNvPr id="477" name="Freeform 120">
                  <a:extLst>
                    <a:ext uri="{FF2B5EF4-FFF2-40B4-BE49-F238E27FC236}">
                      <a16:creationId xmlns:a16="http://schemas.microsoft.com/office/drawing/2014/main" id="{E18ED3BC-B666-7F85-EFF3-235C20284CA0}"/>
                    </a:ext>
                  </a:extLst>
                </p:cNvPr>
                <p:cNvSpPr/>
                <p:nvPr/>
              </p:nvSpPr>
              <p:spPr>
                <a:xfrm rot="10800000">
                  <a:off x="3066280" y="827742"/>
                  <a:ext cx="3642169" cy="2564593"/>
                </a:xfrm>
                <a:custGeom>
                  <a:avLst/>
                  <a:gdLst>
                    <a:gd name="connsiteX0" fmla="*/ 0 w 1940442"/>
                    <a:gd name="connsiteY0" fmla="*/ 729441 h 1521567"/>
                    <a:gd name="connsiteX1" fmla="*/ 0 w 1940442"/>
                    <a:gd name="connsiteY1" fmla="*/ 729441 h 1521567"/>
                    <a:gd name="connsiteX2" fmla="*/ 10633 w 1940442"/>
                    <a:gd name="connsiteY2" fmla="*/ 569953 h 1521567"/>
                    <a:gd name="connsiteX3" fmla="*/ 15949 w 1940442"/>
                    <a:gd name="connsiteY3" fmla="*/ 538055 h 1521567"/>
                    <a:gd name="connsiteX4" fmla="*/ 42531 w 1940442"/>
                    <a:gd name="connsiteY4" fmla="*/ 500841 h 1521567"/>
                    <a:gd name="connsiteX5" fmla="*/ 79745 w 1940442"/>
                    <a:gd name="connsiteY5" fmla="*/ 410464 h 1521567"/>
                    <a:gd name="connsiteX6" fmla="*/ 90377 w 1940442"/>
                    <a:gd name="connsiteY6" fmla="*/ 389199 h 1521567"/>
                    <a:gd name="connsiteX7" fmla="*/ 101010 w 1940442"/>
                    <a:gd name="connsiteY7" fmla="*/ 362618 h 1521567"/>
                    <a:gd name="connsiteX8" fmla="*/ 122275 w 1940442"/>
                    <a:gd name="connsiteY8" fmla="*/ 341353 h 1521567"/>
                    <a:gd name="connsiteX9" fmla="*/ 138224 w 1940442"/>
                    <a:gd name="connsiteY9" fmla="*/ 277557 h 1521567"/>
                    <a:gd name="connsiteX10" fmla="*/ 212652 w 1940442"/>
                    <a:gd name="connsiteY10" fmla="*/ 213762 h 1521567"/>
                    <a:gd name="connsiteX11" fmla="*/ 239233 w 1940442"/>
                    <a:gd name="connsiteY11" fmla="*/ 155283 h 1521567"/>
                    <a:gd name="connsiteX12" fmla="*/ 303028 w 1940442"/>
                    <a:gd name="connsiteY12" fmla="*/ 128701 h 1521567"/>
                    <a:gd name="connsiteX13" fmla="*/ 366824 w 1940442"/>
                    <a:gd name="connsiteY13" fmla="*/ 75539 h 1521567"/>
                    <a:gd name="connsiteX14" fmla="*/ 409354 w 1940442"/>
                    <a:gd name="connsiteY14" fmla="*/ 70222 h 1521567"/>
                    <a:gd name="connsiteX15" fmla="*/ 473149 w 1940442"/>
                    <a:gd name="connsiteY15" fmla="*/ 48957 h 1521567"/>
                    <a:gd name="connsiteX16" fmla="*/ 520996 w 1940442"/>
                    <a:gd name="connsiteY16" fmla="*/ 43641 h 1521567"/>
                    <a:gd name="connsiteX17" fmla="*/ 552893 w 1940442"/>
                    <a:gd name="connsiteY17" fmla="*/ 38325 h 1521567"/>
                    <a:gd name="connsiteX18" fmla="*/ 1323754 w 1940442"/>
                    <a:gd name="connsiteY18" fmla="*/ 86171 h 1521567"/>
                    <a:gd name="connsiteX19" fmla="*/ 1387549 w 1940442"/>
                    <a:gd name="connsiteY19" fmla="*/ 96804 h 1521567"/>
                    <a:gd name="connsiteX20" fmla="*/ 1419447 w 1940442"/>
                    <a:gd name="connsiteY20" fmla="*/ 107436 h 1521567"/>
                    <a:gd name="connsiteX21" fmla="*/ 1504507 w 1940442"/>
                    <a:gd name="connsiteY21" fmla="*/ 123385 h 1521567"/>
                    <a:gd name="connsiteX22" fmla="*/ 1584252 w 1940442"/>
                    <a:gd name="connsiteY22" fmla="*/ 171232 h 1521567"/>
                    <a:gd name="connsiteX23" fmla="*/ 1600200 w 1940442"/>
                    <a:gd name="connsiteY23" fmla="*/ 187180 h 1521567"/>
                    <a:gd name="connsiteX24" fmla="*/ 1616149 w 1940442"/>
                    <a:gd name="connsiteY24" fmla="*/ 213762 h 1521567"/>
                    <a:gd name="connsiteX25" fmla="*/ 1621466 w 1940442"/>
                    <a:gd name="connsiteY25" fmla="*/ 229711 h 1521567"/>
                    <a:gd name="connsiteX26" fmla="*/ 1642731 w 1940442"/>
                    <a:gd name="connsiteY26" fmla="*/ 240343 h 1521567"/>
                    <a:gd name="connsiteX27" fmla="*/ 1653363 w 1940442"/>
                    <a:gd name="connsiteY27" fmla="*/ 256292 h 1521567"/>
                    <a:gd name="connsiteX28" fmla="*/ 1674628 w 1940442"/>
                    <a:gd name="connsiteY28" fmla="*/ 298822 h 1521567"/>
                    <a:gd name="connsiteX29" fmla="*/ 1679945 w 1940442"/>
                    <a:gd name="connsiteY29" fmla="*/ 325404 h 1521567"/>
                    <a:gd name="connsiteX30" fmla="*/ 1722475 w 1940442"/>
                    <a:gd name="connsiteY30" fmla="*/ 378567 h 1521567"/>
                    <a:gd name="connsiteX31" fmla="*/ 1727791 w 1940442"/>
                    <a:gd name="connsiteY31" fmla="*/ 399832 h 1521567"/>
                    <a:gd name="connsiteX32" fmla="*/ 1743740 w 1940442"/>
                    <a:gd name="connsiteY32" fmla="*/ 431729 h 1521567"/>
                    <a:gd name="connsiteX33" fmla="*/ 1749056 w 1940442"/>
                    <a:gd name="connsiteY33" fmla="*/ 458311 h 1521567"/>
                    <a:gd name="connsiteX34" fmla="*/ 1770321 w 1940442"/>
                    <a:gd name="connsiteY34" fmla="*/ 474260 h 1521567"/>
                    <a:gd name="connsiteX35" fmla="*/ 1786270 w 1940442"/>
                    <a:gd name="connsiteY35" fmla="*/ 522106 h 1521567"/>
                    <a:gd name="connsiteX36" fmla="*/ 1823484 w 1940442"/>
                    <a:gd name="connsiteY36" fmla="*/ 612483 h 1521567"/>
                    <a:gd name="connsiteX37" fmla="*/ 1839433 w 1940442"/>
                    <a:gd name="connsiteY37" fmla="*/ 724125 h 1521567"/>
                    <a:gd name="connsiteX38" fmla="*/ 1887279 w 1940442"/>
                    <a:gd name="connsiteY38" fmla="*/ 793236 h 1521567"/>
                    <a:gd name="connsiteX39" fmla="*/ 1897912 w 1940442"/>
                    <a:gd name="connsiteY39" fmla="*/ 862348 h 1521567"/>
                    <a:gd name="connsiteX40" fmla="*/ 1924493 w 1940442"/>
                    <a:gd name="connsiteY40" fmla="*/ 963357 h 1521567"/>
                    <a:gd name="connsiteX41" fmla="*/ 1940442 w 1940442"/>
                    <a:gd name="connsiteY41" fmla="*/ 1106897 h 1521567"/>
                    <a:gd name="connsiteX42" fmla="*/ 1935126 w 1940442"/>
                    <a:gd name="connsiteY42" fmla="*/ 1223855 h 1521567"/>
                    <a:gd name="connsiteX43" fmla="*/ 1913861 w 1940442"/>
                    <a:gd name="connsiteY43" fmla="*/ 1292967 h 1521567"/>
                    <a:gd name="connsiteX44" fmla="*/ 1892596 w 1940442"/>
                    <a:gd name="connsiteY44" fmla="*/ 1308915 h 1521567"/>
                    <a:gd name="connsiteX45" fmla="*/ 1881963 w 1940442"/>
                    <a:gd name="connsiteY45" fmla="*/ 1351446 h 1521567"/>
                    <a:gd name="connsiteX46" fmla="*/ 1871331 w 1940442"/>
                    <a:gd name="connsiteY46" fmla="*/ 1367394 h 1521567"/>
                    <a:gd name="connsiteX47" fmla="*/ 1850066 w 1940442"/>
                    <a:gd name="connsiteY47" fmla="*/ 1415241 h 1521567"/>
                    <a:gd name="connsiteX48" fmla="*/ 1802219 w 1940442"/>
                    <a:gd name="connsiteY48" fmla="*/ 1441822 h 1521567"/>
                    <a:gd name="connsiteX49" fmla="*/ 1780954 w 1940442"/>
                    <a:gd name="connsiteY49" fmla="*/ 1473720 h 1521567"/>
                    <a:gd name="connsiteX50" fmla="*/ 1754372 w 1940442"/>
                    <a:gd name="connsiteY50" fmla="*/ 1489669 h 1521567"/>
                    <a:gd name="connsiteX51" fmla="*/ 1733107 w 1940442"/>
                    <a:gd name="connsiteY51" fmla="*/ 1500301 h 1521567"/>
                    <a:gd name="connsiteX52" fmla="*/ 1690577 w 1940442"/>
                    <a:gd name="connsiteY52" fmla="*/ 1510934 h 1521567"/>
                    <a:gd name="connsiteX53" fmla="*/ 1653363 w 1940442"/>
                    <a:gd name="connsiteY53" fmla="*/ 1516250 h 1521567"/>
                    <a:gd name="connsiteX54" fmla="*/ 1531089 w 1940442"/>
                    <a:gd name="connsiteY54" fmla="*/ 1521567 h 1521567"/>
                    <a:gd name="connsiteX55" fmla="*/ 1360968 w 1940442"/>
                    <a:gd name="connsiteY55" fmla="*/ 1516250 h 1521567"/>
                    <a:gd name="connsiteX56" fmla="*/ 1286540 w 1940442"/>
                    <a:gd name="connsiteY56" fmla="*/ 1484353 h 1521567"/>
                    <a:gd name="connsiteX57" fmla="*/ 1270591 w 1940442"/>
                    <a:gd name="connsiteY57" fmla="*/ 1473720 h 1521567"/>
                    <a:gd name="connsiteX58" fmla="*/ 1228061 w 1940442"/>
                    <a:gd name="connsiteY58" fmla="*/ 1431190 h 1521567"/>
                    <a:gd name="connsiteX59" fmla="*/ 1212112 w 1940442"/>
                    <a:gd name="connsiteY59" fmla="*/ 1415241 h 1521567"/>
                    <a:gd name="connsiteX60" fmla="*/ 1196163 w 1940442"/>
                    <a:gd name="connsiteY60" fmla="*/ 1409925 h 1521567"/>
                    <a:gd name="connsiteX61" fmla="*/ 1180214 w 1940442"/>
                    <a:gd name="connsiteY61" fmla="*/ 1393976 h 1521567"/>
                    <a:gd name="connsiteX62" fmla="*/ 1164266 w 1940442"/>
                    <a:gd name="connsiteY62" fmla="*/ 1346129 h 1521567"/>
                    <a:gd name="connsiteX63" fmla="*/ 1169582 w 1940442"/>
                    <a:gd name="connsiteY63" fmla="*/ 1282334 h 1521567"/>
                    <a:gd name="connsiteX64" fmla="*/ 1180214 w 1940442"/>
                    <a:gd name="connsiteY64" fmla="*/ 1261069 h 1521567"/>
                    <a:gd name="connsiteX65" fmla="*/ 1228061 w 1940442"/>
                    <a:gd name="connsiteY65" fmla="*/ 1255753 h 1521567"/>
                    <a:gd name="connsiteX66" fmla="*/ 1281224 w 1940442"/>
                    <a:gd name="connsiteY66" fmla="*/ 1308915 h 1521567"/>
                    <a:gd name="connsiteX67" fmla="*/ 1318438 w 1940442"/>
                    <a:gd name="connsiteY67" fmla="*/ 1303599 h 1521567"/>
                    <a:gd name="connsiteX68" fmla="*/ 1339703 w 1940442"/>
                    <a:gd name="connsiteY68" fmla="*/ 1255753 h 1521567"/>
                    <a:gd name="connsiteX69" fmla="*/ 1329070 w 1940442"/>
                    <a:gd name="connsiteY69" fmla="*/ 1181325 h 1521567"/>
                    <a:gd name="connsiteX70" fmla="*/ 1318438 w 1940442"/>
                    <a:gd name="connsiteY70" fmla="*/ 1160060 h 1521567"/>
                    <a:gd name="connsiteX71" fmla="*/ 1297172 w 1940442"/>
                    <a:gd name="connsiteY71" fmla="*/ 1149427 h 1521567"/>
                    <a:gd name="connsiteX72" fmla="*/ 1286540 w 1940442"/>
                    <a:gd name="connsiteY72" fmla="*/ 1122846 h 1521567"/>
                    <a:gd name="connsiteX73" fmla="*/ 1244010 w 1940442"/>
                    <a:gd name="connsiteY73" fmla="*/ 1053734 h 1521567"/>
                    <a:gd name="connsiteX74" fmla="*/ 1238693 w 1940442"/>
                    <a:gd name="connsiteY74" fmla="*/ 1037785 h 1521567"/>
                    <a:gd name="connsiteX75" fmla="*/ 1217428 w 1940442"/>
                    <a:gd name="connsiteY75" fmla="*/ 1000571 h 1521567"/>
                    <a:gd name="connsiteX76" fmla="*/ 1174898 w 1940442"/>
                    <a:gd name="connsiteY76" fmla="*/ 926143 h 1521567"/>
                    <a:gd name="connsiteX77" fmla="*/ 1169582 w 1940442"/>
                    <a:gd name="connsiteY77" fmla="*/ 904878 h 1521567"/>
                    <a:gd name="connsiteX78" fmla="*/ 1121735 w 1940442"/>
                    <a:gd name="connsiteY78" fmla="*/ 857032 h 1521567"/>
                    <a:gd name="connsiteX79" fmla="*/ 1100470 w 1940442"/>
                    <a:gd name="connsiteY79" fmla="*/ 825134 h 1521567"/>
                    <a:gd name="connsiteX80" fmla="*/ 1089838 w 1940442"/>
                    <a:gd name="connsiteY80" fmla="*/ 803869 h 1521567"/>
                    <a:gd name="connsiteX81" fmla="*/ 1063256 w 1940442"/>
                    <a:gd name="connsiteY81" fmla="*/ 793236 h 1521567"/>
                    <a:gd name="connsiteX82" fmla="*/ 1036675 w 1940442"/>
                    <a:gd name="connsiteY82" fmla="*/ 756022 h 1521567"/>
                    <a:gd name="connsiteX83" fmla="*/ 962247 w 1940442"/>
                    <a:gd name="connsiteY83" fmla="*/ 718808 h 1521567"/>
                    <a:gd name="connsiteX84" fmla="*/ 850605 w 1940442"/>
                    <a:gd name="connsiteY84" fmla="*/ 665646 h 1521567"/>
                    <a:gd name="connsiteX85" fmla="*/ 808075 w 1940442"/>
                    <a:gd name="connsiteY85" fmla="*/ 670962 h 1521567"/>
                    <a:gd name="connsiteX86" fmla="*/ 776177 w 1940442"/>
                    <a:gd name="connsiteY86" fmla="*/ 676278 h 1521567"/>
                    <a:gd name="connsiteX87" fmla="*/ 643270 w 1940442"/>
                    <a:gd name="connsiteY87" fmla="*/ 665646 h 1521567"/>
                    <a:gd name="connsiteX88" fmla="*/ 478466 w 1940442"/>
                    <a:gd name="connsiteY88" fmla="*/ 670962 h 1521567"/>
                    <a:gd name="connsiteX89" fmla="*/ 451884 w 1940442"/>
                    <a:gd name="connsiteY89" fmla="*/ 724125 h 1521567"/>
                    <a:gd name="connsiteX90" fmla="*/ 430619 w 1940442"/>
                    <a:gd name="connsiteY90" fmla="*/ 734757 h 1521567"/>
                    <a:gd name="connsiteX91" fmla="*/ 425303 w 1940442"/>
                    <a:gd name="connsiteY91" fmla="*/ 750706 h 1521567"/>
                    <a:gd name="connsiteX92" fmla="*/ 414670 w 1940442"/>
                    <a:gd name="connsiteY92" fmla="*/ 766655 h 1521567"/>
                    <a:gd name="connsiteX93" fmla="*/ 356191 w 1940442"/>
                    <a:gd name="connsiteY93" fmla="*/ 787920 h 1521567"/>
                    <a:gd name="connsiteX94" fmla="*/ 324293 w 1940442"/>
                    <a:gd name="connsiteY94" fmla="*/ 809185 h 1521567"/>
                    <a:gd name="connsiteX95" fmla="*/ 297712 w 1940442"/>
                    <a:gd name="connsiteY95" fmla="*/ 830450 h 1521567"/>
                    <a:gd name="connsiteX96" fmla="*/ 228600 w 1940442"/>
                    <a:gd name="connsiteY96" fmla="*/ 846399 h 1521567"/>
                    <a:gd name="connsiteX97" fmla="*/ 122275 w 1940442"/>
                    <a:gd name="connsiteY97" fmla="*/ 835767 h 1521567"/>
                    <a:gd name="connsiteX98" fmla="*/ 79745 w 1940442"/>
                    <a:gd name="connsiteY98" fmla="*/ 814501 h 1521567"/>
                    <a:gd name="connsiteX99" fmla="*/ 58479 w 1940442"/>
                    <a:gd name="connsiteY99" fmla="*/ 782604 h 1521567"/>
                    <a:gd name="connsiteX100" fmla="*/ 0 w 1940442"/>
                    <a:gd name="connsiteY100" fmla="*/ 729441 h 1521567"/>
                    <a:gd name="connsiteX0" fmla="*/ 0 w 1940442"/>
                    <a:gd name="connsiteY0" fmla="*/ 729441 h 1521567"/>
                    <a:gd name="connsiteX1" fmla="*/ 0 w 1940442"/>
                    <a:gd name="connsiteY1" fmla="*/ 729441 h 1521567"/>
                    <a:gd name="connsiteX2" fmla="*/ 10633 w 1940442"/>
                    <a:gd name="connsiteY2" fmla="*/ 569953 h 1521567"/>
                    <a:gd name="connsiteX3" fmla="*/ 15949 w 1940442"/>
                    <a:gd name="connsiteY3" fmla="*/ 538055 h 1521567"/>
                    <a:gd name="connsiteX4" fmla="*/ 42531 w 1940442"/>
                    <a:gd name="connsiteY4" fmla="*/ 500841 h 1521567"/>
                    <a:gd name="connsiteX5" fmla="*/ 79745 w 1940442"/>
                    <a:gd name="connsiteY5" fmla="*/ 410464 h 1521567"/>
                    <a:gd name="connsiteX6" fmla="*/ 90377 w 1940442"/>
                    <a:gd name="connsiteY6" fmla="*/ 389199 h 1521567"/>
                    <a:gd name="connsiteX7" fmla="*/ 101010 w 1940442"/>
                    <a:gd name="connsiteY7" fmla="*/ 362618 h 1521567"/>
                    <a:gd name="connsiteX8" fmla="*/ 122275 w 1940442"/>
                    <a:gd name="connsiteY8" fmla="*/ 341353 h 1521567"/>
                    <a:gd name="connsiteX9" fmla="*/ 138224 w 1940442"/>
                    <a:gd name="connsiteY9" fmla="*/ 277557 h 1521567"/>
                    <a:gd name="connsiteX10" fmla="*/ 212652 w 1940442"/>
                    <a:gd name="connsiteY10" fmla="*/ 213762 h 1521567"/>
                    <a:gd name="connsiteX11" fmla="*/ 239233 w 1940442"/>
                    <a:gd name="connsiteY11" fmla="*/ 155283 h 1521567"/>
                    <a:gd name="connsiteX12" fmla="*/ 303028 w 1940442"/>
                    <a:gd name="connsiteY12" fmla="*/ 128701 h 1521567"/>
                    <a:gd name="connsiteX13" fmla="*/ 366824 w 1940442"/>
                    <a:gd name="connsiteY13" fmla="*/ 75539 h 1521567"/>
                    <a:gd name="connsiteX14" fmla="*/ 409354 w 1940442"/>
                    <a:gd name="connsiteY14" fmla="*/ 70222 h 1521567"/>
                    <a:gd name="connsiteX15" fmla="*/ 473149 w 1940442"/>
                    <a:gd name="connsiteY15" fmla="*/ 48957 h 1521567"/>
                    <a:gd name="connsiteX16" fmla="*/ 520996 w 1940442"/>
                    <a:gd name="connsiteY16" fmla="*/ 43641 h 1521567"/>
                    <a:gd name="connsiteX17" fmla="*/ 552893 w 1940442"/>
                    <a:gd name="connsiteY17" fmla="*/ 38325 h 1521567"/>
                    <a:gd name="connsiteX18" fmla="*/ 1323754 w 1940442"/>
                    <a:gd name="connsiteY18" fmla="*/ 86171 h 1521567"/>
                    <a:gd name="connsiteX19" fmla="*/ 1387549 w 1940442"/>
                    <a:gd name="connsiteY19" fmla="*/ 96804 h 1521567"/>
                    <a:gd name="connsiteX20" fmla="*/ 1419447 w 1940442"/>
                    <a:gd name="connsiteY20" fmla="*/ 107436 h 1521567"/>
                    <a:gd name="connsiteX21" fmla="*/ 1504507 w 1940442"/>
                    <a:gd name="connsiteY21" fmla="*/ 123385 h 1521567"/>
                    <a:gd name="connsiteX22" fmla="*/ 1584252 w 1940442"/>
                    <a:gd name="connsiteY22" fmla="*/ 171232 h 1521567"/>
                    <a:gd name="connsiteX23" fmla="*/ 1600200 w 1940442"/>
                    <a:gd name="connsiteY23" fmla="*/ 187180 h 1521567"/>
                    <a:gd name="connsiteX24" fmla="*/ 1616149 w 1940442"/>
                    <a:gd name="connsiteY24" fmla="*/ 213762 h 1521567"/>
                    <a:gd name="connsiteX25" fmla="*/ 1621466 w 1940442"/>
                    <a:gd name="connsiteY25" fmla="*/ 229711 h 1521567"/>
                    <a:gd name="connsiteX26" fmla="*/ 1642731 w 1940442"/>
                    <a:gd name="connsiteY26" fmla="*/ 240343 h 1521567"/>
                    <a:gd name="connsiteX27" fmla="*/ 1653363 w 1940442"/>
                    <a:gd name="connsiteY27" fmla="*/ 256292 h 1521567"/>
                    <a:gd name="connsiteX28" fmla="*/ 1674628 w 1940442"/>
                    <a:gd name="connsiteY28" fmla="*/ 298822 h 1521567"/>
                    <a:gd name="connsiteX29" fmla="*/ 1679945 w 1940442"/>
                    <a:gd name="connsiteY29" fmla="*/ 325404 h 1521567"/>
                    <a:gd name="connsiteX30" fmla="*/ 1722475 w 1940442"/>
                    <a:gd name="connsiteY30" fmla="*/ 378567 h 1521567"/>
                    <a:gd name="connsiteX31" fmla="*/ 1727791 w 1940442"/>
                    <a:gd name="connsiteY31" fmla="*/ 399832 h 1521567"/>
                    <a:gd name="connsiteX32" fmla="*/ 1743740 w 1940442"/>
                    <a:gd name="connsiteY32" fmla="*/ 431729 h 1521567"/>
                    <a:gd name="connsiteX33" fmla="*/ 1749056 w 1940442"/>
                    <a:gd name="connsiteY33" fmla="*/ 458311 h 1521567"/>
                    <a:gd name="connsiteX34" fmla="*/ 1770321 w 1940442"/>
                    <a:gd name="connsiteY34" fmla="*/ 474260 h 1521567"/>
                    <a:gd name="connsiteX35" fmla="*/ 1786270 w 1940442"/>
                    <a:gd name="connsiteY35" fmla="*/ 522106 h 1521567"/>
                    <a:gd name="connsiteX36" fmla="*/ 1823484 w 1940442"/>
                    <a:gd name="connsiteY36" fmla="*/ 612483 h 1521567"/>
                    <a:gd name="connsiteX37" fmla="*/ 1839433 w 1940442"/>
                    <a:gd name="connsiteY37" fmla="*/ 724125 h 1521567"/>
                    <a:gd name="connsiteX38" fmla="*/ 1887279 w 1940442"/>
                    <a:gd name="connsiteY38" fmla="*/ 793236 h 1521567"/>
                    <a:gd name="connsiteX39" fmla="*/ 1897912 w 1940442"/>
                    <a:gd name="connsiteY39" fmla="*/ 862348 h 1521567"/>
                    <a:gd name="connsiteX40" fmla="*/ 1924493 w 1940442"/>
                    <a:gd name="connsiteY40" fmla="*/ 963357 h 1521567"/>
                    <a:gd name="connsiteX41" fmla="*/ 1940442 w 1940442"/>
                    <a:gd name="connsiteY41" fmla="*/ 1106897 h 1521567"/>
                    <a:gd name="connsiteX42" fmla="*/ 1935126 w 1940442"/>
                    <a:gd name="connsiteY42" fmla="*/ 1223855 h 1521567"/>
                    <a:gd name="connsiteX43" fmla="*/ 1913861 w 1940442"/>
                    <a:gd name="connsiteY43" fmla="*/ 1292967 h 1521567"/>
                    <a:gd name="connsiteX44" fmla="*/ 1892596 w 1940442"/>
                    <a:gd name="connsiteY44" fmla="*/ 1308915 h 1521567"/>
                    <a:gd name="connsiteX45" fmla="*/ 1881963 w 1940442"/>
                    <a:gd name="connsiteY45" fmla="*/ 1351446 h 1521567"/>
                    <a:gd name="connsiteX46" fmla="*/ 1871331 w 1940442"/>
                    <a:gd name="connsiteY46" fmla="*/ 1367394 h 1521567"/>
                    <a:gd name="connsiteX47" fmla="*/ 1850066 w 1940442"/>
                    <a:gd name="connsiteY47" fmla="*/ 1415241 h 1521567"/>
                    <a:gd name="connsiteX48" fmla="*/ 1802219 w 1940442"/>
                    <a:gd name="connsiteY48" fmla="*/ 1441822 h 1521567"/>
                    <a:gd name="connsiteX49" fmla="*/ 1780954 w 1940442"/>
                    <a:gd name="connsiteY49" fmla="*/ 1473720 h 1521567"/>
                    <a:gd name="connsiteX50" fmla="*/ 1754372 w 1940442"/>
                    <a:gd name="connsiteY50" fmla="*/ 1489669 h 1521567"/>
                    <a:gd name="connsiteX51" fmla="*/ 1733107 w 1940442"/>
                    <a:gd name="connsiteY51" fmla="*/ 1500301 h 1521567"/>
                    <a:gd name="connsiteX52" fmla="*/ 1690577 w 1940442"/>
                    <a:gd name="connsiteY52" fmla="*/ 1510934 h 1521567"/>
                    <a:gd name="connsiteX53" fmla="*/ 1653363 w 1940442"/>
                    <a:gd name="connsiteY53" fmla="*/ 1516250 h 1521567"/>
                    <a:gd name="connsiteX54" fmla="*/ 1531089 w 1940442"/>
                    <a:gd name="connsiteY54" fmla="*/ 1521567 h 1521567"/>
                    <a:gd name="connsiteX55" fmla="*/ 1360968 w 1940442"/>
                    <a:gd name="connsiteY55" fmla="*/ 1516250 h 1521567"/>
                    <a:gd name="connsiteX56" fmla="*/ 1286540 w 1940442"/>
                    <a:gd name="connsiteY56" fmla="*/ 1484353 h 1521567"/>
                    <a:gd name="connsiteX57" fmla="*/ 1270591 w 1940442"/>
                    <a:gd name="connsiteY57" fmla="*/ 1473720 h 1521567"/>
                    <a:gd name="connsiteX58" fmla="*/ 1228061 w 1940442"/>
                    <a:gd name="connsiteY58" fmla="*/ 1431190 h 1521567"/>
                    <a:gd name="connsiteX59" fmla="*/ 1212112 w 1940442"/>
                    <a:gd name="connsiteY59" fmla="*/ 1415241 h 1521567"/>
                    <a:gd name="connsiteX60" fmla="*/ 1196163 w 1940442"/>
                    <a:gd name="connsiteY60" fmla="*/ 1409925 h 1521567"/>
                    <a:gd name="connsiteX61" fmla="*/ 1371600 w 1940442"/>
                    <a:gd name="connsiteY61" fmla="*/ 1431190 h 1521567"/>
                    <a:gd name="connsiteX62" fmla="*/ 1164266 w 1940442"/>
                    <a:gd name="connsiteY62" fmla="*/ 1346129 h 1521567"/>
                    <a:gd name="connsiteX63" fmla="*/ 1169582 w 1940442"/>
                    <a:gd name="connsiteY63" fmla="*/ 1282334 h 1521567"/>
                    <a:gd name="connsiteX64" fmla="*/ 1180214 w 1940442"/>
                    <a:gd name="connsiteY64" fmla="*/ 1261069 h 1521567"/>
                    <a:gd name="connsiteX65" fmla="*/ 1228061 w 1940442"/>
                    <a:gd name="connsiteY65" fmla="*/ 1255753 h 1521567"/>
                    <a:gd name="connsiteX66" fmla="*/ 1281224 w 1940442"/>
                    <a:gd name="connsiteY66" fmla="*/ 1308915 h 1521567"/>
                    <a:gd name="connsiteX67" fmla="*/ 1318438 w 1940442"/>
                    <a:gd name="connsiteY67" fmla="*/ 1303599 h 1521567"/>
                    <a:gd name="connsiteX68" fmla="*/ 1339703 w 1940442"/>
                    <a:gd name="connsiteY68" fmla="*/ 1255753 h 1521567"/>
                    <a:gd name="connsiteX69" fmla="*/ 1329070 w 1940442"/>
                    <a:gd name="connsiteY69" fmla="*/ 1181325 h 1521567"/>
                    <a:gd name="connsiteX70" fmla="*/ 1318438 w 1940442"/>
                    <a:gd name="connsiteY70" fmla="*/ 1160060 h 1521567"/>
                    <a:gd name="connsiteX71" fmla="*/ 1297172 w 1940442"/>
                    <a:gd name="connsiteY71" fmla="*/ 1149427 h 1521567"/>
                    <a:gd name="connsiteX72" fmla="*/ 1286540 w 1940442"/>
                    <a:gd name="connsiteY72" fmla="*/ 1122846 h 1521567"/>
                    <a:gd name="connsiteX73" fmla="*/ 1244010 w 1940442"/>
                    <a:gd name="connsiteY73" fmla="*/ 1053734 h 1521567"/>
                    <a:gd name="connsiteX74" fmla="*/ 1238693 w 1940442"/>
                    <a:gd name="connsiteY74" fmla="*/ 1037785 h 1521567"/>
                    <a:gd name="connsiteX75" fmla="*/ 1217428 w 1940442"/>
                    <a:gd name="connsiteY75" fmla="*/ 1000571 h 1521567"/>
                    <a:gd name="connsiteX76" fmla="*/ 1174898 w 1940442"/>
                    <a:gd name="connsiteY76" fmla="*/ 926143 h 1521567"/>
                    <a:gd name="connsiteX77" fmla="*/ 1169582 w 1940442"/>
                    <a:gd name="connsiteY77" fmla="*/ 904878 h 1521567"/>
                    <a:gd name="connsiteX78" fmla="*/ 1121735 w 1940442"/>
                    <a:gd name="connsiteY78" fmla="*/ 857032 h 1521567"/>
                    <a:gd name="connsiteX79" fmla="*/ 1100470 w 1940442"/>
                    <a:gd name="connsiteY79" fmla="*/ 825134 h 1521567"/>
                    <a:gd name="connsiteX80" fmla="*/ 1089838 w 1940442"/>
                    <a:gd name="connsiteY80" fmla="*/ 803869 h 1521567"/>
                    <a:gd name="connsiteX81" fmla="*/ 1063256 w 1940442"/>
                    <a:gd name="connsiteY81" fmla="*/ 793236 h 1521567"/>
                    <a:gd name="connsiteX82" fmla="*/ 1036675 w 1940442"/>
                    <a:gd name="connsiteY82" fmla="*/ 756022 h 1521567"/>
                    <a:gd name="connsiteX83" fmla="*/ 962247 w 1940442"/>
                    <a:gd name="connsiteY83" fmla="*/ 718808 h 1521567"/>
                    <a:gd name="connsiteX84" fmla="*/ 850605 w 1940442"/>
                    <a:gd name="connsiteY84" fmla="*/ 665646 h 1521567"/>
                    <a:gd name="connsiteX85" fmla="*/ 808075 w 1940442"/>
                    <a:gd name="connsiteY85" fmla="*/ 670962 h 1521567"/>
                    <a:gd name="connsiteX86" fmla="*/ 776177 w 1940442"/>
                    <a:gd name="connsiteY86" fmla="*/ 676278 h 1521567"/>
                    <a:gd name="connsiteX87" fmla="*/ 643270 w 1940442"/>
                    <a:gd name="connsiteY87" fmla="*/ 665646 h 1521567"/>
                    <a:gd name="connsiteX88" fmla="*/ 478466 w 1940442"/>
                    <a:gd name="connsiteY88" fmla="*/ 670962 h 1521567"/>
                    <a:gd name="connsiteX89" fmla="*/ 451884 w 1940442"/>
                    <a:gd name="connsiteY89" fmla="*/ 724125 h 1521567"/>
                    <a:gd name="connsiteX90" fmla="*/ 430619 w 1940442"/>
                    <a:gd name="connsiteY90" fmla="*/ 734757 h 1521567"/>
                    <a:gd name="connsiteX91" fmla="*/ 425303 w 1940442"/>
                    <a:gd name="connsiteY91" fmla="*/ 750706 h 1521567"/>
                    <a:gd name="connsiteX92" fmla="*/ 414670 w 1940442"/>
                    <a:gd name="connsiteY92" fmla="*/ 766655 h 1521567"/>
                    <a:gd name="connsiteX93" fmla="*/ 356191 w 1940442"/>
                    <a:gd name="connsiteY93" fmla="*/ 787920 h 1521567"/>
                    <a:gd name="connsiteX94" fmla="*/ 324293 w 1940442"/>
                    <a:gd name="connsiteY94" fmla="*/ 809185 h 1521567"/>
                    <a:gd name="connsiteX95" fmla="*/ 297712 w 1940442"/>
                    <a:gd name="connsiteY95" fmla="*/ 830450 h 1521567"/>
                    <a:gd name="connsiteX96" fmla="*/ 228600 w 1940442"/>
                    <a:gd name="connsiteY96" fmla="*/ 846399 h 1521567"/>
                    <a:gd name="connsiteX97" fmla="*/ 122275 w 1940442"/>
                    <a:gd name="connsiteY97" fmla="*/ 835767 h 1521567"/>
                    <a:gd name="connsiteX98" fmla="*/ 79745 w 1940442"/>
                    <a:gd name="connsiteY98" fmla="*/ 814501 h 1521567"/>
                    <a:gd name="connsiteX99" fmla="*/ 58479 w 1940442"/>
                    <a:gd name="connsiteY99" fmla="*/ 782604 h 1521567"/>
                    <a:gd name="connsiteX100" fmla="*/ 0 w 1940442"/>
                    <a:gd name="connsiteY100" fmla="*/ 729441 h 1521567"/>
                    <a:gd name="connsiteX0" fmla="*/ 0 w 1940442"/>
                    <a:gd name="connsiteY0" fmla="*/ 729441 h 1521567"/>
                    <a:gd name="connsiteX1" fmla="*/ 0 w 1940442"/>
                    <a:gd name="connsiteY1" fmla="*/ 729441 h 1521567"/>
                    <a:gd name="connsiteX2" fmla="*/ 10633 w 1940442"/>
                    <a:gd name="connsiteY2" fmla="*/ 569953 h 1521567"/>
                    <a:gd name="connsiteX3" fmla="*/ 15949 w 1940442"/>
                    <a:gd name="connsiteY3" fmla="*/ 538055 h 1521567"/>
                    <a:gd name="connsiteX4" fmla="*/ 42531 w 1940442"/>
                    <a:gd name="connsiteY4" fmla="*/ 500841 h 1521567"/>
                    <a:gd name="connsiteX5" fmla="*/ 79745 w 1940442"/>
                    <a:gd name="connsiteY5" fmla="*/ 410464 h 1521567"/>
                    <a:gd name="connsiteX6" fmla="*/ 90377 w 1940442"/>
                    <a:gd name="connsiteY6" fmla="*/ 389199 h 1521567"/>
                    <a:gd name="connsiteX7" fmla="*/ 101010 w 1940442"/>
                    <a:gd name="connsiteY7" fmla="*/ 362618 h 1521567"/>
                    <a:gd name="connsiteX8" fmla="*/ 122275 w 1940442"/>
                    <a:gd name="connsiteY8" fmla="*/ 341353 h 1521567"/>
                    <a:gd name="connsiteX9" fmla="*/ 138224 w 1940442"/>
                    <a:gd name="connsiteY9" fmla="*/ 277557 h 1521567"/>
                    <a:gd name="connsiteX10" fmla="*/ 212652 w 1940442"/>
                    <a:gd name="connsiteY10" fmla="*/ 213762 h 1521567"/>
                    <a:gd name="connsiteX11" fmla="*/ 239233 w 1940442"/>
                    <a:gd name="connsiteY11" fmla="*/ 155283 h 1521567"/>
                    <a:gd name="connsiteX12" fmla="*/ 303028 w 1940442"/>
                    <a:gd name="connsiteY12" fmla="*/ 128701 h 1521567"/>
                    <a:gd name="connsiteX13" fmla="*/ 366824 w 1940442"/>
                    <a:gd name="connsiteY13" fmla="*/ 75539 h 1521567"/>
                    <a:gd name="connsiteX14" fmla="*/ 409354 w 1940442"/>
                    <a:gd name="connsiteY14" fmla="*/ 70222 h 1521567"/>
                    <a:gd name="connsiteX15" fmla="*/ 473149 w 1940442"/>
                    <a:gd name="connsiteY15" fmla="*/ 48957 h 1521567"/>
                    <a:gd name="connsiteX16" fmla="*/ 520996 w 1940442"/>
                    <a:gd name="connsiteY16" fmla="*/ 43641 h 1521567"/>
                    <a:gd name="connsiteX17" fmla="*/ 552893 w 1940442"/>
                    <a:gd name="connsiteY17" fmla="*/ 38325 h 1521567"/>
                    <a:gd name="connsiteX18" fmla="*/ 1323754 w 1940442"/>
                    <a:gd name="connsiteY18" fmla="*/ 86171 h 1521567"/>
                    <a:gd name="connsiteX19" fmla="*/ 1387549 w 1940442"/>
                    <a:gd name="connsiteY19" fmla="*/ 96804 h 1521567"/>
                    <a:gd name="connsiteX20" fmla="*/ 1419447 w 1940442"/>
                    <a:gd name="connsiteY20" fmla="*/ 107436 h 1521567"/>
                    <a:gd name="connsiteX21" fmla="*/ 1504507 w 1940442"/>
                    <a:gd name="connsiteY21" fmla="*/ 123385 h 1521567"/>
                    <a:gd name="connsiteX22" fmla="*/ 1584252 w 1940442"/>
                    <a:gd name="connsiteY22" fmla="*/ 171232 h 1521567"/>
                    <a:gd name="connsiteX23" fmla="*/ 1600200 w 1940442"/>
                    <a:gd name="connsiteY23" fmla="*/ 187180 h 1521567"/>
                    <a:gd name="connsiteX24" fmla="*/ 1616149 w 1940442"/>
                    <a:gd name="connsiteY24" fmla="*/ 213762 h 1521567"/>
                    <a:gd name="connsiteX25" fmla="*/ 1621466 w 1940442"/>
                    <a:gd name="connsiteY25" fmla="*/ 229711 h 1521567"/>
                    <a:gd name="connsiteX26" fmla="*/ 1642731 w 1940442"/>
                    <a:gd name="connsiteY26" fmla="*/ 240343 h 1521567"/>
                    <a:gd name="connsiteX27" fmla="*/ 1653363 w 1940442"/>
                    <a:gd name="connsiteY27" fmla="*/ 256292 h 1521567"/>
                    <a:gd name="connsiteX28" fmla="*/ 1674628 w 1940442"/>
                    <a:gd name="connsiteY28" fmla="*/ 298822 h 1521567"/>
                    <a:gd name="connsiteX29" fmla="*/ 1679945 w 1940442"/>
                    <a:gd name="connsiteY29" fmla="*/ 325404 h 1521567"/>
                    <a:gd name="connsiteX30" fmla="*/ 1722475 w 1940442"/>
                    <a:gd name="connsiteY30" fmla="*/ 378567 h 1521567"/>
                    <a:gd name="connsiteX31" fmla="*/ 1727791 w 1940442"/>
                    <a:gd name="connsiteY31" fmla="*/ 399832 h 1521567"/>
                    <a:gd name="connsiteX32" fmla="*/ 1743740 w 1940442"/>
                    <a:gd name="connsiteY32" fmla="*/ 431729 h 1521567"/>
                    <a:gd name="connsiteX33" fmla="*/ 1749056 w 1940442"/>
                    <a:gd name="connsiteY33" fmla="*/ 458311 h 1521567"/>
                    <a:gd name="connsiteX34" fmla="*/ 1770321 w 1940442"/>
                    <a:gd name="connsiteY34" fmla="*/ 474260 h 1521567"/>
                    <a:gd name="connsiteX35" fmla="*/ 1786270 w 1940442"/>
                    <a:gd name="connsiteY35" fmla="*/ 522106 h 1521567"/>
                    <a:gd name="connsiteX36" fmla="*/ 1823484 w 1940442"/>
                    <a:gd name="connsiteY36" fmla="*/ 612483 h 1521567"/>
                    <a:gd name="connsiteX37" fmla="*/ 1839433 w 1940442"/>
                    <a:gd name="connsiteY37" fmla="*/ 724125 h 1521567"/>
                    <a:gd name="connsiteX38" fmla="*/ 1887279 w 1940442"/>
                    <a:gd name="connsiteY38" fmla="*/ 793236 h 1521567"/>
                    <a:gd name="connsiteX39" fmla="*/ 1897912 w 1940442"/>
                    <a:gd name="connsiteY39" fmla="*/ 862348 h 1521567"/>
                    <a:gd name="connsiteX40" fmla="*/ 1924493 w 1940442"/>
                    <a:gd name="connsiteY40" fmla="*/ 963357 h 1521567"/>
                    <a:gd name="connsiteX41" fmla="*/ 1940442 w 1940442"/>
                    <a:gd name="connsiteY41" fmla="*/ 1106897 h 1521567"/>
                    <a:gd name="connsiteX42" fmla="*/ 1935126 w 1940442"/>
                    <a:gd name="connsiteY42" fmla="*/ 1223855 h 1521567"/>
                    <a:gd name="connsiteX43" fmla="*/ 1913861 w 1940442"/>
                    <a:gd name="connsiteY43" fmla="*/ 1292967 h 1521567"/>
                    <a:gd name="connsiteX44" fmla="*/ 1892596 w 1940442"/>
                    <a:gd name="connsiteY44" fmla="*/ 1308915 h 1521567"/>
                    <a:gd name="connsiteX45" fmla="*/ 1881963 w 1940442"/>
                    <a:gd name="connsiteY45" fmla="*/ 1351446 h 1521567"/>
                    <a:gd name="connsiteX46" fmla="*/ 1871331 w 1940442"/>
                    <a:gd name="connsiteY46" fmla="*/ 1367394 h 1521567"/>
                    <a:gd name="connsiteX47" fmla="*/ 1850066 w 1940442"/>
                    <a:gd name="connsiteY47" fmla="*/ 1415241 h 1521567"/>
                    <a:gd name="connsiteX48" fmla="*/ 1802219 w 1940442"/>
                    <a:gd name="connsiteY48" fmla="*/ 1441822 h 1521567"/>
                    <a:gd name="connsiteX49" fmla="*/ 1780954 w 1940442"/>
                    <a:gd name="connsiteY49" fmla="*/ 1473720 h 1521567"/>
                    <a:gd name="connsiteX50" fmla="*/ 1754372 w 1940442"/>
                    <a:gd name="connsiteY50" fmla="*/ 1489669 h 1521567"/>
                    <a:gd name="connsiteX51" fmla="*/ 1733107 w 1940442"/>
                    <a:gd name="connsiteY51" fmla="*/ 1500301 h 1521567"/>
                    <a:gd name="connsiteX52" fmla="*/ 1690577 w 1940442"/>
                    <a:gd name="connsiteY52" fmla="*/ 1510934 h 1521567"/>
                    <a:gd name="connsiteX53" fmla="*/ 1653363 w 1940442"/>
                    <a:gd name="connsiteY53" fmla="*/ 1516250 h 1521567"/>
                    <a:gd name="connsiteX54" fmla="*/ 1531089 w 1940442"/>
                    <a:gd name="connsiteY54" fmla="*/ 1521567 h 1521567"/>
                    <a:gd name="connsiteX55" fmla="*/ 1360968 w 1940442"/>
                    <a:gd name="connsiteY55" fmla="*/ 1516250 h 1521567"/>
                    <a:gd name="connsiteX56" fmla="*/ 1286540 w 1940442"/>
                    <a:gd name="connsiteY56" fmla="*/ 1484353 h 1521567"/>
                    <a:gd name="connsiteX57" fmla="*/ 1270591 w 1940442"/>
                    <a:gd name="connsiteY57" fmla="*/ 1473720 h 1521567"/>
                    <a:gd name="connsiteX58" fmla="*/ 1228061 w 1940442"/>
                    <a:gd name="connsiteY58" fmla="*/ 1431190 h 1521567"/>
                    <a:gd name="connsiteX59" fmla="*/ 1435396 w 1940442"/>
                    <a:gd name="connsiteY59" fmla="*/ 1452455 h 1521567"/>
                    <a:gd name="connsiteX60" fmla="*/ 1196163 w 1940442"/>
                    <a:gd name="connsiteY60" fmla="*/ 1409925 h 1521567"/>
                    <a:gd name="connsiteX61" fmla="*/ 1371600 w 1940442"/>
                    <a:gd name="connsiteY61" fmla="*/ 1431190 h 1521567"/>
                    <a:gd name="connsiteX62" fmla="*/ 1164266 w 1940442"/>
                    <a:gd name="connsiteY62" fmla="*/ 1346129 h 1521567"/>
                    <a:gd name="connsiteX63" fmla="*/ 1169582 w 1940442"/>
                    <a:gd name="connsiteY63" fmla="*/ 1282334 h 1521567"/>
                    <a:gd name="connsiteX64" fmla="*/ 1180214 w 1940442"/>
                    <a:gd name="connsiteY64" fmla="*/ 1261069 h 1521567"/>
                    <a:gd name="connsiteX65" fmla="*/ 1228061 w 1940442"/>
                    <a:gd name="connsiteY65" fmla="*/ 1255753 h 1521567"/>
                    <a:gd name="connsiteX66" fmla="*/ 1281224 w 1940442"/>
                    <a:gd name="connsiteY66" fmla="*/ 1308915 h 1521567"/>
                    <a:gd name="connsiteX67" fmla="*/ 1318438 w 1940442"/>
                    <a:gd name="connsiteY67" fmla="*/ 1303599 h 1521567"/>
                    <a:gd name="connsiteX68" fmla="*/ 1339703 w 1940442"/>
                    <a:gd name="connsiteY68" fmla="*/ 1255753 h 1521567"/>
                    <a:gd name="connsiteX69" fmla="*/ 1329070 w 1940442"/>
                    <a:gd name="connsiteY69" fmla="*/ 1181325 h 1521567"/>
                    <a:gd name="connsiteX70" fmla="*/ 1318438 w 1940442"/>
                    <a:gd name="connsiteY70" fmla="*/ 1160060 h 1521567"/>
                    <a:gd name="connsiteX71" fmla="*/ 1297172 w 1940442"/>
                    <a:gd name="connsiteY71" fmla="*/ 1149427 h 1521567"/>
                    <a:gd name="connsiteX72" fmla="*/ 1286540 w 1940442"/>
                    <a:gd name="connsiteY72" fmla="*/ 1122846 h 1521567"/>
                    <a:gd name="connsiteX73" fmla="*/ 1244010 w 1940442"/>
                    <a:gd name="connsiteY73" fmla="*/ 1053734 h 1521567"/>
                    <a:gd name="connsiteX74" fmla="*/ 1238693 w 1940442"/>
                    <a:gd name="connsiteY74" fmla="*/ 1037785 h 1521567"/>
                    <a:gd name="connsiteX75" fmla="*/ 1217428 w 1940442"/>
                    <a:gd name="connsiteY75" fmla="*/ 1000571 h 1521567"/>
                    <a:gd name="connsiteX76" fmla="*/ 1174898 w 1940442"/>
                    <a:gd name="connsiteY76" fmla="*/ 926143 h 1521567"/>
                    <a:gd name="connsiteX77" fmla="*/ 1169582 w 1940442"/>
                    <a:gd name="connsiteY77" fmla="*/ 904878 h 1521567"/>
                    <a:gd name="connsiteX78" fmla="*/ 1121735 w 1940442"/>
                    <a:gd name="connsiteY78" fmla="*/ 857032 h 1521567"/>
                    <a:gd name="connsiteX79" fmla="*/ 1100470 w 1940442"/>
                    <a:gd name="connsiteY79" fmla="*/ 825134 h 1521567"/>
                    <a:gd name="connsiteX80" fmla="*/ 1089838 w 1940442"/>
                    <a:gd name="connsiteY80" fmla="*/ 803869 h 1521567"/>
                    <a:gd name="connsiteX81" fmla="*/ 1063256 w 1940442"/>
                    <a:gd name="connsiteY81" fmla="*/ 793236 h 1521567"/>
                    <a:gd name="connsiteX82" fmla="*/ 1036675 w 1940442"/>
                    <a:gd name="connsiteY82" fmla="*/ 756022 h 1521567"/>
                    <a:gd name="connsiteX83" fmla="*/ 962247 w 1940442"/>
                    <a:gd name="connsiteY83" fmla="*/ 718808 h 1521567"/>
                    <a:gd name="connsiteX84" fmla="*/ 850605 w 1940442"/>
                    <a:gd name="connsiteY84" fmla="*/ 665646 h 1521567"/>
                    <a:gd name="connsiteX85" fmla="*/ 808075 w 1940442"/>
                    <a:gd name="connsiteY85" fmla="*/ 670962 h 1521567"/>
                    <a:gd name="connsiteX86" fmla="*/ 776177 w 1940442"/>
                    <a:gd name="connsiteY86" fmla="*/ 676278 h 1521567"/>
                    <a:gd name="connsiteX87" fmla="*/ 643270 w 1940442"/>
                    <a:gd name="connsiteY87" fmla="*/ 665646 h 1521567"/>
                    <a:gd name="connsiteX88" fmla="*/ 478466 w 1940442"/>
                    <a:gd name="connsiteY88" fmla="*/ 670962 h 1521567"/>
                    <a:gd name="connsiteX89" fmla="*/ 451884 w 1940442"/>
                    <a:gd name="connsiteY89" fmla="*/ 724125 h 1521567"/>
                    <a:gd name="connsiteX90" fmla="*/ 430619 w 1940442"/>
                    <a:gd name="connsiteY90" fmla="*/ 734757 h 1521567"/>
                    <a:gd name="connsiteX91" fmla="*/ 425303 w 1940442"/>
                    <a:gd name="connsiteY91" fmla="*/ 750706 h 1521567"/>
                    <a:gd name="connsiteX92" fmla="*/ 414670 w 1940442"/>
                    <a:gd name="connsiteY92" fmla="*/ 766655 h 1521567"/>
                    <a:gd name="connsiteX93" fmla="*/ 356191 w 1940442"/>
                    <a:gd name="connsiteY93" fmla="*/ 787920 h 1521567"/>
                    <a:gd name="connsiteX94" fmla="*/ 324293 w 1940442"/>
                    <a:gd name="connsiteY94" fmla="*/ 809185 h 1521567"/>
                    <a:gd name="connsiteX95" fmla="*/ 297712 w 1940442"/>
                    <a:gd name="connsiteY95" fmla="*/ 830450 h 1521567"/>
                    <a:gd name="connsiteX96" fmla="*/ 228600 w 1940442"/>
                    <a:gd name="connsiteY96" fmla="*/ 846399 h 1521567"/>
                    <a:gd name="connsiteX97" fmla="*/ 122275 w 1940442"/>
                    <a:gd name="connsiteY97" fmla="*/ 835767 h 1521567"/>
                    <a:gd name="connsiteX98" fmla="*/ 79745 w 1940442"/>
                    <a:gd name="connsiteY98" fmla="*/ 814501 h 1521567"/>
                    <a:gd name="connsiteX99" fmla="*/ 58479 w 1940442"/>
                    <a:gd name="connsiteY99" fmla="*/ 782604 h 1521567"/>
                    <a:gd name="connsiteX100" fmla="*/ 0 w 1940442"/>
                    <a:gd name="connsiteY100" fmla="*/ 729441 h 1521567"/>
                    <a:gd name="connsiteX0" fmla="*/ 0 w 1940442"/>
                    <a:gd name="connsiteY0" fmla="*/ 729441 h 1521567"/>
                    <a:gd name="connsiteX1" fmla="*/ 0 w 1940442"/>
                    <a:gd name="connsiteY1" fmla="*/ 729441 h 1521567"/>
                    <a:gd name="connsiteX2" fmla="*/ 10633 w 1940442"/>
                    <a:gd name="connsiteY2" fmla="*/ 569953 h 1521567"/>
                    <a:gd name="connsiteX3" fmla="*/ 15949 w 1940442"/>
                    <a:gd name="connsiteY3" fmla="*/ 538055 h 1521567"/>
                    <a:gd name="connsiteX4" fmla="*/ 42531 w 1940442"/>
                    <a:gd name="connsiteY4" fmla="*/ 500841 h 1521567"/>
                    <a:gd name="connsiteX5" fmla="*/ 79745 w 1940442"/>
                    <a:gd name="connsiteY5" fmla="*/ 410464 h 1521567"/>
                    <a:gd name="connsiteX6" fmla="*/ 90377 w 1940442"/>
                    <a:gd name="connsiteY6" fmla="*/ 389199 h 1521567"/>
                    <a:gd name="connsiteX7" fmla="*/ 101010 w 1940442"/>
                    <a:gd name="connsiteY7" fmla="*/ 362618 h 1521567"/>
                    <a:gd name="connsiteX8" fmla="*/ 122275 w 1940442"/>
                    <a:gd name="connsiteY8" fmla="*/ 341353 h 1521567"/>
                    <a:gd name="connsiteX9" fmla="*/ 138224 w 1940442"/>
                    <a:gd name="connsiteY9" fmla="*/ 277557 h 1521567"/>
                    <a:gd name="connsiteX10" fmla="*/ 212652 w 1940442"/>
                    <a:gd name="connsiteY10" fmla="*/ 213762 h 1521567"/>
                    <a:gd name="connsiteX11" fmla="*/ 239233 w 1940442"/>
                    <a:gd name="connsiteY11" fmla="*/ 155283 h 1521567"/>
                    <a:gd name="connsiteX12" fmla="*/ 303028 w 1940442"/>
                    <a:gd name="connsiteY12" fmla="*/ 128701 h 1521567"/>
                    <a:gd name="connsiteX13" fmla="*/ 366824 w 1940442"/>
                    <a:gd name="connsiteY13" fmla="*/ 75539 h 1521567"/>
                    <a:gd name="connsiteX14" fmla="*/ 409354 w 1940442"/>
                    <a:gd name="connsiteY14" fmla="*/ 70222 h 1521567"/>
                    <a:gd name="connsiteX15" fmla="*/ 473149 w 1940442"/>
                    <a:gd name="connsiteY15" fmla="*/ 48957 h 1521567"/>
                    <a:gd name="connsiteX16" fmla="*/ 520996 w 1940442"/>
                    <a:gd name="connsiteY16" fmla="*/ 43641 h 1521567"/>
                    <a:gd name="connsiteX17" fmla="*/ 552893 w 1940442"/>
                    <a:gd name="connsiteY17" fmla="*/ 38325 h 1521567"/>
                    <a:gd name="connsiteX18" fmla="*/ 1323754 w 1940442"/>
                    <a:gd name="connsiteY18" fmla="*/ 86171 h 1521567"/>
                    <a:gd name="connsiteX19" fmla="*/ 1387549 w 1940442"/>
                    <a:gd name="connsiteY19" fmla="*/ 96804 h 1521567"/>
                    <a:gd name="connsiteX20" fmla="*/ 1419447 w 1940442"/>
                    <a:gd name="connsiteY20" fmla="*/ 107436 h 1521567"/>
                    <a:gd name="connsiteX21" fmla="*/ 1504507 w 1940442"/>
                    <a:gd name="connsiteY21" fmla="*/ 123385 h 1521567"/>
                    <a:gd name="connsiteX22" fmla="*/ 1584252 w 1940442"/>
                    <a:gd name="connsiteY22" fmla="*/ 171232 h 1521567"/>
                    <a:gd name="connsiteX23" fmla="*/ 1600200 w 1940442"/>
                    <a:gd name="connsiteY23" fmla="*/ 187180 h 1521567"/>
                    <a:gd name="connsiteX24" fmla="*/ 1616149 w 1940442"/>
                    <a:gd name="connsiteY24" fmla="*/ 213762 h 1521567"/>
                    <a:gd name="connsiteX25" fmla="*/ 1621466 w 1940442"/>
                    <a:gd name="connsiteY25" fmla="*/ 229711 h 1521567"/>
                    <a:gd name="connsiteX26" fmla="*/ 1642731 w 1940442"/>
                    <a:gd name="connsiteY26" fmla="*/ 240343 h 1521567"/>
                    <a:gd name="connsiteX27" fmla="*/ 1653363 w 1940442"/>
                    <a:gd name="connsiteY27" fmla="*/ 256292 h 1521567"/>
                    <a:gd name="connsiteX28" fmla="*/ 1674628 w 1940442"/>
                    <a:gd name="connsiteY28" fmla="*/ 298822 h 1521567"/>
                    <a:gd name="connsiteX29" fmla="*/ 1679945 w 1940442"/>
                    <a:gd name="connsiteY29" fmla="*/ 325404 h 1521567"/>
                    <a:gd name="connsiteX30" fmla="*/ 1722475 w 1940442"/>
                    <a:gd name="connsiteY30" fmla="*/ 378567 h 1521567"/>
                    <a:gd name="connsiteX31" fmla="*/ 1727791 w 1940442"/>
                    <a:gd name="connsiteY31" fmla="*/ 399832 h 1521567"/>
                    <a:gd name="connsiteX32" fmla="*/ 1743740 w 1940442"/>
                    <a:gd name="connsiteY32" fmla="*/ 431729 h 1521567"/>
                    <a:gd name="connsiteX33" fmla="*/ 1749056 w 1940442"/>
                    <a:gd name="connsiteY33" fmla="*/ 458311 h 1521567"/>
                    <a:gd name="connsiteX34" fmla="*/ 1770321 w 1940442"/>
                    <a:gd name="connsiteY34" fmla="*/ 474260 h 1521567"/>
                    <a:gd name="connsiteX35" fmla="*/ 1786270 w 1940442"/>
                    <a:gd name="connsiteY35" fmla="*/ 522106 h 1521567"/>
                    <a:gd name="connsiteX36" fmla="*/ 1823484 w 1940442"/>
                    <a:gd name="connsiteY36" fmla="*/ 612483 h 1521567"/>
                    <a:gd name="connsiteX37" fmla="*/ 1839433 w 1940442"/>
                    <a:gd name="connsiteY37" fmla="*/ 724125 h 1521567"/>
                    <a:gd name="connsiteX38" fmla="*/ 1887279 w 1940442"/>
                    <a:gd name="connsiteY38" fmla="*/ 793236 h 1521567"/>
                    <a:gd name="connsiteX39" fmla="*/ 1897912 w 1940442"/>
                    <a:gd name="connsiteY39" fmla="*/ 862348 h 1521567"/>
                    <a:gd name="connsiteX40" fmla="*/ 1924493 w 1940442"/>
                    <a:gd name="connsiteY40" fmla="*/ 963357 h 1521567"/>
                    <a:gd name="connsiteX41" fmla="*/ 1940442 w 1940442"/>
                    <a:gd name="connsiteY41" fmla="*/ 1106897 h 1521567"/>
                    <a:gd name="connsiteX42" fmla="*/ 1935126 w 1940442"/>
                    <a:gd name="connsiteY42" fmla="*/ 1223855 h 1521567"/>
                    <a:gd name="connsiteX43" fmla="*/ 1913861 w 1940442"/>
                    <a:gd name="connsiteY43" fmla="*/ 1292967 h 1521567"/>
                    <a:gd name="connsiteX44" fmla="*/ 1892596 w 1940442"/>
                    <a:gd name="connsiteY44" fmla="*/ 1308915 h 1521567"/>
                    <a:gd name="connsiteX45" fmla="*/ 1881963 w 1940442"/>
                    <a:gd name="connsiteY45" fmla="*/ 1351446 h 1521567"/>
                    <a:gd name="connsiteX46" fmla="*/ 1871331 w 1940442"/>
                    <a:gd name="connsiteY46" fmla="*/ 1367394 h 1521567"/>
                    <a:gd name="connsiteX47" fmla="*/ 1850066 w 1940442"/>
                    <a:gd name="connsiteY47" fmla="*/ 1415241 h 1521567"/>
                    <a:gd name="connsiteX48" fmla="*/ 1802219 w 1940442"/>
                    <a:gd name="connsiteY48" fmla="*/ 1441822 h 1521567"/>
                    <a:gd name="connsiteX49" fmla="*/ 1780954 w 1940442"/>
                    <a:gd name="connsiteY49" fmla="*/ 1473720 h 1521567"/>
                    <a:gd name="connsiteX50" fmla="*/ 1754372 w 1940442"/>
                    <a:gd name="connsiteY50" fmla="*/ 1489669 h 1521567"/>
                    <a:gd name="connsiteX51" fmla="*/ 1733107 w 1940442"/>
                    <a:gd name="connsiteY51" fmla="*/ 1500301 h 1521567"/>
                    <a:gd name="connsiteX52" fmla="*/ 1690577 w 1940442"/>
                    <a:gd name="connsiteY52" fmla="*/ 1510934 h 1521567"/>
                    <a:gd name="connsiteX53" fmla="*/ 1653363 w 1940442"/>
                    <a:gd name="connsiteY53" fmla="*/ 1516250 h 1521567"/>
                    <a:gd name="connsiteX54" fmla="*/ 1531089 w 1940442"/>
                    <a:gd name="connsiteY54" fmla="*/ 1521567 h 1521567"/>
                    <a:gd name="connsiteX55" fmla="*/ 1360968 w 1940442"/>
                    <a:gd name="connsiteY55" fmla="*/ 1516250 h 1521567"/>
                    <a:gd name="connsiteX56" fmla="*/ 1286540 w 1940442"/>
                    <a:gd name="connsiteY56" fmla="*/ 1484353 h 1521567"/>
                    <a:gd name="connsiteX57" fmla="*/ 1270591 w 1940442"/>
                    <a:gd name="connsiteY57" fmla="*/ 1473720 h 1521567"/>
                    <a:gd name="connsiteX58" fmla="*/ 1228061 w 1940442"/>
                    <a:gd name="connsiteY58" fmla="*/ 1431190 h 1521567"/>
                    <a:gd name="connsiteX59" fmla="*/ 1435396 w 1940442"/>
                    <a:gd name="connsiteY59" fmla="*/ 1452455 h 1521567"/>
                    <a:gd name="connsiteX60" fmla="*/ 1461977 w 1940442"/>
                    <a:gd name="connsiteY60" fmla="*/ 1494985 h 1521567"/>
                    <a:gd name="connsiteX61" fmla="*/ 1371600 w 1940442"/>
                    <a:gd name="connsiteY61" fmla="*/ 1431190 h 1521567"/>
                    <a:gd name="connsiteX62" fmla="*/ 1164266 w 1940442"/>
                    <a:gd name="connsiteY62" fmla="*/ 1346129 h 1521567"/>
                    <a:gd name="connsiteX63" fmla="*/ 1169582 w 1940442"/>
                    <a:gd name="connsiteY63" fmla="*/ 1282334 h 1521567"/>
                    <a:gd name="connsiteX64" fmla="*/ 1180214 w 1940442"/>
                    <a:gd name="connsiteY64" fmla="*/ 1261069 h 1521567"/>
                    <a:gd name="connsiteX65" fmla="*/ 1228061 w 1940442"/>
                    <a:gd name="connsiteY65" fmla="*/ 1255753 h 1521567"/>
                    <a:gd name="connsiteX66" fmla="*/ 1281224 w 1940442"/>
                    <a:gd name="connsiteY66" fmla="*/ 1308915 h 1521567"/>
                    <a:gd name="connsiteX67" fmla="*/ 1318438 w 1940442"/>
                    <a:gd name="connsiteY67" fmla="*/ 1303599 h 1521567"/>
                    <a:gd name="connsiteX68" fmla="*/ 1339703 w 1940442"/>
                    <a:gd name="connsiteY68" fmla="*/ 1255753 h 1521567"/>
                    <a:gd name="connsiteX69" fmla="*/ 1329070 w 1940442"/>
                    <a:gd name="connsiteY69" fmla="*/ 1181325 h 1521567"/>
                    <a:gd name="connsiteX70" fmla="*/ 1318438 w 1940442"/>
                    <a:gd name="connsiteY70" fmla="*/ 1160060 h 1521567"/>
                    <a:gd name="connsiteX71" fmla="*/ 1297172 w 1940442"/>
                    <a:gd name="connsiteY71" fmla="*/ 1149427 h 1521567"/>
                    <a:gd name="connsiteX72" fmla="*/ 1286540 w 1940442"/>
                    <a:gd name="connsiteY72" fmla="*/ 1122846 h 1521567"/>
                    <a:gd name="connsiteX73" fmla="*/ 1244010 w 1940442"/>
                    <a:gd name="connsiteY73" fmla="*/ 1053734 h 1521567"/>
                    <a:gd name="connsiteX74" fmla="*/ 1238693 w 1940442"/>
                    <a:gd name="connsiteY74" fmla="*/ 1037785 h 1521567"/>
                    <a:gd name="connsiteX75" fmla="*/ 1217428 w 1940442"/>
                    <a:gd name="connsiteY75" fmla="*/ 1000571 h 1521567"/>
                    <a:gd name="connsiteX76" fmla="*/ 1174898 w 1940442"/>
                    <a:gd name="connsiteY76" fmla="*/ 926143 h 1521567"/>
                    <a:gd name="connsiteX77" fmla="*/ 1169582 w 1940442"/>
                    <a:gd name="connsiteY77" fmla="*/ 904878 h 1521567"/>
                    <a:gd name="connsiteX78" fmla="*/ 1121735 w 1940442"/>
                    <a:gd name="connsiteY78" fmla="*/ 857032 h 1521567"/>
                    <a:gd name="connsiteX79" fmla="*/ 1100470 w 1940442"/>
                    <a:gd name="connsiteY79" fmla="*/ 825134 h 1521567"/>
                    <a:gd name="connsiteX80" fmla="*/ 1089838 w 1940442"/>
                    <a:gd name="connsiteY80" fmla="*/ 803869 h 1521567"/>
                    <a:gd name="connsiteX81" fmla="*/ 1063256 w 1940442"/>
                    <a:gd name="connsiteY81" fmla="*/ 793236 h 1521567"/>
                    <a:gd name="connsiteX82" fmla="*/ 1036675 w 1940442"/>
                    <a:gd name="connsiteY82" fmla="*/ 756022 h 1521567"/>
                    <a:gd name="connsiteX83" fmla="*/ 962247 w 1940442"/>
                    <a:gd name="connsiteY83" fmla="*/ 718808 h 1521567"/>
                    <a:gd name="connsiteX84" fmla="*/ 850605 w 1940442"/>
                    <a:gd name="connsiteY84" fmla="*/ 665646 h 1521567"/>
                    <a:gd name="connsiteX85" fmla="*/ 808075 w 1940442"/>
                    <a:gd name="connsiteY85" fmla="*/ 670962 h 1521567"/>
                    <a:gd name="connsiteX86" fmla="*/ 776177 w 1940442"/>
                    <a:gd name="connsiteY86" fmla="*/ 676278 h 1521567"/>
                    <a:gd name="connsiteX87" fmla="*/ 643270 w 1940442"/>
                    <a:gd name="connsiteY87" fmla="*/ 665646 h 1521567"/>
                    <a:gd name="connsiteX88" fmla="*/ 478466 w 1940442"/>
                    <a:gd name="connsiteY88" fmla="*/ 670962 h 1521567"/>
                    <a:gd name="connsiteX89" fmla="*/ 451884 w 1940442"/>
                    <a:gd name="connsiteY89" fmla="*/ 724125 h 1521567"/>
                    <a:gd name="connsiteX90" fmla="*/ 430619 w 1940442"/>
                    <a:gd name="connsiteY90" fmla="*/ 734757 h 1521567"/>
                    <a:gd name="connsiteX91" fmla="*/ 425303 w 1940442"/>
                    <a:gd name="connsiteY91" fmla="*/ 750706 h 1521567"/>
                    <a:gd name="connsiteX92" fmla="*/ 414670 w 1940442"/>
                    <a:gd name="connsiteY92" fmla="*/ 766655 h 1521567"/>
                    <a:gd name="connsiteX93" fmla="*/ 356191 w 1940442"/>
                    <a:gd name="connsiteY93" fmla="*/ 787920 h 1521567"/>
                    <a:gd name="connsiteX94" fmla="*/ 324293 w 1940442"/>
                    <a:gd name="connsiteY94" fmla="*/ 809185 h 1521567"/>
                    <a:gd name="connsiteX95" fmla="*/ 297712 w 1940442"/>
                    <a:gd name="connsiteY95" fmla="*/ 830450 h 1521567"/>
                    <a:gd name="connsiteX96" fmla="*/ 228600 w 1940442"/>
                    <a:gd name="connsiteY96" fmla="*/ 846399 h 1521567"/>
                    <a:gd name="connsiteX97" fmla="*/ 122275 w 1940442"/>
                    <a:gd name="connsiteY97" fmla="*/ 835767 h 1521567"/>
                    <a:gd name="connsiteX98" fmla="*/ 79745 w 1940442"/>
                    <a:gd name="connsiteY98" fmla="*/ 814501 h 1521567"/>
                    <a:gd name="connsiteX99" fmla="*/ 58479 w 1940442"/>
                    <a:gd name="connsiteY99" fmla="*/ 782604 h 1521567"/>
                    <a:gd name="connsiteX100" fmla="*/ 0 w 1940442"/>
                    <a:gd name="connsiteY100" fmla="*/ 729441 h 1521567"/>
                    <a:gd name="connsiteX0" fmla="*/ 0 w 1940442"/>
                    <a:gd name="connsiteY0" fmla="*/ 729441 h 1527063"/>
                    <a:gd name="connsiteX1" fmla="*/ 0 w 1940442"/>
                    <a:gd name="connsiteY1" fmla="*/ 729441 h 1527063"/>
                    <a:gd name="connsiteX2" fmla="*/ 10633 w 1940442"/>
                    <a:gd name="connsiteY2" fmla="*/ 569953 h 1527063"/>
                    <a:gd name="connsiteX3" fmla="*/ 15949 w 1940442"/>
                    <a:gd name="connsiteY3" fmla="*/ 538055 h 1527063"/>
                    <a:gd name="connsiteX4" fmla="*/ 42531 w 1940442"/>
                    <a:gd name="connsiteY4" fmla="*/ 500841 h 1527063"/>
                    <a:gd name="connsiteX5" fmla="*/ 79745 w 1940442"/>
                    <a:gd name="connsiteY5" fmla="*/ 410464 h 1527063"/>
                    <a:gd name="connsiteX6" fmla="*/ 90377 w 1940442"/>
                    <a:gd name="connsiteY6" fmla="*/ 389199 h 1527063"/>
                    <a:gd name="connsiteX7" fmla="*/ 101010 w 1940442"/>
                    <a:gd name="connsiteY7" fmla="*/ 362618 h 1527063"/>
                    <a:gd name="connsiteX8" fmla="*/ 122275 w 1940442"/>
                    <a:gd name="connsiteY8" fmla="*/ 341353 h 1527063"/>
                    <a:gd name="connsiteX9" fmla="*/ 138224 w 1940442"/>
                    <a:gd name="connsiteY9" fmla="*/ 277557 h 1527063"/>
                    <a:gd name="connsiteX10" fmla="*/ 212652 w 1940442"/>
                    <a:gd name="connsiteY10" fmla="*/ 213762 h 1527063"/>
                    <a:gd name="connsiteX11" fmla="*/ 239233 w 1940442"/>
                    <a:gd name="connsiteY11" fmla="*/ 155283 h 1527063"/>
                    <a:gd name="connsiteX12" fmla="*/ 303028 w 1940442"/>
                    <a:gd name="connsiteY12" fmla="*/ 128701 h 1527063"/>
                    <a:gd name="connsiteX13" fmla="*/ 366824 w 1940442"/>
                    <a:gd name="connsiteY13" fmla="*/ 75539 h 1527063"/>
                    <a:gd name="connsiteX14" fmla="*/ 409354 w 1940442"/>
                    <a:gd name="connsiteY14" fmla="*/ 70222 h 1527063"/>
                    <a:gd name="connsiteX15" fmla="*/ 473149 w 1940442"/>
                    <a:gd name="connsiteY15" fmla="*/ 48957 h 1527063"/>
                    <a:gd name="connsiteX16" fmla="*/ 520996 w 1940442"/>
                    <a:gd name="connsiteY16" fmla="*/ 43641 h 1527063"/>
                    <a:gd name="connsiteX17" fmla="*/ 552893 w 1940442"/>
                    <a:gd name="connsiteY17" fmla="*/ 38325 h 1527063"/>
                    <a:gd name="connsiteX18" fmla="*/ 1323754 w 1940442"/>
                    <a:gd name="connsiteY18" fmla="*/ 86171 h 1527063"/>
                    <a:gd name="connsiteX19" fmla="*/ 1387549 w 1940442"/>
                    <a:gd name="connsiteY19" fmla="*/ 96804 h 1527063"/>
                    <a:gd name="connsiteX20" fmla="*/ 1419447 w 1940442"/>
                    <a:gd name="connsiteY20" fmla="*/ 107436 h 1527063"/>
                    <a:gd name="connsiteX21" fmla="*/ 1504507 w 1940442"/>
                    <a:gd name="connsiteY21" fmla="*/ 123385 h 1527063"/>
                    <a:gd name="connsiteX22" fmla="*/ 1584252 w 1940442"/>
                    <a:gd name="connsiteY22" fmla="*/ 171232 h 1527063"/>
                    <a:gd name="connsiteX23" fmla="*/ 1600200 w 1940442"/>
                    <a:gd name="connsiteY23" fmla="*/ 187180 h 1527063"/>
                    <a:gd name="connsiteX24" fmla="*/ 1616149 w 1940442"/>
                    <a:gd name="connsiteY24" fmla="*/ 213762 h 1527063"/>
                    <a:gd name="connsiteX25" fmla="*/ 1621466 w 1940442"/>
                    <a:gd name="connsiteY25" fmla="*/ 229711 h 1527063"/>
                    <a:gd name="connsiteX26" fmla="*/ 1642731 w 1940442"/>
                    <a:gd name="connsiteY26" fmla="*/ 240343 h 1527063"/>
                    <a:gd name="connsiteX27" fmla="*/ 1653363 w 1940442"/>
                    <a:gd name="connsiteY27" fmla="*/ 256292 h 1527063"/>
                    <a:gd name="connsiteX28" fmla="*/ 1674628 w 1940442"/>
                    <a:gd name="connsiteY28" fmla="*/ 298822 h 1527063"/>
                    <a:gd name="connsiteX29" fmla="*/ 1679945 w 1940442"/>
                    <a:gd name="connsiteY29" fmla="*/ 325404 h 1527063"/>
                    <a:gd name="connsiteX30" fmla="*/ 1722475 w 1940442"/>
                    <a:gd name="connsiteY30" fmla="*/ 378567 h 1527063"/>
                    <a:gd name="connsiteX31" fmla="*/ 1727791 w 1940442"/>
                    <a:gd name="connsiteY31" fmla="*/ 399832 h 1527063"/>
                    <a:gd name="connsiteX32" fmla="*/ 1743740 w 1940442"/>
                    <a:gd name="connsiteY32" fmla="*/ 431729 h 1527063"/>
                    <a:gd name="connsiteX33" fmla="*/ 1749056 w 1940442"/>
                    <a:gd name="connsiteY33" fmla="*/ 458311 h 1527063"/>
                    <a:gd name="connsiteX34" fmla="*/ 1770321 w 1940442"/>
                    <a:gd name="connsiteY34" fmla="*/ 474260 h 1527063"/>
                    <a:gd name="connsiteX35" fmla="*/ 1786270 w 1940442"/>
                    <a:gd name="connsiteY35" fmla="*/ 522106 h 1527063"/>
                    <a:gd name="connsiteX36" fmla="*/ 1823484 w 1940442"/>
                    <a:gd name="connsiteY36" fmla="*/ 612483 h 1527063"/>
                    <a:gd name="connsiteX37" fmla="*/ 1839433 w 1940442"/>
                    <a:gd name="connsiteY37" fmla="*/ 724125 h 1527063"/>
                    <a:gd name="connsiteX38" fmla="*/ 1887279 w 1940442"/>
                    <a:gd name="connsiteY38" fmla="*/ 793236 h 1527063"/>
                    <a:gd name="connsiteX39" fmla="*/ 1897912 w 1940442"/>
                    <a:gd name="connsiteY39" fmla="*/ 862348 h 1527063"/>
                    <a:gd name="connsiteX40" fmla="*/ 1924493 w 1940442"/>
                    <a:gd name="connsiteY40" fmla="*/ 963357 h 1527063"/>
                    <a:gd name="connsiteX41" fmla="*/ 1940442 w 1940442"/>
                    <a:gd name="connsiteY41" fmla="*/ 1106897 h 1527063"/>
                    <a:gd name="connsiteX42" fmla="*/ 1935126 w 1940442"/>
                    <a:gd name="connsiteY42" fmla="*/ 1223855 h 1527063"/>
                    <a:gd name="connsiteX43" fmla="*/ 1913861 w 1940442"/>
                    <a:gd name="connsiteY43" fmla="*/ 1292967 h 1527063"/>
                    <a:gd name="connsiteX44" fmla="*/ 1892596 w 1940442"/>
                    <a:gd name="connsiteY44" fmla="*/ 1308915 h 1527063"/>
                    <a:gd name="connsiteX45" fmla="*/ 1881963 w 1940442"/>
                    <a:gd name="connsiteY45" fmla="*/ 1351446 h 1527063"/>
                    <a:gd name="connsiteX46" fmla="*/ 1871331 w 1940442"/>
                    <a:gd name="connsiteY46" fmla="*/ 1367394 h 1527063"/>
                    <a:gd name="connsiteX47" fmla="*/ 1850066 w 1940442"/>
                    <a:gd name="connsiteY47" fmla="*/ 1415241 h 1527063"/>
                    <a:gd name="connsiteX48" fmla="*/ 1802219 w 1940442"/>
                    <a:gd name="connsiteY48" fmla="*/ 1441822 h 1527063"/>
                    <a:gd name="connsiteX49" fmla="*/ 1780954 w 1940442"/>
                    <a:gd name="connsiteY49" fmla="*/ 1473720 h 1527063"/>
                    <a:gd name="connsiteX50" fmla="*/ 1754372 w 1940442"/>
                    <a:gd name="connsiteY50" fmla="*/ 1489669 h 1527063"/>
                    <a:gd name="connsiteX51" fmla="*/ 1733107 w 1940442"/>
                    <a:gd name="connsiteY51" fmla="*/ 1500301 h 1527063"/>
                    <a:gd name="connsiteX52" fmla="*/ 1690577 w 1940442"/>
                    <a:gd name="connsiteY52" fmla="*/ 1510934 h 1527063"/>
                    <a:gd name="connsiteX53" fmla="*/ 1653363 w 1940442"/>
                    <a:gd name="connsiteY53" fmla="*/ 1516250 h 1527063"/>
                    <a:gd name="connsiteX54" fmla="*/ 1531089 w 1940442"/>
                    <a:gd name="connsiteY54" fmla="*/ 1521567 h 1527063"/>
                    <a:gd name="connsiteX55" fmla="*/ 1360968 w 1940442"/>
                    <a:gd name="connsiteY55" fmla="*/ 1516250 h 1527063"/>
                    <a:gd name="connsiteX56" fmla="*/ 1286540 w 1940442"/>
                    <a:gd name="connsiteY56" fmla="*/ 1484353 h 1527063"/>
                    <a:gd name="connsiteX57" fmla="*/ 1270591 w 1940442"/>
                    <a:gd name="connsiteY57" fmla="*/ 1473720 h 1527063"/>
                    <a:gd name="connsiteX58" fmla="*/ 1493875 w 1940442"/>
                    <a:gd name="connsiteY58" fmla="*/ 1526883 h 1527063"/>
                    <a:gd name="connsiteX59" fmla="*/ 1435396 w 1940442"/>
                    <a:gd name="connsiteY59" fmla="*/ 1452455 h 1527063"/>
                    <a:gd name="connsiteX60" fmla="*/ 1461977 w 1940442"/>
                    <a:gd name="connsiteY60" fmla="*/ 1494985 h 1527063"/>
                    <a:gd name="connsiteX61" fmla="*/ 1371600 w 1940442"/>
                    <a:gd name="connsiteY61" fmla="*/ 1431190 h 1527063"/>
                    <a:gd name="connsiteX62" fmla="*/ 1164266 w 1940442"/>
                    <a:gd name="connsiteY62" fmla="*/ 1346129 h 1527063"/>
                    <a:gd name="connsiteX63" fmla="*/ 1169582 w 1940442"/>
                    <a:gd name="connsiteY63" fmla="*/ 1282334 h 1527063"/>
                    <a:gd name="connsiteX64" fmla="*/ 1180214 w 1940442"/>
                    <a:gd name="connsiteY64" fmla="*/ 1261069 h 1527063"/>
                    <a:gd name="connsiteX65" fmla="*/ 1228061 w 1940442"/>
                    <a:gd name="connsiteY65" fmla="*/ 1255753 h 1527063"/>
                    <a:gd name="connsiteX66" fmla="*/ 1281224 w 1940442"/>
                    <a:gd name="connsiteY66" fmla="*/ 1308915 h 1527063"/>
                    <a:gd name="connsiteX67" fmla="*/ 1318438 w 1940442"/>
                    <a:gd name="connsiteY67" fmla="*/ 1303599 h 1527063"/>
                    <a:gd name="connsiteX68" fmla="*/ 1339703 w 1940442"/>
                    <a:gd name="connsiteY68" fmla="*/ 1255753 h 1527063"/>
                    <a:gd name="connsiteX69" fmla="*/ 1329070 w 1940442"/>
                    <a:gd name="connsiteY69" fmla="*/ 1181325 h 1527063"/>
                    <a:gd name="connsiteX70" fmla="*/ 1318438 w 1940442"/>
                    <a:gd name="connsiteY70" fmla="*/ 1160060 h 1527063"/>
                    <a:gd name="connsiteX71" fmla="*/ 1297172 w 1940442"/>
                    <a:gd name="connsiteY71" fmla="*/ 1149427 h 1527063"/>
                    <a:gd name="connsiteX72" fmla="*/ 1286540 w 1940442"/>
                    <a:gd name="connsiteY72" fmla="*/ 1122846 h 1527063"/>
                    <a:gd name="connsiteX73" fmla="*/ 1244010 w 1940442"/>
                    <a:gd name="connsiteY73" fmla="*/ 1053734 h 1527063"/>
                    <a:gd name="connsiteX74" fmla="*/ 1238693 w 1940442"/>
                    <a:gd name="connsiteY74" fmla="*/ 1037785 h 1527063"/>
                    <a:gd name="connsiteX75" fmla="*/ 1217428 w 1940442"/>
                    <a:gd name="connsiteY75" fmla="*/ 1000571 h 1527063"/>
                    <a:gd name="connsiteX76" fmla="*/ 1174898 w 1940442"/>
                    <a:gd name="connsiteY76" fmla="*/ 926143 h 1527063"/>
                    <a:gd name="connsiteX77" fmla="*/ 1169582 w 1940442"/>
                    <a:gd name="connsiteY77" fmla="*/ 904878 h 1527063"/>
                    <a:gd name="connsiteX78" fmla="*/ 1121735 w 1940442"/>
                    <a:gd name="connsiteY78" fmla="*/ 857032 h 1527063"/>
                    <a:gd name="connsiteX79" fmla="*/ 1100470 w 1940442"/>
                    <a:gd name="connsiteY79" fmla="*/ 825134 h 1527063"/>
                    <a:gd name="connsiteX80" fmla="*/ 1089838 w 1940442"/>
                    <a:gd name="connsiteY80" fmla="*/ 803869 h 1527063"/>
                    <a:gd name="connsiteX81" fmla="*/ 1063256 w 1940442"/>
                    <a:gd name="connsiteY81" fmla="*/ 793236 h 1527063"/>
                    <a:gd name="connsiteX82" fmla="*/ 1036675 w 1940442"/>
                    <a:gd name="connsiteY82" fmla="*/ 756022 h 1527063"/>
                    <a:gd name="connsiteX83" fmla="*/ 962247 w 1940442"/>
                    <a:gd name="connsiteY83" fmla="*/ 718808 h 1527063"/>
                    <a:gd name="connsiteX84" fmla="*/ 850605 w 1940442"/>
                    <a:gd name="connsiteY84" fmla="*/ 665646 h 1527063"/>
                    <a:gd name="connsiteX85" fmla="*/ 808075 w 1940442"/>
                    <a:gd name="connsiteY85" fmla="*/ 670962 h 1527063"/>
                    <a:gd name="connsiteX86" fmla="*/ 776177 w 1940442"/>
                    <a:gd name="connsiteY86" fmla="*/ 676278 h 1527063"/>
                    <a:gd name="connsiteX87" fmla="*/ 643270 w 1940442"/>
                    <a:gd name="connsiteY87" fmla="*/ 665646 h 1527063"/>
                    <a:gd name="connsiteX88" fmla="*/ 478466 w 1940442"/>
                    <a:gd name="connsiteY88" fmla="*/ 670962 h 1527063"/>
                    <a:gd name="connsiteX89" fmla="*/ 451884 w 1940442"/>
                    <a:gd name="connsiteY89" fmla="*/ 724125 h 1527063"/>
                    <a:gd name="connsiteX90" fmla="*/ 430619 w 1940442"/>
                    <a:gd name="connsiteY90" fmla="*/ 734757 h 1527063"/>
                    <a:gd name="connsiteX91" fmla="*/ 425303 w 1940442"/>
                    <a:gd name="connsiteY91" fmla="*/ 750706 h 1527063"/>
                    <a:gd name="connsiteX92" fmla="*/ 414670 w 1940442"/>
                    <a:gd name="connsiteY92" fmla="*/ 766655 h 1527063"/>
                    <a:gd name="connsiteX93" fmla="*/ 356191 w 1940442"/>
                    <a:gd name="connsiteY93" fmla="*/ 787920 h 1527063"/>
                    <a:gd name="connsiteX94" fmla="*/ 324293 w 1940442"/>
                    <a:gd name="connsiteY94" fmla="*/ 809185 h 1527063"/>
                    <a:gd name="connsiteX95" fmla="*/ 297712 w 1940442"/>
                    <a:gd name="connsiteY95" fmla="*/ 830450 h 1527063"/>
                    <a:gd name="connsiteX96" fmla="*/ 228600 w 1940442"/>
                    <a:gd name="connsiteY96" fmla="*/ 846399 h 1527063"/>
                    <a:gd name="connsiteX97" fmla="*/ 122275 w 1940442"/>
                    <a:gd name="connsiteY97" fmla="*/ 835767 h 1527063"/>
                    <a:gd name="connsiteX98" fmla="*/ 79745 w 1940442"/>
                    <a:gd name="connsiteY98" fmla="*/ 814501 h 1527063"/>
                    <a:gd name="connsiteX99" fmla="*/ 58479 w 1940442"/>
                    <a:gd name="connsiteY99" fmla="*/ 782604 h 1527063"/>
                    <a:gd name="connsiteX100" fmla="*/ 0 w 1940442"/>
                    <a:gd name="connsiteY100" fmla="*/ 729441 h 1527063"/>
                    <a:gd name="connsiteX0" fmla="*/ 0 w 1940442"/>
                    <a:gd name="connsiteY0" fmla="*/ 729441 h 1527063"/>
                    <a:gd name="connsiteX1" fmla="*/ 0 w 1940442"/>
                    <a:gd name="connsiteY1" fmla="*/ 729441 h 1527063"/>
                    <a:gd name="connsiteX2" fmla="*/ 10633 w 1940442"/>
                    <a:gd name="connsiteY2" fmla="*/ 569953 h 1527063"/>
                    <a:gd name="connsiteX3" fmla="*/ 15949 w 1940442"/>
                    <a:gd name="connsiteY3" fmla="*/ 538055 h 1527063"/>
                    <a:gd name="connsiteX4" fmla="*/ 42531 w 1940442"/>
                    <a:gd name="connsiteY4" fmla="*/ 500841 h 1527063"/>
                    <a:gd name="connsiteX5" fmla="*/ 79745 w 1940442"/>
                    <a:gd name="connsiteY5" fmla="*/ 410464 h 1527063"/>
                    <a:gd name="connsiteX6" fmla="*/ 90377 w 1940442"/>
                    <a:gd name="connsiteY6" fmla="*/ 389199 h 1527063"/>
                    <a:gd name="connsiteX7" fmla="*/ 101010 w 1940442"/>
                    <a:gd name="connsiteY7" fmla="*/ 362618 h 1527063"/>
                    <a:gd name="connsiteX8" fmla="*/ 122275 w 1940442"/>
                    <a:gd name="connsiteY8" fmla="*/ 341353 h 1527063"/>
                    <a:gd name="connsiteX9" fmla="*/ 138224 w 1940442"/>
                    <a:gd name="connsiteY9" fmla="*/ 277557 h 1527063"/>
                    <a:gd name="connsiteX10" fmla="*/ 212652 w 1940442"/>
                    <a:gd name="connsiteY10" fmla="*/ 213762 h 1527063"/>
                    <a:gd name="connsiteX11" fmla="*/ 239233 w 1940442"/>
                    <a:gd name="connsiteY11" fmla="*/ 155283 h 1527063"/>
                    <a:gd name="connsiteX12" fmla="*/ 303028 w 1940442"/>
                    <a:gd name="connsiteY12" fmla="*/ 128701 h 1527063"/>
                    <a:gd name="connsiteX13" fmla="*/ 366824 w 1940442"/>
                    <a:gd name="connsiteY13" fmla="*/ 75539 h 1527063"/>
                    <a:gd name="connsiteX14" fmla="*/ 409354 w 1940442"/>
                    <a:gd name="connsiteY14" fmla="*/ 70222 h 1527063"/>
                    <a:gd name="connsiteX15" fmla="*/ 473149 w 1940442"/>
                    <a:gd name="connsiteY15" fmla="*/ 48957 h 1527063"/>
                    <a:gd name="connsiteX16" fmla="*/ 520996 w 1940442"/>
                    <a:gd name="connsiteY16" fmla="*/ 43641 h 1527063"/>
                    <a:gd name="connsiteX17" fmla="*/ 552893 w 1940442"/>
                    <a:gd name="connsiteY17" fmla="*/ 38325 h 1527063"/>
                    <a:gd name="connsiteX18" fmla="*/ 1323754 w 1940442"/>
                    <a:gd name="connsiteY18" fmla="*/ 86171 h 1527063"/>
                    <a:gd name="connsiteX19" fmla="*/ 1387549 w 1940442"/>
                    <a:gd name="connsiteY19" fmla="*/ 96804 h 1527063"/>
                    <a:gd name="connsiteX20" fmla="*/ 1419447 w 1940442"/>
                    <a:gd name="connsiteY20" fmla="*/ 107436 h 1527063"/>
                    <a:gd name="connsiteX21" fmla="*/ 1504507 w 1940442"/>
                    <a:gd name="connsiteY21" fmla="*/ 123385 h 1527063"/>
                    <a:gd name="connsiteX22" fmla="*/ 1584252 w 1940442"/>
                    <a:gd name="connsiteY22" fmla="*/ 171232 h 1527063"/>
                    <a:gd name="connsiteX23" fmla="*/ 1600200 w 1940442"/>
                    <a:gd name="connsiteY23" fmla="*/ 187180 h 1527063"/>
                    <a:gd name="connsiteX24" fmla="*/ 1616149 w 1940442"/>
                    <a:gd name="connsiteY24" fmla="*/ 213762 h 1527063"/>
                    <a:gd name="connsiteX25" fmla="*/ 1621466 w 1940442"/>
                    <a:gd name="connsiteY25" fmla="*/ 229711 h 1527063"/>
                    <a:gd name="connsiteX26" fmla="*/ 1642731 w 1940442"/>
                    <a:gd name="connsiteY26" fmla="*/ 240343 h 1527063"/>
                    <a:gd name="connsiteX27" fmla="*/ 1653363 w 1940442"/>
                    <a:gd name="connsiteY27" fmla="*/ 256292 h 1527063"/>
                    <a:gd name="connsiteX28" fmla="*/ 1674628 w 1940442"/>
                    <a:gd name="connsiteY28" fmla="*/ 298822 h 1527063"/>
                    <a:gd name="connsiteX29" fmla="*/ 1679945 w 1940442"/>
                    <a:gd name="connsiteY29" fmla="*/ 325404 h 1527063"/>
                    <a:gd name="connsiteX30" fmla="*/ 1722475 w 1940442"/>
                    <a:gd name="connsiteY30" fmla="*/ 378567 h 1527063"/>
                    <a:gd name="connsiteX31" fmla="*/ 1727791 w 1940442"/>
                    <a:gd name="connsiteY31" fmla="*/ 399832 h 1527063"/>
                    <a:gd name="connsiteX32" fmla="*/ 1743740 w 1940442"/>
                    <a:gd name="connsiteY32" fmla="*/ 431729 h 1527063"/>
                    <a:gd name="connsiteX33" fmla="*/ 1749056 w 1940442"/>
                    <a:gd name="connsiteY33" fmla="*/ 458311 h 1527063"/>
                    <a:gd name="connsiteX34" fmla="*/ 1770321 w 1940442"/>
                    <a:gd name="connsiteY34" fmla="*/ 474260 h 1527063"/>
                    <a:gd name="connsiteX35" fmla="*/ 1786270 w 1940442"/>
                    <a:gd name="connsiteY35" fmla="*/ 522106 h 1527063"/>
                    <a:gd name="connsiteX36" fmla="*/ 1823484 w 1940442"/>
                    <a:gd name="connsiteY36" fmla="*/ 612483 h 1527063"/>
                    <a:gd name="connsiteX37" fmla="*/ 1839433 w 1940442"/>
                    <a:gd name="connsiteY37" fmla="*/ 724125 h 1527063"/>
                    <a:gd name="connsiteX38" fmla="*/ 1887279 w 1940442"/>
                    <a:gd name="connsiteY38" fmla="*/ 793236 h 1527063"/>
                    <a:gd name="connsiteX39" fmla="*/ 1897912 w 1940442"/>
                    <a:gd name="connsiteY39" fmla="*/ 862348 h 1527063"/>
                    <a:gd name="connsiteX40" fmla="*/ 1924493 w 1940442"/>
                    <a:gd name="connsiteY40" fmla="*/ 963357 h 1527063"/>
                    <a:gd name="connsiteX41" fmla="*/ 1940442 w 1940442"/>
                    <a:gd name="connsiteY41" fmla="*/ 1106897 h 1527063"/>
                    <a:gd name="connsiteX42" fmla="*/ 1935126 w 1940442"/>
                    <a:gd name="connsiteY42" fmla="*/ 1223855 h 1527063"/>
                    <a:gd name="connsiteX43" fmla="*/ 1913861 w 1940442"/>
                    <a:gd name="connsiteY43" fmla="*/ 1292967 h 1527063"/>
                    <a:gd name="connsiteX44" fmla="*/ 1892596 w 1940442"/>
                    <a:gd name="connsiteY44" fmla="*/ 1308915 h 1527063"/>
                    <a:gd name="connsiteX45" fmla="*/ 1881963 w 1940442"/>
                    <a:gd name="connsiteY45" fmla="*/ 1351446 h 1527063"/>
                    <a:gd name="connsiteX46" fmla="*/ 1871331 w 1940442"/>
                    <a:gd name="connsiteY46" fmla="*/ 1367394 h 1527063"/>
                    <a:gd name="connsiteX47" fmla="*/ 1850066 w 1940442"/>
                    <a:gd name="connsiteY47" fmla="*/ 1415241 h 1527063"/>
                    <a:gd name="connsiteX48" fmla="*/ 1802219 w 1940442"/>
                    <a:gd name="connsiteY48" fmla="*/ 1441822 h 1527063"/>
                    <a:gd name="connsiteX49" fmla="*/ 1780954 w 1940442"/>
                    <a:gd name="connsiteY49" fmla="*/ 1473720 h 1527063"/>
                    <a:gd name="connsiteX50" fmla="*/ 1754372 w 1940442"/>
                    <a:gd name="connsiteY50" fmla="*/ 1489669 h 1527063"/>
                    <a:gd name="connsiteX51" fmla="*/ 1733107 w 1940442"/>
                    <a:gd name="connsiteY51" fmla="*/ 1500301 h 1527063"/>
                    <a:gd name="connsiteX52" fmla="*/ 1690577 w 1940442"/>
                    <a:gd name="connsiteY52" fmla="*/ 1510934 h 1527063"/>
                    <a:gd name="connsiteX53" fmla="*/ 1653363 w 1940442"/>
                    <a:gd name="connsiteY53" fmla="*/ 1516250 h 1527063"/>
                    <a:gd name="connsiteX54" fmla="*/ 1531089 w 1940442"/>
                    <a:gd name="connsiteY54" fmla="*/ 1521567 h 1527063"/>
                    <a:gd name="connsiteX55" fmla="*/ 1360968 w 1940442"/>
                    <a:gd name="connsiteY55" fmla="*/ 1516250 h 1527063"/>
                    <a:gd name="connsiteX56" fmla="*/ 1286540 w 1940442"/>
                    <a:gd name="connsiteY56" fmla="*/ 1484353 h 1527063"/>
                    <a:gd name="connsiteX57" fmla="*/ 1525773 w 1940442"/>
                    <a:gd name="connsiteY57" fmla="*/ 1473720 h 1527063"/>
                    <a:gd name="connsiteX58" fmla="*/ 1493875 w 1940442"/>
                    <a:gd name="connsiteY58" fmla="*/ 1526883 h 1527063"/>
                    <a:gd name="connsiteX59" fmla="*/ 1435396 w 1940442"/>
                    <a:gd name="connsiteY59" fmla="*/ 1452455 h 1527063"/>
                    <a:gd name="connsiteX60" fmla="*/ 1461977 w 1940442"/>
                    <a:gd name="connsiteY60" fmla="*/ 1494985 h 1527063"/>
                    <a:gd name="connsiteX61" fmla="*/ 1371600 w 1940442"/>
                    <a:gd name="connsiteY61" fmla="*/ 1431190 h 1527063"/>
                    <a:gd name="connsiteX62" fmla="*/ 1164266 w 1940442"/>
                    <a:gd name="connsiteY62" fmla="*/ 1346129 h 1527063"/>
                    <a:gd name="connsiteX63" fmla="*/ 1169582 w 1940442"/>
                    <a:gd name="connsiteY63" fmla="*/ 1282334 h 1527063"/>
                    <a:gd name="connsiteX64" fmla="*/ 1180214 w 1940442"/>
                    <a:gd name="connsiteY64" fmla="*/ 1261069 h 1527063"/>
                    <a:gd name="connsiteX65" fmla="*/ 1228061 w 1940442"/>
                    <a:gd name="connsiteY65" fmla="*/ 1255753 h 1527063"/>
                    <a:gd name="connsiteX66" fmla="*/ 1281224 w 1940442"/>
                    <a:gd name="connsiteY66" fmla="*/ 1308915 h 1527063"/>
                    <a:gd name="connsiteX67" fmla="*/ 1318438 w 1940442"/>
                    <a:gd name="connsiteY67" fmla="*/ 1303599 h 1527063"/>
                    <a:gd name="connsiteX68" fmla="*/ 1339703 w 1940442"/>
                    <a:gd name="connsiteY68" fmla="*/ 1255753 h 1527063"/>
                    <a:gd name="connsiteX69" fmla="*/ 1329070 w 1940442"/>
                    <a:gd name="connsiteY69" fmla="*/ 1181325 h 1527063"/>
                    <a:gd name="connsiteX70" fmla="*/ 1318438 w 1940442"/>
                    <a:gd name="connsiteY70" fmla="*/ 1160060 h 1527063"/>
                    <a:gd name="connsiteX71" fmla="*/ 1297172 w 1940442"/>
                    <a:gd name="connsiteY71" fmla="*/ 1149427 h 1527063"/>
                    <a:gd name="connsiteX72" fmla="*/ 1286540 w 1940442"/>
                    <a:gd name="connsiteY72" fmla="*/ 1122846 h 1527063"/>
                    <a:gd name="connsiteX73" fmla="*/ 1244010 w 1940442"/>
                    <a:gd name="connsiteY73" fmla="*/ 1053734 h 1527063"/>
                    <a:gd name="connsiteX74" fmla="*/ 1238693 w 1940442"/>
                    <a:gd name="connsiteY74" fmla="*/ 1037785 h 1527063"/>
                    <a:gd name="connsiteX75" fmla="*/ 1217428 w 1940442"/>
                    <a:gd name="connsiteY75" fmla="*/ 1000571 h 1527063"/>
                    <a:gd name="connsiteX76" fmla="*/ 1174898 w 1940442"/>
                    <a:gd name="connsiteY76" fmla="*/ 926143 h 1527063"/>
                    <a:gd name="connsiteX77" fmla="*/ 1169582 w 1940442"/>
                    <a:gd name="connsiteY77" fmla="*/ 904878 h 1527063"/>
                    <a:gd name="connsiteX78" fmla="*/ 1121735 w 1940442"/>
                    <a:gd name="connsiteY78" fmla="*/ 857032 h 1527063"/>
                    <a:gd name="connsiteX79" fmla="*/ 1100470 w 1940442"/>
                    <a:gd name="connsiteY79" fmla="*/ 825134 h 1527063"/>
                    <a:gd name="connsiteX80" fmla="*/ 1089838 w 1940442"/>
                    <a:gd name="connsiteY80" fmla="*/ 803869 h 1527063"/>
                    <a:gd name="connsiteX81" fmla="*/ 1063256 w 1940442"/>
                    <a:gd name="connsiteY81" fmla="*/ 793236 h 1527063"/>
                    <a:gd name="connsiteX82" fmla="*/ 1036675 w 1940442"/>
                    <a:gd name="connsiteY82" fmla="*/ 756022 h 1527063"/>
                    <a:gd name="connsiteX83" fmla="*/ 962247 w 1940442"/>
                    <a:gd name="connsiteY83" fmla="*/ 718808 h 1527063"/>
                    <a:gd name="connsiteX84" fmla="*/ 850605 w 1940442"/>
                    <a:gd name="connsiteY84" fmla="*/ 665646 h 1527063"/>
                    <a:gd name="connsiteX85" fmla="*/ 808075 w 1940442"/>
                    <a:gd name="connsiteY85" fmla="*/ 670962 h 1527063"/>
                    <a:gd name="connsiteX86" fmla="*/ 776177 w 1940442"/>
                    <a:gd name="connsiteY86" fmla="*/ 676278 h 1527063"/>
                    <a:gd name="connsiteX87" fmla="*/ 643270 w 1940442"/>
                    <a:gd name="connsiteY87" fmla="*/ 665646 h 1527063"/>
                    <a:gd name="connsiteX88" fmla="*/ 478466 w 1940442"/>
                    <a:gd name="connsiteY88" fmla="*/ 670962 h 1527063"/>
                    <a:gd name="connsiteX89" fmla="*/ 451884 w 1940442"/>
                    <a:gd name="connsiteY89" fmla="*/ 724125 h 1527063"/>
                    <a:gd name="connsiteX90" fmla="*/ 430619 w 1940442"/>
                    <a:gd name="connsiteY90" fmla="*/ 734757 h 1527063"/>
                    <a:gd name="connsiteX91" fmla="*/ 425303 w 1940442"/>
                    <a:gd name="connsiteY91" fmla="*/ 750706 h 1527063"/>
                    <a:gd name="connsiteX92" fmla="*/ 414670 w 1940442"/>
                    <a:gd name="connsiteY92" fmla="*/ 766655 h 1527063"/>
                    <a:gd name="connsiteX93" fmla="*/ 356191 w 1940442"/>
                    <a:gd name="connsiteY93" fmla="*/ 787920 h 1527063"/>
                    <a:gd name="connsiteX94" fmla="*/ 324293 w 1940442"/>
                    <a:gd name="connsiteY94" fmla="*/ 809185 h 1527063"/>
                    <a:gd name="connsiteX95" fmla="*/ 297712 w 1940442"/>
                    <a:gd name="connsiteY95" fmla="*/ 830450 h 1527063"/>
                    <a:gd name="connsiteX96" fmla="*/ 228600 w 1940442"/>
                    <a:gd name="connsiteY96" fmla="*/ 846399 h 1527063"/>
                    <a:gd name="connsiteX97" fmla="*/ 122275 w 1940442"/>
                    <a:gd name="connsiteY97" fmla="*/ 835767 h 1527063"/>
                    <a:gd name="connsiteX98" fmla="*/ 79745 w 1940442"/>
                    <a:gd name="connsiteY98" fmla="*/ 814501 h 1527063"/>
                    <a:gd name="connsiteX99" fmla="*/ 58479 w 1940442"/>
                    <a:gd name="connsiteY99" fmla="*/ 782604 h 1527063"/>
                    <a:gd name="connsiteX100" fmla="*/ 0 w 1940442"/>
                    <a:gd name="connsiteY100" fmla="*/ 729441 h 1527063"/>
                    <a:gd name="connsiteX0" fmla="*/ 0 w 1940442"/>
                    <a:gd name="connsiteY0" fmla="*/ 729441 h 1527044"/>
                    <a:gd name="connsiteX1" fmla="*/ 0 w 1940442"/>
                    <a:gd name="connsiteY1" fmla="*/ 729441 h 1527044"/>
                    <a:gd name="connsiteX2" fmla="*/ 10633 w 1940442"/>
                    <a:gd name="connsiteY2" fmla="*/ 569953 h 1527044"/>
                    <a:gd name="connsiteX3" fmla="*/ 15949 w 1940442"/>
                    <a:gd name="connsiteY3" fmla="*/ 538055 h 1527044"/>
                    <a:gd name="connsiteX4" fmla="*/ 42531 w 1940442"/>
                    <a:gd name="connsiteY4" fmla="*/ 500841 h 1527044"/>
                    <a:gd name="connsiteX5" fmla="*/ 79745 w 1940442"/>
                    <a:gd name="connsiteY5" fmla="*/ 410464 h 1527044"/>
                    <a:gd name="connsiteX6" fmla="*/ 90377 w 1940442"/>
                    <a:gd name="connsiteY6" fmla="*/ 389199 h 1527044"/>
                    <a:gd name="connsiteX7" fmla="*/ 101010 w 1940442"/>
                    <a:gd name="connsiteY7" fmla="*/ 362618 h 1527044"/>
                    <a:gd name="connsiteX8" fmla="*/ 122275 w 1940442"/>
                    <a:gd name="connsiteY8" fmla="*/ 341353 h 1527044"/>
                    <a:gd name="connsiteX9" fmla="*/ 138224 w 1940442"/>
                    <a:gd name="connsiteY9" fmla="*/ 277557 h 1527044"/>
                    <a:gd name="connsiteX10" fmla="*/ 212652 w 1940442"/>
                    <a:gd name="connsiteY10" fmla="*/ 213762 h 1527044"/>
                    <a:gd name="connsiteX11" fmla="*/ 239233 w 1940442"/>
                    <a:gd name="connsiteY11" fmla="*/ 155283 h 1527044"/>
                    <a:gd name="connsiteX12" fmla="*/ 303028 w 1940442"/>
                    <a:gd name="connsiteY12" fmla="*/ 128701 h 1527044"/>
                    <a:gd name="connsiteX13" fmla="*/ 366824 w 1940442"/>
                    <a:gd name="connsiteY13" fmla="*/ 75539 h 1527044"/>
                    <a:gd name="connsiteX14" fmla="*/ 409354 w 1940442"/>
                    <a:gd name="connsiteY14" fmla="*/ 70222 h 1527044"/>
                    <a:gd name="connsiteX15" fmla="*/ 473149 w 1940442"/>
                    <a:gd name="connsiteY15" fmla="*/ 48957 h 1527044"/>
                    <a:gd name="connsiteX16" fmla="*/ 520996 w 1940442"/>
                    <a:gd name="connsiteY16" fmla="*/ 43641 h 1527044"/>
                    <a:gd name="connsiteX17" fmla="*/ 552893 w 1940442"/>
                    <a:gd name="connsiteY17" fmla="*/ 38325 h 1527044"/>
                    <a:gd name="connsiteX18" fmla="*/ 1323754 w 1940442"/>
                    <a:gd name="connsiteY18" fmla="*/ 86171 h 1527044"/>
                    <a:gd name="connsiteX19" fmla="*/ 1387549 w 1940442"/>
                    <a:gd name="connsiteY19" fmla="*/ 96804 h 1527044"/>
                    <a:gd name="connsiteX20" fmla="*/ 1419447 w 1940442"/>
                    <a:gd name="connsiteY20" fmla="*/ 107436 h 1527044"/>
                    <a:gd name="connsiteX21" fmla="*/ 1504507 w 1940442"/>
                    <a:gd name="connsiteY21" fmla="*/ 123385 h 1527044"/>
                    <a:gd name="connsiteX22" fmla="*/ 1584252 w 1940442"/>
                    <a:gd name="connsiteY22" fmla="*/ 171232 h 1527044"/>
                    <a:gd name="connsiteX23" fmla="*/ 1600200 w 1940442"/>
                    <a:gd name="connsiteY23" fmla="*/ 187180 h 1527044"/>
                    <a:gd name="connsiteX24" fmla="*/ 1616149 w 1940442"/>
                    <a:gd name="connsiteY24" fmla="*/ 213762 h 1527044"/>
                    <a:gd name="connsiteX25" fmla="*/ 1621466 w 1940442"/>
                    <a:gd name="connsiteY25" fmla="*/ 229711 h 1527044"/>
                    <a:gd name="connsiteX26" fmla="*/ 1642731 w 1940442"/>
                    <a:gd name="connsiteY26" fmla="*/ 240343 h 1527044"/>
                    <a:gd name="connsiteX27" fmla="*/ 1653363 w 1940442"/>
                    <a:gd name="connsiteY27" fmla="*/ 256292 h 1527044"/>
                    <a:gd name="connsiteX28" fmla="*/ 1674628 w 1940442"/>
                    <a:gd name="connsiteY28" fmla="*/ 298822 h 1527044"/>
                    <a:gd name="connsiteX29" fmla="*/ 1679945 w 1940442"/>
                    <a:gd name="connsiteY29" fmla="*/ 325404 h 1527044"/>
                    <a:gd name="connsiteX30" fmla="*/ 1722475 w 1940442"/>
                    <a:gd name="connsiteY30" fmla="*/ 378567 h 1527044"/>
                    <a:gd name="connsiteX31" fmla="*/ 1727791 w 1940442"/>
                    <a:gd name="connsiteY31" fmla="*/ 399832 h 1527044"/>
                    <a:gd name="connsiteX32" fmla="*/ 1743740 w 1940442"/>
                    <a:gd name="connsiteY32" fmla="*/ 431729 h 1527044"/>
                    <a:gd name="connsiteX33" fmla="*/ 1749056 w 1940442"/>
                    <a:gd name="connsiteY33" fmla="*/ 458311 h 1527044"/>
                    <a:gd name="connsiteX34" fmla="*/ 1770321 w 1940442"/>
                    <a:gd name="connsiteY34" fmla="*/ 474260 h 1527044"/>
                    <a:gd name="connsiteX35" fmla="*/ 1786270 w 1940442"/>
                    <a:gd name="connsiteY35" fmla="*/ 522106 h 1527044"/>
                    <a:gd name="connsiteX36" fmla="*/ 1823484 w 1940442"/>
                    <a:gd name="connsiteY36" fmla="*/ 612483 h 1527044"/>
                    <a:gd name="connsiteX37" fmla="*/ 1839433 w 1940442"/>
                    <a:gd name="connsiteY37" fmla="*/ 724125 h 1527044"/>
                    <a:gd name="connsiteX38" fmla="*/ 1887279 w 1940442"/>
                    <a:gd name="connsiteY38" fmla="*/ 793236 h 1527044"/>
                    <a:gd name="connsiteX39" fmla="*/ 1897912 w 1940442"/>
                    <a:gd name="connsiteY39" fmla="*/ 862348 h 1527044"/>
                    <a:gd name="connsiteX40" fmla="*/ 1924493 w 1940442"/>
                    <a:gd name="connsiteY40" fmla="*/ 963357 h 1527044"/>
                    <a:gd name="connsiteX41" fmla="*/ 1940442 w 1940442"/>
                    <a:gd name="connsiteY41" fmla="*/ 1106897 h 1527044"/>
                    <a:gd name="connsiteX42" fmla="*/ 1935126 w 1940442"/>
                    <a:gd name="connsiteY42" fmla="*/ 1223855 h 1527044"/>
                    <a:gd name="connsiteX43" fmla="*/ 1913861 w 1940442"/>
                    <a:gd name="connsiteY43" fmla="*/ 1292967 h 1527044"/>
                    <a:gd name="connsiteX44" fmla="*/ 1892596 w 1940442"/>
                    <a:gd name="connsiteY44" fmla="*/ 1308915 h 1527044"/>
                    <a:gd name="connsiteX45" fmla="*/ 1881963 w 1940442"/>
                    <a:gd name="connsiteY45" fmla="*/ 1351446 h 1527044"/>
                    <a:gd name="connsiteX46" fmla="*/ 1871331 w 1940442"/>
                    <a:gd name="connsiteY46" fmla="*/ 1367394 h 1527044"/>
                    <a:gd name="connsiteX47" fmla="*/ 1850066 w 1940442"/>
                    <a:gd name="connsiteY47" fmla="*/ 1415241 h 1527044"/>
                    <a:gd name="connsiteX48" fmla="*/ 1802219 w 1940442"/>
                    <a:gd name="connsiteY48" fmla="*/ 1441822 h 1527044"/>
                    <a:gd name="connsiteX49" fmla="*/ 1780954 w 1940442"/>
                    <a:gd name="connsiteY49" fmla="*/ 1473720 h 1527044"/>
                    <a:gd name="connsiteX50" fmla="*/ 1754372 w 1940442"/>
                    <a:gd name="connsiteY50" fmla="*/ 1489669 h 1527044"/>
                    <a:gd name="connsiteX51" fmla="*/ 1733107 w 1940442"/>
                    <a:gd name="connsiteY51" fmla="*/ 1500301 h 1527044"/>
                    <a:gd name="connsiteX52" fmla="*/ 1690577 w 1940442"/>
                    <a:gd name="connsiteY52" fmla="*/ 1510934 h 1527044"/>
                    <a:gd name="connsiteX53" fmla="*/ 1653363 w 1940442"/>
                    <a:gd name="connsiteY53" fmla="*/ 1516250 h 1527044"/>
                    <a:gd name="connsiteX54" fmla="*/ 1531089 w 1940442"/>
                    <a:gd name="connsiteY54" fmla="*/ 1521567 h 1527044"/>
                    <a:gd name="connsiteX55" fmla="*/ 1360968 w 1940442"/>
                    <a:gd name="connsiteY55" fmla="*/ 1516250 h 1527044"/>
                    <a:gd name="connsiteX56" fmla="*/ 1461978 w 1940442"/>
                    <a:gd name="connsiteY56" fmla="*/ 1521567 h 1527044"/>
                    <a:gd name="connsiteX57" fmla="*/ 1525773 w 1940442"/>
                    <a:gd name="connsiteY57" fmla="*/ 1473720 h 1527044"/>
                    <a:gd name="connsiteX58" fmla="*/ 1493875 w 1940442"/>
                    <a:gd name="connsiteY58" fmla="*/ 1526883 h 1527044"/>
                    <a:gd name="connsiteX59" fmla="*/ 1435396 w 1940442"/>
                    <a:gd name="connsiteY59" fmla="*/ 1452455 h 1527044"/>
                    <a:gd name="connsiteX60" fmla="*/ 1461977 w 1940442"/>
                    <a:gd name="connsiteY60" fmla="*/ 1494985 h 1527044"/>
                    <a:gd name="connsiteX61" fmla="*/ 1371600 w 1940442"/>
                    <a:gd name="connsiteY61" fmla="*/ 1431190 h 1527044"/>
                    <a:gd name="connsiteX62" fmla="*/ 1164266 w 1940442"/>
                    <a:gd name="connsiteY62" fmla="*/ 1346129 h 1527044"/>
                    <a:gd name="connsiteX63" fmla="*/ 1169582 w 1940442"/>
                    <a:gd name="connsiteY63" fmla="*/ 1282334 h 1527044"/>
                    <a:gd name="connsiteX64" fmla="*/ 1180214 w 1940442"/>
                    <a:gd name="connsiteY64" fmla="*/ 1261069 h 1527044"/>
                    <a:gd name="connsiteX65" fmla="*/ 1228061 w 1940442"/>
                    <a:gd name="connsiteY65" fmla="*/ 1255753 h 1527044"/>
                    <a:gd name="connsiteX66" fmla="*/ 1281224 w 1940442"/>
                    <a:gd name="connsiteY66" fmla="*/ 1308915 h 1527044"/>
                    <a:gd name="connsiteX67" fmla="*/ 1318438 w 1940442"/>
                    <a:gd name="connsiteY67" fmla="*/ 1303599 h 1527044"/>
                    <a:gd name="connsiteX68" fmla="*/ 1339703 w 1940442"/>
                    <a:gd name="connsiteY68" fmla="*/ 1255753 h 1527044"/>
                    <a:gd name="connsiteX69" fmla="*/ 1329070 w 1940442"/>
                    <a:gd name="connsiteY69" fmla="*/ 1181325 h 1527044"/>
                    <a:gd name="connsiteX70" fmla="*/ 1318438 w 1940442"/>
                    <a:gd name="connsiteY70" fmla="*/ 1160060 h 1527044"/>
                    <a:gd name="connsiteX71" fmla="*/ 1297172 w 1940442"/>
                    <a:gd name="connsiteY71" fmla="*/ 1149427 h 1527044"/>
                    <a:gd name="connsiteX72" fmla="*/ 1286540 w 1940442"/>
                    <a:gd name="connsiteY72" fmla="*/ 1122846 h 1527044"/>
                    <a:gd name="connsiteX73" fmla="*/ 1244010 w 1940442"/>
                    <a:gd name="connsiteY73" fmla="*/ 1053734 h 1527044"/>
                    <a:gd name="connsiteX74" fmla="*/ 1238693 w 1940442"/>
                    <a:gd name="connsiteY74" fmla="*/ 1037785 h 1527044"/>
                    <a:gd name="connsiteX75" fmla="*/ 1217428 w 1940442"/>
                    <a:gd name="connsiteY75" fmla="*/ 1000571 h 1527044"/>
                    <a:gd name="connsiteX76" fmla="*/ 1174898 w 1940442"/>
                    <a:gd name="connsiteY76" fmla="*/ 926143 h 1527044"/>
                    <a:gd name="connsiteX77" fmla="*/ 1169582 w 1940442"/>
                    <a:gd name="connsiteY77" fmla="*/ 904878 h 1527044"/>
                    <a:gd name="connsiteX78" fmla="*/ 1121735 w 1940442"/>
                    <a:gd name="connsiteY78" fmla="*/ 857032 h 1527044"/>
                    <a:gd name="connsiteX79" fmla="*/ 1100470 w 1940442"/>
                    <a:gd name="connsiteY79" fmla="*/ 825134 h 1527044"/>
                    <a:gd name="connsiteX80" fmla="*/ 1089838 w 1940442"/>
                    <a:gd name="connsiteY80" fmla="*/ 803869 h 1527044"/>
                    <a:gd name="connsiteX81" fmla="*/ 1063256 w 1940442"/>
                    <a:gd name="connsiteY81" fmla="*/ 793236 h 1527044"/>
                    <a:gd name="connsiteX82" fmla="*/ 1036675 w 1940442"/>
                    <a:gd name="connsiteY82" fmla="*/ 756022 h 1527044"/>
                    <a:gd name="connsiteX83" fmla="*/ 962247 w 1940442"/>
                    <a:gd name="connsiteY83" fmla="*/ 718808 h 1527044"/>
                    <a:gd name="connsiteX84" fmla="*/ 850605 w 1940442"/>
                    <a:gd name="connsiteY84" fmla="*/ 665646 h 1527044"/>
                    <a:gd name="connsiteX85" fmla="*/ 808075 w 1940442"/>
                    <a:gd name="connsiteY85" fmla="*/ 670962 h 1527044"/>
                    <a:gd name="connsiteX86" fmla="*/ 776177 w 1940442"/>
                    <a:gd name="connsiteY86" fmla="*/ 676278 h 1527044"/>
                    <a:gd name="connsiteX87" fmla="*/ 643270 w 1940442"/>
                    <a:gd name="connsiteY87" fmla="*/ 665646 h 1527044"/>
                    <a:gd name="connsiteX88" fmla="*/ 478466 w 1940442"/>
                    <a:gd name="connsiteY88" fmla="*/ 670962 h 1527044"/>
                    <a:gd name="connsiteX89" fmla="*/ 451884 w 1940442"/>
                    <a:gd name="connsiteY89" fmla="*/ 724125 h 1527044"/>
                    <a:gd name="connsiteX90" fmla="*/ 430619 w 1940442"/>
                    <a:gd name="connsiteY90" fmla="*/ 734757 h 1527044"/>
                    <a:gd name="connsiteX91" fmla="*/ 425303 w 1940442"/>
                    <a:gd name="connsiteY91" fmla="*/ 750706 h 1527044"/>
                    <a:gd name="connsiteX92" fmla="*/ 414670 w 1940442"/>
                    <a:gd name="connsiteY92" fmla="*/ 766655 h 1527044"/>
                    <a:gd name="connsiteX93" fmla="*/ 356191 w 1940442"/>
                    <a:gd name="connsiteY93" fmla="*/ 787920 h 1527044"/>
                    <a:gd name="connsiteX94" fmla="*/ 324293 w 1940442"/>
                    <a:gd name="connsiteY94" fmla="*/ 809185 h 1527044"/>
                    <a:gd name="connsiteX95" fmla="*/ 297712 w 1940442"/>
                    <a:gd name="connsiteY95" fmla="*/ 830450 h 1527044"/>
                    <a:gd name="connsiteX96" fmla="*/ 228600 w 1940442"/>
                    <a:gd name="connsiteY96" fmla="*/ 846399 h 1527044"/>
                    <a:gd name="connsiteX97" fmla="*/ 122275 w 1940442"/>
                    <a:gd name="connsiteY97" fmla="*/ 835767 h 1527044"/>
                    <a:gd name="connsiteX98" fmla="*/ 79745 w 1940442"/>
                    <a:gd name="connsiteY98" fmla="*/ 814501 h 1527044"/>
                    <a:gd name="connsiteX99" fmla="*/ 58479 w 1940442"/>
                    <a:gd name="connsiteY99" fmla="*/ 782604 h 1527044"/>
                    <a:gd name="connsiteX100" fmla="*/ 0 w 1940442"/>
                    <a:gd name="connsiteY100" fmla="*/ 729441 h 1527044"/>
                    <a:gd name="connsiteX0" fmla="*/ 0 w 1940442"/>
                    <a:gd name="connsiteY0" fmla="*/ 729441 h 1527583"/>
                    <a:gd name="connsiteX1" fmla="*/ 0 w 1940442"/>
                    <a:gd name="connsiteY1" fmla="*/ 729441 h 1527583"/>
                    <a:gd name="connsiteX2" fmla="*/ 10633 w 1940442"/>
                    <a:gd name="connsiteY2" fmla="*/ 569953 h 1527583"/>
                    <a:gd name="connsiteX3" fmla="*/ 15949 w 1940442"/>
                    <a:gd name="connsiteY3" fmla="*/ 538055 h 1527583"/>
                    <a:gd name="connsiteX4" fmla="*/ 42531 w 1940442"/>
                    <a:gd name="connsiteY4" fmla="*/ 500841 h 1527583"/>
                    <a:gd name="connsiteX5" fmla="*/ 79745 w 1940442"/>
                    <a:gd name="connsiteY5" fmla="*/ 410464 h 1527583"/>
                    <a:gd name="connsiteX6" fmla="*/ 90377 w 1940442"/>
                    <a:gd name="connsiteY6" fmla="*/ 389199 h 1527583"/>
                    <a:gd name="connsiteX7" fmla="*/ 101010 w 1940442"/>
                    <a:gd name="connsiteY7" fmla="*/ 362618 h 1527583"/>
                    <a:gd name="connsiteX8" fmla="*/ 122275 w 1940442"/>
                    <a:gd name="connsiteY8" fmla="*/ 341353 h 1527583"/>
                    <a:gd name="connsiteX9" fmla="*/ 138224 w 1940442"/>
                    <a:gd name="connsiteY9" fmla="*/ 277557 h 1527583"/>
                    <a:gd name="connsiteX10" fmla="*/ 212652 w 1940442"/>
                    <a:gd name="connsiteY10" fmla="*/ 213762 h 1527583"/>
                    <a:gd name="connsiteX11" fmla="*/ 239233 w 1940442"/>
                    <a:gd name="connsiteY11" fmla="*/ 155283 h 1527583"/>
                    <a:gd name="connsiteX12" fmla="*/ 303028 w 1940442"/>
                    <a:gd name="connsiteY12" fmla="*/ 128701 h 1527583"/>
                    <a:gd name="connsiteX13" fmla="*/ 366824 w 1940442"/>
                    <a:gd name="connsiteY13" fmla="*/ 75539 h 1527583"/>
                    <a:gd name="connsiteX14" fmla="*/ 409354 w 1940442"/>
                    <a:gd name="connsiteY14" fmla="*/ 70222 h 1527583"/>
                    <a:gd name="connsiteX15" fmla="*/ 473149 w 1940442"/>
                    <a:gd name="connsiteY15" fmla="*/ 48957 h 1527583"/>
                    <a:gd name="connsiteX16" fmla="*/ 520996 w 1940442"/>
                    <a:gd name="connsiteY16" fmla="*/ 43641 h 1527583"/>
                    <a:gd name="connsiteX17" fmla="*/ 552893 w 1940442"/>
                    <a:gd name="connsiteY17" fmla="*/ 38325 h 1527583"/>
                    <a:gd name="connsiteX18" fmla="*/ 1323754 w 1940442"/>
                    <a:gd name="connsiteY18" fmla="*/ 86171 h 1527583"/>
                    <a:gd name="connsiteX19" fmla="*/ 1387549 w 1940442"/>
                    <a:gd name="connsiteY19" fmla="*/ 96804 h 1527583"/>
                    <a:gd name="connsiteX20" fmla="*/ 1419447 w 1940442"/>
                    <a:gd name="connsiteY20" fmla="*/ 107436 h 1527583"/>
                    <a:gd name="connsiteX21" fmla="*/ 1504507 w 1940442"/>
                    <a:gd name="connsiteY21" fmla="*/ 123385 h 1527583"/>
                    <a:gd name="connsiteX22" fmla="*/ 1584252 w 1940442"/>
                    <a:gd name="connsiteY22" fmla="*/ 171232 h 1527583"/>
                    <a:gd name="connsiteX23" fmla="*/ 1600200 w 1940442"/>
                    <a:gd name="connsiteY23" fmla="*/ 187180 h 1527583"/>
                    <a:gd name="connsiteX24" fmla="*/ 1616149 w 1940442"/>
                    <a:gd name="connsiteY24" fmla="*/ 213762 h 1527583"/>
                    <a:gd name="connsiteX25" fmla="*/ 1621466 w 1940442"/>
                    <a:gd name="connsiteY25" fmla="*/ 229711 h 1527583"/>
                    <a:gd name="connsiteX26" fmla="*/ 1642731 w 1940442"/>
                    <a:gd name="connsiteY26" fmla="*/ 240343 h 1527583"/>
                    <a:gd name="connsiteX27" fmla="*/ 1653363 w 1940442"/>
                    <a:gd name="connsiteY27" fmla="*/ 256292 h 1527583"/>
                    <a:gd name="connsiteX28" fmla="*/ 1674628 w 1940442"/>
                    <a:gd name="connsiteY28" fmla="*/ 298822 h 1527583"/>
                    <a:gd name="connsiteX29" fmla="*/ 1679945 w 1940442"/>
                    <a:gd name="connsiteY29" fmla="*/ 325404 h 1527583"/>
                    <a:gd name="connsiteX30" fmla="*/ 1722475 w 1940442"/>
                    <a:gd name="connsiteY30" fmla="*/ 378567 h 1527583"/>
                    <a:gd name="connsiteX31" fmla="*/ 1727791 w 1940442"/>
                    <a:gd name="connsiteY31" fmla="*/ 399832 h 1527583"/>
                    <a:gd name="connsiteX32" fmla="*/ 1743740 w 1940442"/>
                    <a:gd name="connsiteY32" fmla="*/ 431729 h 1527583"/>
                    <a:gd name="connsiteX33" fmla="*/ 1749056 w 1940442"/>
                    <a:gd name="connsiteY33" fmla="*/ 458311 h 1527583"/>
                    <a:gd name="connsiteX34" fmla="*/ 1770321 w 1940442"/>
                    <a:gd name="connsiteY34" fmla="*/ 474260 h 1527583"/>
                    <a:gd name="connsiteX35" fmla="*/ 1786270 w 1940442"/>
                    <a:gd name="connsiteY35" fmla="*/ 522106 h 1527583"/>
                    <a:gd name="connsiteX36" fmla="*/ 1823484 w 1940442"/>
                    <a:gd name="connsiteY36" fmla="*/ 612483 h 1527583"/>
                    <a:gd name="connsiteX37" fmla="*/ 1839433 w 1940442"/>
                    <a:gd name="connsiteY37" fmla="*/ 724125 h 1527583"/>
                    <a:gd name="connsiteX38" fmla="*/ 1887279 w 1940442"/>
                    <a:gd name="connsiteY38" fmla="*/ 793236 h 1527583"/>
                    <a:gd name="connsiteX39" fmla="*/ 1897912 w 1940442"/>
                    <a:gd name="connsiteY39" fmla="*/ 862348 h 1527583"/>
                    <a:gd name="connsiteX40" fmla="*/ 1924493 w 1940442"/>
                    <a:gd name="connsiteY40" fmla="*/ 963357 h 1527583"/>
                    <a:gd name="connsiteX41" fmla="*/ 1940442 w 1940442"/>
                    <a:gd name="connsiteY41" fmla="*/ 1106897 h 1527583"/>
                    <a:gd name="connsiteX42" fmla="*/ 1935126 w 1940442"/>
                    <a:gd name="connsiteY42" fmla="*/ 1223855 h 1527583"/>
                    <a:gd name="connsiteX43" fmla="*/ 1913861 w 1940442"/>
                    <a:gd name="connsiteY43" fmla="*/ 1292967 h 1527583"/>
                    <a:gd name="connsiteX44" fmla="*/ 1892596 w 1940442"/>
                    <a:gd name="connsiteY44" fmla="*/ 1308915 h 1527583"/>
                    <a:gd name="connsiteX45" fmla="*/ 1881963 w 1940442"/>
                    <a:gd name="connsiteY45" fmla="*/ 1351446 h 1527583"/>
                    <a:gd name="connsiteX46" fmla="*/ 1871331 w 1940442"/>
                    <a:gd name="connsiteY46" fmla="*/ 1367394 h 1527583"/>
                    <a:gd name="connsiteX47" fmla="*/ 1850066 w 1940442"/>
                    <a:gd name="connsiteY47" fmla="*/ 1415241 h 1527583"/>
                    <a:gd name="connsiteX48" fmla="*/ 1802219 w 1940442"/>
                    <a:gd name="connsiteY48" fmla="*/ 1441822 h 1527583"/>
                    <a:gd name="connsiteX49" fmla="*/ 1780954 w 1940442"/>
                    <a:gd name="connsiteY49" fmla="*/ 1473720 h 1527583"/>
                    <a:gd name="connsiteX50" fmla="*/ 1754372 w 1940442"/>
                    <a:gd name="connsiteY50" fmla="*/ 1489669 h 1527583"/>
                    <a:gd name="connsiteX51" fmla="*/ 1733107 w 1940442"/>
                    <a:gd name="connsiteY51" fmla="*/ 1500301 h 1527583"/>
                    <a:gd name="connsiteX52" fmla="*/ 1690577 w 1940442"/>
                    <a:gd name="connsiteY52" fmla="*/ 1510934 h 1527583"/>
                    <a:gd name="connsiteX53" fmla="*/ 1653363 w 1940442"/>
                    <a:gd name="connsiteY53" fmla="*/ 1516250 h 1527583"/>
                    <a:gd name="connsiteX54" fmla="*/ 1531089 w 1940442"/>
                    <a:gd name="connsiteY54" fmla="*/ 1521567 h 1527583"/>
                    <a:gd name="connsiteX55" fmla="*/ 1488559 w 1940442"/>
                    <a:gd name="connsiteY55" fmla="*/ 1526883 h 1527583"/>
                    <a:gd name="connsiteX56" fmla="*/ 1461978 w 1940442"/>
                    <a:gd name="connsiteY56" fmla="*/ 1521567 h 1527583"/>
                    <a:gd name="connsiteX57" fmla="*/ 1525773 w 1940442"/>
                    <a:gd name="connsiteY57" fmla="*/ 1473720 h 1527583"/>
                    <a:gd name="connsiteX58" fmla="*/ 1493875 w 1940442"/>
                    <a:gd name="connsiteY58" fmla="*/ 1526883 h 1527583"/>
                    <a:gd name="connsiteX59" fmla="*/ 1435396 w 1940442"/>
                    <a:gd name="connsiteY59" fmla="*/ 1452455 h 1527583"/>
                    <a:gd name="connsiteX60" fmla="*/ 1461977 w 1940442"/>
                    <a:gd name="connsiteY60" fmla="*/ 1494985 h 1527583"/>
                    <a:gd name="connsiteX61" fmla="*/ 1371600 w 1940442"/>
                    <a:gd name="connsiteY61" fmla="*/ 1431190 h 1527583"/>
                    <a:gd name="connsiteX62" fmla="*/ 1164266 w 1940442"/>
                    <a:gd name="connsiteY62" fmla="*/ 1346129 h 1527583"/>
                    <a:gd name="connsiteX63" fmla="*/ 1169582 w 1940442"/>
                    <a:gd name="connsiteY63" fmla="*/ 1282334 h 1527583"/>
                    <a:gd name="connsiteX64" fmla="*/ 1180214 w 1940442"/>
                    <a:gd name="connsiteY64" fmla="*/ 1261069 h 1527583"/>
                    <a:gd name="connsiteX65" fmla="*/ 1228061 w 1940442"/>
                    <a:gd name="connsiteY65" fmla="*/ 1255753 h 1527583"/>
                    <a:gd name="connsiteX66" fmla="*/ 1281224 w 1940442"/>
                    <a:gd name="connsiteY66" fmla="*/ 1308915 h 1527583"/>
                    <a:gd name="connsiteX67" fmla="*/ 1318438 w 1940442"/>
                    <a:gd name="connsiteY67" fmla="*/ 1303599 h 1527583"/>
                    <a:gd name="connsiteX68" fmla="*/ 1339703 w 1940442"/>
                    <a:gd name="connsiteY68" fmla="*/ 1255753 h 1527583"/>
                    <a:gd name="connsiteX69" fmla="*/ 1329070 w 1940442"/>
                    <a:gd name="connsiteY69" fmla="*/ 1181325 h 1527583"/>
                    <a:gd name="connsiteX70" fmla="*/ 1318438 w 1940442"/>
                    <a:gd name="connsiteY70" fmla="*/ 1160060 h 1527583"/>
                    <a:gd name="connsiteX71" fmla="*/ 1297172 w 1940442"/>
                    <a:gd name="connsiteY71" fmla="*/ 1149427 h 1527583"/>
                    <a:gd name="connsiteX72" fmla="*/ 1286540 w 1940442"/>
                    <a:gd name="connsiteY72" fmla="*/ 1122846 h 1527583"/>
                    <a:gd name="connsiteX73" fmla="*/ 1244010 w 1940442"/>
                    <a:gd name="connsiteY73" fmla="*/ 1053734 h 1527583"/>
                    <a:gd name="connsiteX74" fmla="*/ 1238693 w 1940442"/>
                    <a:gd name="connsiteY74" fmla="*/ 1037785 h 1527583"/>
                    <a:gd name="connsiteX75" fmla="*/ 1217428 w 1940442"/>
                    <a:gd name="connsiteY75" fmla="*/ 1000571 h 1527583"/>
                    <a:gd name="connsiteX76" fmla="*/ 1174898 w 1940442"/>
                    <a:gd name="connsiteY76" fmla="*/ 926143 h 1527583"/>
                    <a:gd name="connsiteX77" fmla="*/ 1169582 w 1940442"/>
                    <a:gd name="connsiteY77" fmla="*/ 904878 h 1527583"/>
                    <a:gd name="connsiteX78" fmla="*/ 1121735 w 1940442"/>
                    <a:gd name="connsiteY78" fmla="*/ 857032 h 1527583"/>
                    <a:gd name="connsiteX79" fmla="*/ 1100470 w 1940442"/>
                    <a:gd name="connsiteY79" fmla="*/ 825134 h 1527583"/>
                    <a:gd name="connsiteX80" fmla="*/ 1089838 w 1940442"/>
                    <a:gd name="connsiteY80" fmla="*/ 803869 h 1527583"/>
                    <a:gd name="connsiteX81" fmla="*/ 1063256 w 1940442"/>
                    <a:gd name="connsiteY81" fmla="*/ 793236 h 1527583"/>
                    <a:gd name="connsiteX82" fmla="*/ 1036675 w 1940442"/>
                    <a:gd name="connsiteY82" fmla="*/ 756022 h 1527583"/>
                    <a:gd name="connsiteX83" fmla="*/ 962247 w 1940442"/>
                    <a:gd name="connsiteY83" fmla="*/ 718808 h 1527583"/>
                    <a:gd name="connsiteX84" fmla="*/ 850605 w 1940442"/>
                    <a:gd name="connsiteY84" fmla="*/ 665646 h 1527583"/>
                    <a:gd name="connsiteX85" fmla="*/ 808075 w 1940442"/>
                    <a:gd name="connsiteY85" fmla="*/ 670962 h 1527583"/>
                    <a:gd name="connsiteX86" fmla="*/ 776177 w 1940442"/>
                    <a:gd name="connsiteY86" fmla="*/ 676278 h 1527583"/>
                    <a:gd name="connsiteX87" fmla="*/ 643270 w 1940442"/>
                    <a:gd name="connsiteY87" fmla="*/ 665646 h 1527583"/>
                    <a:gd name="connsiteX88" fmla="*/ 478466 w 1940442"/>
                    <a:gd name="connsiteY88" fmla="*/ 670962 h 1527583"/>
                    <a:gd name="connsiteX89" fmla="*/ 451884 w 1940442"/>
                    <a:gd name="connsiteY89" fmla="*/ 724125 h 1527583"/>
                    <a:gd name="connsiteX90" fmla="*/ 430619 w 1940442"/>
                    <a:gd name="connsiteY90" fmla="*/ 734757 h 1527583"/>
                    <a:gd name="connsiteX91" fmla="*/ 425303 w 1940442"/>
                    <a:gd name="connsiteY91" fmla="*/ 750706 h 1527583"/>
                    <a:gd name="connsiteX92" fmla="*/ 414670 w 1940442"/>
                    <a:gd name="connsiteY92" fmla="*/ 766655 h 1527583"/>
                    <a:gd name="connsiteX93" fmla="*/ 356191 w 1940442"/>
                    <a:gd name="connsiteY93" fmla="*/ 787920 h 1527583"/>
                    <a:gd name="connsiteX94" fmla="*/ 324293 w 1940442"/>
                    <a:gd name="connsiteY94" fmla="*/ 809185 h 1527583"/>
                    <a:gd name="connsiteX95" fmla="*/ 297712 w 1940442"/>
                    <a:gd name="connsiteY95" fmla="*/ 830450 h 1527583"/>
                    <a:gd name="connsiteX96" fmla="*/ 228600 w 1940442"/>
                    <a:gd name="connsiteY96" fmla="*/ 846399 h 1527583"/>
                    <a:gd name="connsiteX97" fmla="*/ 122275 w 1940442"/>
                    <a:gd name="connsiteY97" fmla="*/ 835767 h 1527583"/>
                    <a:gd name="connsiteX98" fmla="*/ 79745 w 1940442"/>
                    <a:gd name="connsiteY98" fmla="*/ 814501 h 1527583"/>
                    <a:gd name="connsiteX99" fmla="*/ 58479 w 1940442"/>
                    <a:gd name="connsiteY99" fmla="*/ 782604 h 1527583"/>
                    <a:gd name="connsiteX100" fmla="*/ 0 w 1940442"/>
                    <a:gd name="connsiteY100" fmla="*/ 729441 h 1527583"/>
                    <a:gd name="connsiteX0" fmla="*/ 0 w 1940442"/>
                    <a:gd name="connsiteY0" fmla="*/ 729441 h 1527583"/>
                    <a:gd name="connsiteX1" fmla="*/ 0 w 1940442"/>
                    <a:gd name="connsiteY1" fmla="*/ 729441 h 1527583"/>
                    <a:gd name="connsiteX2" fmla="*/ 10633 w 1940442"/>
                    <a:gd name="connsiteY2" fmla="*/ 569953 h 1527583"/>
                    <a:gd name="connsiteX3" fmla="*/ 15949 w 1940442"/>
                    <a:gd name="connsiteY3" fmla="*/ 538055 h 1527583"/>
                    <a:gd name="connsiteX4" fmla="*/ 42531 w 1940442"/>
                    <a:gd name="connsiteY4" fmla="*/ 500841 h 1527583"/>
                    <a:gd name="connsiteX5" fmla="*/ 79745 w 1940442"/>
                    <a:gd name="connsiteY5" fmla="*/ 410464 h 1527583"/>
                    <a:gd name="connsiteX6" fmla="*/ 90377 w 1940442"/>
                    <a:gd name="connsiteY6" fmla="*/ 389199 h 1527583"/>
                    <a:gd name="connsiteX7" fmla="*/ 101010 w 1940442"/>
                    <a:gd name="connsiteY7" fmla="*/ 362618 h 1527583"/>
                    <a:gd name="connsiteX8" fmla="*/ 122275 w 1940442"/>
                    <a:gd name="connsiteY8" fmla="*/ 341353 h 1527583"/>
                    <a:gd name="connsiteX9" fmla="*/ 138224 w 1940442"/>
                    <a:gd name="connsiteY9" fmla="*/ 277557 h 1527583"/>
                    <a:gd name="connsiteX10" fmla="*/ 212652 w 1940442"/>
                    <a:gd name="connsiteY10" fmla="*/ 213762 h 1527583"/>
                    <a:gd name="connsiteX11" fmla="*/ 239233 w 1940442"/>
                    <a:gd name="connsiteY11" fmla="*/ 155283 h 1527583"/>
                    <a:gd name="connsiteX12" fmla="*/ 303028 w 1940442"/>
                    <a:gd name="connsiteY12" fmla="*/ 128701 h 1527583"/>
                    <a:gd name="connsiteX13" fmla="*/ 366824 w 1940442"/>
                    <a:gd name="connsiteY13" fmla="*/ 75539 h 1527583"/>
                    <a:gd name="connsiteX14" fmla="*/ 409354 w 1940442"/>
                    <a:gd name="connsiteY14" fmla="*/ 70222 h 1527583"/>
                    <a:gd name="connsiteX15" fmla="*/ 473149 w 1940442"/>
                    <a:gd name="connsiteY15" fmla="*/ 48957 h 1527583"/>
                    <a:gd name="connsiteX16" fmla="*/ 520996 w 1940442"/>
                    <a:gd name="connsiteY16" fmla="*/ 43641 h 1527583"/>
                    <a:gd name="connsiteX17" fmla="*/ 552893 w 1940442"/>
                    <a:gd name="connsiteY17" fmla="*/ 38325 h 1527583"/>
                    <a:gd name="connsiteX18" fmla="*/ 1323754 w 1940442"/>
                    <a:gd name="connsiteY18" fmla="*/ 86171 h 1527583"/>
                    <a:gd name="connsiteX19" fmla="*/ 1387549 w 1940442"/>
                    <a:gd name="connsiteY19" fmla="*/ 96804 h 1527583"/>
                    <a:gd name="connsiteX20" fmla="*/ 1419447 w 1940442"/>
                    <a:gd name="connsiteY20" fmla="*/ 107436 h 1527583"/>
                    <a:gd name="connsiteX21" fmla="*/ 1504507 w 1940442"/>
                    <a:gd name="connsiteY21" fmla="*/ 123385 h 1527583"/>
                    <a:gd name="connsiteX22" fmla="*/ 1584252 w 1940442"/>
                    <a:gd name="connsiteY22" fmla="*/ 171232 h 1527583"/>
                    <a:gd name="connsiteX23" fmla="*/ 1600200 w 1940442"/>
                    <a:gd name="connsiteY23" fmla="*/ 187180 h 1527583"/>
                    <a:gd name="connsiteX24" fmla="*/ 1616149 w 1940442"/>
                    <a:gd name="connsiteY24" fmla="*/ 213762 h 1527583"/>
                    <a:gd name="connsiteX25" fmla="*/ 1621466 w 1940442"/>
                    <a:gd name="connsiteY25" fmla="*/ 229711 h 1527583"/>
                    <a:gd name="connsiteX26" fmla="*/ 1642731 w 1940442"/>
                    <a:gd name="connsiteY26" fmla="*/ 240343 h 1527583"/>
                    <a:gd name="connsiteX27" fmla="*/ 1653363 w 1940442"/>
                    <a:gd name="connsiteY27" fmla="*/ 256292 h 1527583"/>
                    <a:gd name="connsiteX28" fmla="*/ 1674628 w 1940442"/>
                    <a:gd name="connsiteY28" fmla="*/ 298822 h 1527583"/>
                    <a:gd name="connsiteX29" fmla="*/ 1679945 w 1940442"/>
                    <a:gd name="connsiteY29" fmla="*/ 325404 h 1527583"/>
                    <a:gd name="connsiteX30" fmla="*/ 1722475 w 1940442"/>
                    <a:gd name="connsiteY30" fmla="*/ 378567 h 1527583"/>
                    <a:gd name="connsiteX31" fmla="*/ 1727791 w 1940442"/>
                    <a:gd name="connsiteY31" fmla="*/ 399832 h 1527583"/>
                    <a:gd name="connsiteX32" fmla="*/ 1743740 w 1940442"/>
                    <a:gd name="connsiteY32" fmla="*/ 431729 h 1527583"/>
                    <a:gd name="connsiteX33" fmla="*/ 1749056 w 1940442"/>
                    <a:gd name="connsiteY33" fmla="*/ 458311 h 1527583"/>
                    <a:gd name="connsiteX34" fmla="*/ 1770321 w 1940442"/>
                    <a:gd name="connsiteY34" fmla="*/ 474260 h 1527583"/>
                    <a:gd name="connsiteX35" fmla="*/ 1786270 w 1940442"/>
                    <a:gd name="connsiteY35" fmla="*/ 522106 h 1527583"/>
                    <a:gd name="connsiteX36" fmla="*/ 1823484 w 1940442"/>
                    <a:gd name="connsiteY36" fmla="*/ 612483 h 1527583"/>
                    <a:gd name="connsiteX37" fmla="*/ 1839433 w 1940442"/>
                    <a:gd name="connsiteY37" fmla="*/ 724125 h 1527583"/>
                    <a:gd name="connsiteX38" fmla="*/ 1887279 w 1940442"/>
                    <a:gd name="connsiteY38" fmla="*/ 793236 h 1527583"/>
                    <a:gd name="connsiteX39" fmla="*/ 1897912 w 1940442"/>
                    <a:gd name="connsiteY39" fmla="*/ 862348 h 1527583"/>
                    <a:gd name="connsiteX40" fmla="*/ 1924493 w 1940442"/>
                    <a:gd name="connsiteY40" fmla="*/ 963357 h 1527583"/>
                    <a:gd name="connsiteX41" fmla="*/ 1940442 w 1940442"/>
                    <a:gd name="connsiteY41" fmla="*/ 1106897 h 1527583"/>
                    <a:gd name="connsiteX42" fmla="*/ 1935126 w 1940442"/>
                    <a:gd name="connsiteY42" fmla="*/ 1223855 h 1527583"/>
                    <a:gd name="connsiteX43" fmla="*/ 1913861 w 1940442"/>
                    <a:gd name="connsiteY43" fmla="*/ 1292967 h 1527583"/>
                    <a:gd name="connsiteX44" fmla="*/ 1892596 w 1940442"/>
                    <a:gd name="connsiteY44" fmla="*/ 1308915 h 1527583"/>
                    <a:gd name="connsiteX45" fmla="*/ 1881963 w 1940442"/>
                    <a:gd name="connsiteY45" fmla="*/ 1351446 h 1527583"/>
                    <a:gd name="connsiteX46" fmla="*/ 1871331 w 1940442"/>
                    <a:gd name="connsiteY46" fmla="*/ 1367394 h 1527583"/>
                    <a:gd name="connsiteX47" fmla="*/ 1850066 w 1940442"/>
                    <a:gd name="connsiteY47" fmla="*/ 1415241 h 1527583"/>
                    <a:gd name="connsiteX48" fmla="*/ 1802219 w 1940442"/>
                    <a:gd name="connsiteY48" fmla="*/ 1441822 h 1527583"/>
                    <a:gd name="connsiteX49" fmla="*/ 1780954 w 1940442"/>
                    <a:gd name="connsiteY49" fmla="*/ 1473720 h 1527583"/>
                    <a:gd name="connsiteX50" fmla="*/ 1754372 w 1940442"/>
                    <a:gd name="connsiteY50" fmla="*/ 1489669 h 1527583"/>
                    <a:gd name="connsiteX51" fmla="*/ 1733107 w 1940442"/>
                    <a:gd name="connsiteY51" fmla="*/ 1500301 h 1527583"/>
                    <a:gd name="connsiteX52" fmla="*/ 1690577 w 1940442"/>
                    <a:gd name="connsiteY52" fmla="*/ 1510934 h 1527583"/>
                    <a:gd name="connsiteX53" fmla="*/ 1653363 w 1940442"/>
                    <a:gd name="connsiteY53" fmla="*/ 1516250 h 1527583"/>
                    <a:gd name="connsiteX54" fmla="*/ 1531089 w 1940442"/>
                    <a:gd name="connsiteY54" fmla="*/ 1521567 h 1527583"/>
                    <a:gd name="connsiteX55" fmla="*/ 1488559 w 1940442"/>
                    <a:gd name="connsiteY55" fmla="*/ 1526883 h 1527583"/>
                    <a:gd name="connsiteX56" fmla="*/ 1461978 w 1940442"/>
                    <a:gd name="connsiteY56" fmla="*/ 1521567 h 1527583"/>
                    <a:gd name="connsiteX57" fmla="*/ 1525773 w 1940442"/>
                    <a:gd name="connsiteY57" fmla="*/ 1473720 h 1527583"/>
                    <a:gd name="connsiteX58" fmla="*/ 1493875 w 1940442"/>
                    <a:gd name="connsiteY58" fmla="*/ 1526883 h 1527583"/>
                    <a:gd name="connsiteX59" fmla="*/ 1435396 w 1940442"/>
                    <a:gd name="connsiteY59" fmla="*/ 1452455 h 1527583"/>
                    <a:gd name="connsiteX60" fmla="*/ 1461977 w 1940442"/>
                    <a:gd name="connsiteY60" fmla="*/ 1494985 h 1527583"/>
                    <a:gd name="connsiteX61" fmla="*/ 1371600 w 1940442"/>
                    <a:gd name="connsiteY61" fmla="*/ 1431190 h 1527583"/>
                    <a:gd name="connsiteX62" fmla="*/ 1334387 w 1940442"/>
                    <a:gd name="connsiteY62" fmla="*/ 1431189 h 1527583"/>
                    <a:gd name="connsiteX63" fmla="*/ 1169582 w 1940442"/>
                    <a:gd name="connsiteY63" fmla="*/ 1282334 h 1527583"/>
                    <a:gd name="connsiteX64" fmla="*/ 1180214 w 1940442"/>
                    <a:gd name="connsiteY64" fmla="*/ 1261069 h 1527583"/>
                    <a:gd name="connsiteX65" fmla="*/ 1228061 w 1940442"/>
                    <a:gd name="connsiteY65" fmla="*/ 1255753 h 1527583"/>
                    <a:gd name="connsiteX66" fmla="*/ 1281224 w 1940442"/>
                    <a:gd name="connsiteY66" fmla="*/ 1308915 h 1527583"/>
                    <a:gd name="connsiteX67" fmla="*/ 1318438 w 1940442"/>
                    <a:gd name="connsiteY67" fmla="*/ 1303599 h 1527583"/>
                    <a:gd name="connsiteX68" fmla="*/ 1339703 w 1940442"/>
                    <a:gd name="connsiteY68" fmla="*/ 1255753 h 1527583"/>
                    <a:gd name="connsiteX69" fmla="*/ 1329070 w 1940442"/>
                    <a:gd name="connsiteY69" fmla="*/ 1181325 h 1527583"/>
                    <a:gd name="connsiteX70" fmla="*/ 1318438 w 1940442"/>
                    <a:gd name="connsiteY70" fmla="*/ 1160060 h 1527583"/>
                    <a:gd name="connsiteX71" fmla="*/ 1297172 w 1940442"/>
                    <a:gd name="connsiteY71" fmla="*/ 1149427 h 1527583"/>
                    <a:gd name="connsiteX72" fmla="*/ 1286540 w 1940442"/>
                    <a:gd name="connsiteY72" fmla="*/ 1122846 h 1527583"/>
                    <a:gd name="connsiteX73" fmla="*/ 1244010 w 1940442"/>
                    <a:gd name="connsiteY73" fmla="*/ 1053734 h 1527583"/>
                    <a:gd name="connsiteX74" fmla="*/ 1238693 w 1940442"/>
                    <a:gd name="connsiteY74" fmla="*/ 1037785 h 1527583"/>
                    <a:gd name="connsiteX75" fmla="*/ 1217428 w 1940442"/>
                    <a:gd name="connsiteY75" fmla="*/ 1000571 h 1527583"/>
                    <a:gd name="connsiteX76" fmla="*/ 1174898 w 1940442"/>
                    <a:gd name="connsiteY76" fmla="*/ 926143 h 1527583"/>
                    <a:gd name="connsiteX77" fmla="*/ 1169582 w 1940442"/>
                    <a:gd name="connsiteY77" fmla="*/ 904878 h 1527583"/>
                    <a:gd name="connsiteX78" fmla="*/ 1121735 w 1940442"/>
                    <a:gd name="connsiteY78" fmla="*/ 857032 h 1527583"/>
                    <a:gd name="connsiteX79" fmla="*/ 1100470 w 1940442"/>
                    <a:gd name="connsiteY79" fmla="*/ 825134 h 1527583"/>
                    <a:gd name="connsiteX80" fmla="*/ 1089838 w 1940442"/>
                    <a:gd name="connsiteY80" fmla="*/ 803869 h 1527583"/>
                    <a:gd name="connsiteX81" fmla="*/ 1063256 w 1940442"/>
                    <a:gd name="connsiteY81" fmla="*/ 793236 h 1527583"/>
                    <a:gd name="connsiteX82" fmla="*/ 1036675 w 1940442"/>
                    <a:gd name="connsiteY82" fmla="*/ 756022 h 1527583"/>
                    <a:gd name="connsiteX83" fmla="*/ 962247 w 1940442"/>
                    <a:gd name="connsiteY83" fmla="*/ 718808 h 1527583"/>
                    <a:gd name="connsiteX84" fmla="*/ 850605 w 1940442"/>
                    <a:gd name="connsiteY84" fmla="*/ 665646 h 1527583"/>
                    <a:gd name="connsiteX85" fmla="*/ 808075 w 1940442"/>
                    <a:gd name="connsiteY85" fmla="*/ 670962 h 1527583"/>
                    <a:gd name="connsiteX86" fmla="*/ 776177 w 1940442"/>
                    <a:gd name="connsiteY86" fmla="*/ 676278 h 1527583"/>
                    <a:gd name="connsiteX87" fmla="*/ 643270 w 1940442"/>
                    <a:gd name="connsiteY87" fmla="*/ 665646 h 1527583"/>
                    <a:gd name="connsiteX88" fmla="*/ 478466 w 1940442"/>
                    <a:gd name="connsiteY88" fmla="*/ 670962 h 1527583"/>
                    <a:gd name="connsiteX89" fmla="*/ 451884 w 1940442"/>
                    <a:gd name="connsiteY89" fmla="*/ 724125 h 1527583"/>
                    <a:gd name="connsiteX90" fmla="*/ 430619 w 1940442"/>
                    <a:gd name="connsiteY90" fmla="*/ 734757 h 1527583"/>
                    <a:gd name="connsiteX91" fmla="*/ 425303 w 1940442"/>
                    <a:gd name="connsiteY91" fmla="*/ 750706 h 1527583"/>
                    <a:gd name="connsiteX92" fmla="*/ 414670 w 1940442"/>
                    <a:gd name="connsiteY92" fmla="*/ 766655 h 1527583"/>
                    <a:gd name="connsiteX93" fmla="*/ 356191 w 1940442"/>
                    <a:gd name="connsiteY93" fmla="*/ 787920 h 1527583"/>
                    <a:gd name="connsiteX94" fmla="*/ 324293 w 1940442"/>
                    <a:gd name="connsiteY94" fmla="*/ 809185 h 1527583"/>
                    <a:gd name="connsiteX95" fmla="*/ 297712 w 1940442"/>
                    <a:gd name="connsiteY95" fmla="*/ 830450 h 1527583"/>
                    <a:gd name="connsiteX96" fmla="*/ 228600 w 1940442"/>
                    <a:gd name="connsiteY96" fmla="*/ 846399 h 1527583"/>
                    <a:gd name="connsiteX97" fmla="*/ 122275 w 1940442"/>
                    <a:gd name="connsiteY97" fmla="*/ 835767 h 1527583"/>
                    <a:gd name="connsiteX98" fmla="*/ 79745 w 1940442"/>
                    <a:gd name="connsiteY98" fmla="*/ 814501 h 1527583"/>
                    <a:gd name="connsiteX99" fmla="*/ 58479 w 1940442"/>
                    <a:gd name="connsiteY99" fmla="*/ 782604 h 1527583"/>
                    <a:gd name="connsiteX100" fmla="*/ 0 w 1940442"/>
                    <a:gd name="connsiteY100" fmla="*/ 729441 h 1527583"/>
                    <a:gd name="connsiteX0" fmla="*/ 0 w 1940442"/>
                    <a:gd name="connsiteY0" fmla="*/ 729441 h 1527583"/>
                    <a:gd name="connsiteX1" fmla="*/ 0 w 1940442"/>
                    <a:gd name="connsiteY1" fmla="*/ 729441 h 1527583"/>
                    <a:gd name="connsiteX2" fmla="*/ 10633 w 1940442"/>
                    <a:gd name="connsiteY2" fmla="*/ 569953 h 1527583"/>
                    <a:gd name="connsiteX3" fmla="*/ 15949 w 1940442"/>
                    <a:gd name="connsiteY3" fmla="*/ 538055 h 1527583"/>
                    <a:gd name="connsiteX4" fmla="*/ 42531 w 1940442"/>
                    <a:gd name="connsiteY4" fmla="*/ 500841 h 1527583"/>
                    <a:gd name="connsiteX5" fmla="*/ 79745 w 1940442"/>
                    <a:gd name="connsiteY5" fmla="*/ 410464 h 1527583"/>
                    <a:gd name="connsiteX6" fmla="*/ 90377 w 1940442"/>
                    <a:gd name="connsiteY6" fmla="*/ 389199 h 1527583"/>
                    <a:gd name="connsiteX7" fmla="*/ 101010 w 1940442"/>
                    <a:gd name="connsiteY7" fmla="*/ 362618 h 1527583"/>
                    <a:gd name="connsiteX8" fmla="*/ 122275 w 1940442"/>
                    <a:gd name="connsiteY8" fmla="*/ 341353 h 1527583"/>
                    <a:gd name="connsiteX9" fmla="*/ 138224 w 1940442"/>
                    <a:gd name="connsiteY9" fmla="*/ 277557 h 1527583"/>
                    <a:gd name="connsiteX10" fmla="*/ 212652 w 1940442"/>
                    <a:gd name="connsiteY10" fmla="*/ 213762 h 1527583"/>
                    <a:gd name="connsiteX11" fmla="*/ 239233 w 1940442"/>
                    <a:gd name="connsiteY11" fmla="*/ 155283 h 1527583"/>
                    <a:gd name="connsiteX12" fmla="*/ 303028 w 1940442"/>
                    <a:gd name="connsiteY12" fmla="*/ 128701 h 1527583"/>
                    <a:gd name="connsiteX13" fmla="*/ 366824 w 1940442"/>
                    <a:gd name="connsiteY13" fmla="*/ 75539 h 1527583"/>
                    <a:gd name="connsiteX14" fmla="*/ 409354 w 1940442"/>
                    <a:gd name="connsiteY14" fmla="*/ 70222 h 1527583"/>
                    <a:gd name="connsiteX15" fmla="*/ 473149 w 1940442"/>
                    <a:gd name="connsiteY15" fmla="*/ 48957 h 1527583"/>
                    <a:gd name="connsiteX16" fmla="*/ 520996 w 1940442"/>
                    <a:gd name="connsiteY16" fmla="*/ 43641 h 1527583"/>
                    <a:gd name="connsiteX17" fmla="*/ 552893 w 1940442"/>
                    <a:gd name="connsiteY17" fmla="*/ 38325 h 1527583"/>
                    <a:gd name="connsiteX18" fmla="*/ 1323754 w 1940442"/>
                    <a:gd name="connsiteY18" fmla="*/ 86171 h 1527583"/>
                    <a:gd name="connsiteX19" fmla="*/ 1387549 w 1940442"/>
                    <a:gd name="connsiteY19" fmla="*/ 96804 h 1527583"/>
                    <a:gd name="connsiteX20" fmla="*/ 1419447 w 1940442"/>
                    <a:gd name="connsiteY20" fmla="*/ 107436 h 1527583"/>
                    <a:gd name="connsiteX21" fmla="*/ 1504507 w 1940442"/>
                    <a:gd name="connsiteY21" fmla="*/ 123385 h 1527583"/>
                    <a:gd name="connsiteX22" fmla="*/ 1584252 w 1940442"/>
                    <a:gd name="connsiteY22" fmla="*/ 171232 h 1527583"/>
                    <a:gd name="connsiteX23" fmla="*/ 1600200 w 1940442"/>
                    <a:gd name="connsiteY23" fmla="*/ 187180 h 1527583"/>
                    <a:gd name="connsiteX24" fmla="*/ 1616149 w 1940442"/>
                    <a:gd name="connsiteY24" fmla="*/ 213762 h 1527583"/>
                    <a:gd name="connsiteX25" fmla="*/ 1621466 w 1940442"/>
                    <a:gd name="connsiteY25" fmla="*/ 229711 h 1527583"/>
                    <a:gd name="connsiteX26" fmla="*/ 1642731 w 1940442"/>
                    <a:gd name="connsiteY26" fmla="*/ 240343 h 1527583"/>
                    <a:gd name="connsiteX27" fmla="*/ 1653363 w 1940442"/>
                    <a:gd name="connsiteY27" fmla="*/ 256292 h 1527583"/>
                    <a:gd name="connsiteX28" fmla="*/ 1674628 w 1940442"/>
                    <a:gd name="connsiteY28" fmla="*/ 298822 h 1527583"/>
                    <a:gd name="connsiteX29" fmla="*/ 1679945 w 1940442"/>
                    <a:gd name="connsiteY29" fmla="*/ 325404 h 1527583"/>
                    <a:gd name="connsiteX30" fmla="*/ 1722475 w 1940442"/>
                    <a:gd name="connsiteY30" fmla="*/ 378567 h 1527583"/>
                    <a:gd name="connsiteX31" fmla="*/ 1727791 w 1940442"/>
                    <a:gd name="connsiteY31" fmla="*/ 399832 h 1527583"/>
                    <a:gd name="connsiteX32" fmla="*/ 1743740 w 1940442"/>
                    <a:gd name="connsiteY32" fmla="*/ 431729 h 1527583"/>
                    <a:gd name="connsiteX33" fmla="*/ 1749056 w 1940442"/>
                    <a:gd name="connsiteY33" fmla="*/ 458311 h 1527583"/>
                    <a:gd name="connsiteX34" fmla="*/ 1770321 w 1940442"/>
                    <a:gd name="connsiteY34" fmla="*/ 474260 h 1527583"/>
                    <a:gd name="connsiteX35" fmla="*/ 1786270 w 1940442"/>
                    <a:gd name="connsiteY35" fmla="*/ 522106 h 1527583"/>
                    <a:gd name="connsiteX36" fmla="*/ 1823484 w 1940442"/>
                    <a:gd name="connsiteY36" fmla="*/ 612483 h 1527583"/>
                    <a:gd name="connsiteX37" fmla="*/ 1839433 w 1940442"/>
                    <a:gd name="connsiteY37" fmla="*/ 724125 h 1527583"/>
                    <a:gd name="connsiteX38" fmla="*/ 1887279 w 1940442"/>
                    <a:gd name="connsiteY38" fmla="*/ 793236 h 1527583"/>
                    <a:gd name="connsiteX39" fmla="*/ 1897912 w 1940442"/>
                    <a:gd name="connsiteY39" fmla="*/ 862348 h 1527583"/>
                    <a:gd name="connsiteX40" fmla="*/ 1924493 w 1940442"/>
                    <a:gd name="connsiteY40" fmla="*/ 963357 h 1527583"/>
                    <a:gd name="connsiteX41" fmla="*/ 1940442 w 1940442"/>
                    <a:gd name="connsiteY41" fmla="*/ 1106897 h 1527583"/>
                    <a:gd name="connsiteX42" fmla="*/ 1935126 w 1940442"/>
                    <a:gd name="connsiteY42" fmla="*/ 1223855 h 1527583"/>
                    <a:gd name="connsiteX43" fmla="*/ 1913861 w 1940442"/>
                    <a:gd name="connsiteY43" fmla="*/ 1292967 h 1527583"/>
                    <a:gd name="connsiteX44" fmla="*/ 1892596 w 1940442"/>
                    <a:gd name="connsiteY44" fmla="*/ 1308915 h 1527583"/>
                    <a:gd name="connsiteX45" fmla="*/ 1881963 w 1940442"/>
                    <a:gd name="connsiteY45" fmla="*/ 1351446 h 1527583"/>
                    <a:gd name="connsiteX46" fmla="*/ 1871331 w 1940442"/>
                    <a:gd name="connsiteY46" fmla="*/ 1367394 h 1527583"/>
                    <a:gd name="connsiteX47" fmla="*/ 1850066 w 1940442"/>
                    <a:gd name="connsiteY47" fmla="*/ 1415241 h 1527583"/>
                    <a:gd name="connsiteX48" fmla="*/ 1802219 w 1940442"/>
                    <a:gd name="connsiteY48" fmla="*/ 1441822 h 1527583"/>
                    <a:gd name="connsiteX49" fmla="*/ 1780954 w 1940442"/>
                    <a:gd name="connsiteY49" fmla="*/ 1473720 h 1527583"/>
                    <a:gd name="connsiteX50" fmla="*/ 1754372 w 1940442"/>
                    <a:gd name="connsiteY50" fmla="*/ 1489669 h 1527583"/>
                    <a:gd name="connsiteX51" fmla="*/ 1733107 w 1940442"/>
                    <a:gd name="connsiteY51" fmla="*/ 1500301 h 1527583"/>
                    <a:gd name="connsiteX52" fmla="*/ 1690577 w 1940442"/>
                    <a:gd name="connsiteY52" fmla="*/ 1510934 h 1527583"/>
                    <a:gd name="connsiteX53" fmla="*/ 1653363 w 1940442"/>
                    <a:gd name="connsiteY53" fmla="*/ 1516250 h 1527583"/>
                    <a:gd name="connsiteX54" fmla="*/ 1531089 w 1940442"/>
                    <a:gd name="connsiteY54" fmla="*/ 1521567 h 1527583"/>
                    <a:gd name="connsiteX55" fmla="*/ 1488559 w 1940442"/>
                    <a:gd name="connsiteY55" fmla="*/ 1526883 h 1527583"/>
                    <a:gd name="connsiteX56" fmla="*/ 1461978 w 1940442"/>
                    <a:gd name="connsiteY56" fmla="*/ 1521567 h 1527583"/>
                    <a:gd name="connsiteX57" fmla="*/ 1525773 w 1940442"/>
                    <a:gd name="connsiteY57" fmla="*/ 1473720 h 1527583"/>
                    <a:gd name="connsiteX58" fmla="*/ 1493875 w 1940442"/>
                    <a:gd name="connsiteY58" fmla="*/ 1526883 h 1527583"/>
                    <a:gd name="connsiteX59" fmla="*/ 1435396 w 1940442"/>
                    <a:gd name="connsiteY59" fmla="*/ 1452455 h 1527583"/>
                    <a:gd name="connsiteX60" fmla="*/ 1461977 w 1940442"/>
                    <a:gd name="connsiteY60" fmla="*/ 1494985 h 1527583"/>
                    <a:gd name="connsiteX61" fmla="*/ 1371600 w 1940442"/>
                    <a:gd name="connsiteY61" fmla="*/ 1431190 h 1527583"/>
                    <a:gd name="connsiteX62" fmla="*/ 1334387 w 1940442"/>
                    <a:gd name="connsiteY62" fmla="*/ 1431189 h 1527583"/>
                    <a:gd name="connsiteX63" fmla="*/ 1169582 w 1940442"/>
                    <a:gd name="connsiteY63" fmla="*/ 1282334 h 1527583"/>
                    <a:gd name="connsiteX64" fmla="*/ 1307805 w 1940442"/>
                    <a:gd name="connsiteY64" fmla="*/ 1383343 h 1527583"/>
                    <a:gd name="connsiteX65" fmla="*/ 1228061 w 1940442"/>
                    <a:gd name="connsiteY65" fmla="*/ 1255753 h 1527583"/>
                    <a:gd name="connsiteX66" fmla="*/ 1281224 w 1940442"/>
                    <a:gd name="connsiteY66" fmla="*/ 1308915 h 1527583"/>
                    <a:gd name="connsiteX67" fmla="*/ 1318438 w 1940442"/>
                    <a:gd name="connsiteY67" fmla="*/ 1303599 h 1527583"/>
                    <a:gd name="connsiteX68" fmla="*/ 1339703 w 1940442"/>
                    <a:gd name="connsiteY68" fmla="*/ 1255753 h 1527583"/>
                    <a:gd name="connsiteX69" fmla="*/ 1329070 w 1940442"/>
                    <a:gd name="connsiteY69" fmla="*/ 1181325 h 1527583"/>
                    <a:gd name="connsiteX70" fmla="*/ 1318438 w 1940442"/>
                    <a:gd name="connsiteY70" fmla="*/ 1160060 h 1527583"/>
                    <a:gd name="connsiteX71" fmla="*/ 1297172 w 1940442"/>
                    <a:gd name="connsiteY71" fmla="*/ 1149427 h 1527583"/>
                    <a:gd name="connsiteX72" fmla="*/ 1286540 w 1940442"/>
                    <a:gd name="connsiteY72" fmla="*/ 1122846 h 1527583"/>
                    <a:gd name="connsiteX73" fmla="*/ 1244010 w 1940442"/>
                    <a:gd name="connsiteY73" fmla="*/ 1053734 h 1527583"/>
                    <a:gd name="connsiteX74" fmla="*/ 1238693 w 1940442"/>
                    <a:gd name="connsiteY74" fmla="*/ 1037785 h 1527583"/>
                    <a:gd name="connsiteX75" fmla="*/ 1217428 w 1940442"/>
                    <a:gd name="connsiteY75" fmla="*/ 1000571 h 1527583"/>
                    <a:gd name="connsiteX76" fmla="*/ 1174898 w 1940442"/>
                    <a:gd name="connsiteY76" fmla="*/ 926143 h 1527583"/>
                    <a:gd name="connsiteX77" fmla="*/ 1169582 w 1940442"/>
                    <a:gd name="connsiteY77" fmla="*/ 904878 h 1527583"/>
                    <a:gd name="connsiteX78" fmla="*/ 1121735 w 1940442"/>
                    <a:gd name="connsiteY78" fmla="*/ 857032 h 1527583"/>
                    <a:gd name="connsiteX79" fmla="*/ 1100470 w 1940442"/>
                    <a:gd name="connsiteY79" fmla="*/ 825134 h 1527583"/>
                    <a:gd name="connsiteX80" fmla="*/ 1089838 w 1940442"/>
                    <a:gd name="connsiteY80" fmla="*/ 803869 h 1527583"/>
                    <a:gd name="connsiteX81" fmla="*/ 1063256 w 1940442"/>
                    <a:gd name="connsiteY81" fmla="*/ 793236 h 1527583"/>
                    <a:gd name="connsiteX82" fmla="*/ 1036675 w 1940442"/>
                    <a:gd name="connsiteY82" fmla="*/ 756022 h 1527583"/>
                    <a:gd name="connsiteX83" fmla="*/ 962247 w 1940442"/>
                    <a:gd name="connsiteY83" fmla="*/ 718808 h 1527583"/>
                    <a:gd name="connsiteX84" fmla="*/ 850605 w 1940442"/>
                    <a:gd name="connsiteY84" fmla="*/ 665646 h 1527583"/>
                    <a:gd name="connsiteX85" fmla="*/ 808075 w 1940442"/>
                    <a:gd name="connsiteY85" fmla="*/ 670962 h 1527583"/>
                    <a:gd name="connsiteX86" fmla="*/ 776177 w 1940442"/>
                    <a:gd name="connsiteY86" fmla="*/ 676278 h 1527583"/>
                    <a:gd name="connsiteX87" fmla="*/ 643270 w 1940442"/>
                    <a:gd name="connsiteY87" fmla="*/ 665646 h 1527583"/>
                    <a:gd name="connsiteX88" fmla="*/ 478466 w 1940442"/>
                    <a:gd name="connsiteY88" fmla="*/ 670962 h 1527583"/>
                    <a:gd name="connsiteX89" fmla="*/ 451884 w 1940442"/>
                    <a:gd name="connsiteY89" fmla="*/ 724125 h 1527583"/>
                    <a:gd name="connsiteX90" fmla="*/ 430619 w 1940442"/>
                    <a:gd name="connsiteY90" fmla="*/ 734757 h 1527583"/>
                    <a:gd name="connsiteX91" fmla="*/ 425303 w 1940442"/>
                    <a:gd name="connsiteY91" fmla="*/ 750706 h 1527583"/>
                    <a:gd name="connsiteX92" fmla="*/ 414670 w 1940442"/>
                    <a:gd name="connsiteY92" fmla="*/ 766655 h 1527583"/>
                    <a:gd name="connsiteX93" fmla="*/ 356191 w 1940442"/>
                    <a:gd name="connsiteY93" fmla="*/ 787920 h 1527583"/>
                    <a:gd name="connsiteX94" fmla="*/ 324293 w 1940442"/>
                    <a:gd name="connsiteY94" fmla="*/ 809185 h 1527583"/>
                    <a:gd name="connsiteX95" fmla="*/ 297712 w 1940442"/>
                    <a:gd name="connsiteY95" fmla="*/ 830450 h 1527583"/>
                    <a:gd name="connsiteX96" fmla="*/ 228600 w 1940442"/>
                    <a:gd name="connsiteY96" fmla="*/ 846399 h 1527583"/>
                    <a:gd name="connsiteX97" fmla="*/ 122275 w 1940442"/>
                    <a:gd name="connsiteY97" fmla="*/ 835767 h 1527583"/>
                    <a:gd name="connsiteX98" fmla="*/ 79745 w 1940442"/>
                    <a:gd name="connsiteY98" fmla="*/ 814501 h 1527583"/>
                    <a:gd name="connsiteX99" fmla="*/ 58479 w 1940442"/>
                    <a:gd name="connsiteY99" fmla="*/ 782604 h 1527583"/>
                    <a:gd name="connsiteX100" fmla="*/ 0 w 1940442"/>
                    <a:gd name="connsiteY100" fmla="*/ 729441 h 1527583"/>
                    <a:gd name="connsiteX0" fmla="*/ 0 w 1940442"/>
                    <a:gd name="connsiteY0" fmla="*/ 729441 h 1527583"/>
                    <a:gd name="connsiteX1" fmla="*/ 0 w 1940442"/>
                    <a:gd name="connsiteY1" fmla="*/ 729441 h 1527583"/>
                    <a:gd name="connsiteX2" fmla="*/ 10633 w 1940442"/>
                    <a:gd name="connsiteY2" fmla="*/ 569953 h 1527583"/>
                    <a:gd name="connsiteX3" fmla="*/ 15949 w 1940442"/>
                    <a:gd name="connsiteY3" fmla="*/ 538055 h 1527583"/>
                    <a:gd name="connsiteX4" fmla="*/ 42531 w 1940442"/>
                    <a:gd name="connsiteY4" fmla="*/ 500841 h 1527583"/>
                    <a:gd name="connsiteX5" fmla="*/ 79745 w 1940442"/>
                    <a:gd name="connsiteY5" fmla="*/ 410464 h 1527583"/>
                    <a:gd name="connsiteX6" fmla="*/ 90377 w 1940442"/>
                    <a:gd name="connsiteY6" fmla="*/ 389199 h 1527583"/>
                    <a:gd name="connsiteX7" fmla="*/ 101010 w 1940442"/>
                    <a:gd name="connsiteY7" fmla="*/ 362618 h 1527583"/>
                    <a:gd name="connsiteX8" fmla="*/ 122275 w 1940442"/>
                    <a:gd name="connsiteY8" fmla="*/ 341353 h 1527583"/>
                    <a:gd name="connsiteX9" fmla="*/ 138224 w 1940442"/>
                    <a:gd name="connsiteY9" fmla="*/ 277557 h 1527583"/>
                    <a:gd name="connsiteX10" fmla="*/ 212652 w 1940442"/>
                    <a:gd name="connsiteY10" fmla="*/ 213762 h 1527583"/>
                    <a:gd name="connsiteX11" fmla="*/ 239233 w 1940442"/>
                    <a:gd name="connsiteY11" fmla="*/ 155283 h 1527583"/>
                    <a:gd name="connsiteX12" fmla="*/ 303028 w 1940442"/>
                    <a:gd name="connsiteY12" fmla="*/ 128701 h 1527583"/>
                    <a:gd name="connsiteX13" fmla="*/ 366824 w 1940442"/>
                    <a:gd name="connsiteY13" fmla="*/ 75539 h 1527583"/>
                    <a:gd name="connsiteX14" fmla="*/ 409354 w 1940442"/>
                    <a:gd name="connsiteY14" fmla="*/ 70222 h 1527583"/>
                    <a:gd name="connsiteX15" fmla="*/ 473149 w 1940442"/>
                    <a:gd name="connsiteY15" fmla="*/ 48957 h 1527583"/>
                    <a:gd name="connsiteX16" fmla="*/ 520996 w 1940442"/>
                    <a:gd name="connsiteY16" fmla="*/ 43641 h 1527583"/>
                    <a:gd name="connsiteX17" fmla="*/ 552893 w 1940442"/>
                    <a:gd name="connsiteY17" fmla="*/ 38325 h 1527583"/>
                    <a:gd name="connsiteX18" fmla="*/ 1323754 w 1940442"/>
                    <a:gd name="connsiteY18" fmla="*/ 86171 h 1527583"/>
                    <a:gd name="connsiteX19" fmla="*/ 1387549 w 1940442"/>
                    <a:gd name="connsiteY19" fmla="*/ 96804 h 1527583"/>
                    <a:gd name="connsiteX20" fmla="*/ 1419447 w 1940442"/>
                    <a:gd name="connsiteY20" fmla="*/ 107436 h 1527583"/>
                    <a:gd name="connsiteX21" fmla="*/ 1504507 w 1940442"/>
                    <a:gd name="connsiteY21" fmla="*/ 123385 h 1527583"/>
                    <a:gd name="connsiteX22" fmla="*/ 1584252 w 1940442"/>
                    <a:gd name="connsiteY22" fmla="*/ 171232 h 1527583"/>
                    <a:gd name="connsiteX23" fmla="*/ 1600200 w 1940442"/>
                    <a:gd name="connsiteY23" fmla="*/ 187180 h 1527583"/>
                    <a:gd name="connsiteX24" fmla="*/ 1616149 w 1940442"/>
                    <a:gd name="connsiteY24" fmla="*/ 213762 h 1527583"/>
                    <a:gd name="connsiteX25" fmla="*/ 1621466 w 1940442"/>
                    <a:gd name="connsiteY25" fmla="*/ 229711 h 1527583"/>
                    <a:gd name="connsiteX26" fmla="*/ 1642731 w 1940442"/>
                    <a:gd name="connsiteY26" fmla="*/ 240343 h 1527583"/>
                    <a:gd name="connsiteX27" fmla="*/ 1653363 w 1940442"/>
                    <a:gd name="connsiteY27" fmla="*/ 256292 h 1527583"/>
                    <a:gd name="connsiteX28" fmla="*/ 1674628 w 1940442"/>
                    <a:gd name="connsiteY28" fmla="*/ 298822 h 1527583"/>
                    <a:gd name="connsiteX29" fmla="*/ 1679945 w 1940442"/>
                    <a:gd name="connsiteY29" fmla="*/ 325404 h 1527583"/>
                    <a:gd name="connsiteX30" fmla="*/ 1722475 w 1940442"/>
                    <a:gd name="connsiteY30" fmla="*/ 378567 h 1527583"/>
                    <a:gd name="connsiteX31" fmla="*/ 1727791 w 1940442"/>
                    <a:gd name="connsiteY31" fmla="*/ 399832 h 1527583"/>
                    <a:gd name="connsiteX32" fmla="*/ 1743740 w 1940442"/>
                    <a:gd name="connsiteY32" fmla="*/ 431729 h 1527583"/>
                    <a:gd name="connsiteX33" fmla="*/ 1749056 w 1940442"/>
                    <a:gd name="connsiteY33" fmla="*/ 458311 h 1527583"/>
                    <a:gd name="connsiteX34" fmla="*/ 1770321 w 1940442"/>
                    <a:gd name="connsiteY34" fmla="*/ 474260 h 1527583"/>
                    <a:gd name="connsiteX35" fmla="*/ 1786270 w 1940442"/>
                    <a:gd name="connsiteY35" fmla="*/ 522106 h 1527583"/>
                    <a:gd name="connsiteX36" fmla="*/ 1823484 w 1940442"/>
                    <a:gd name="connsiteY36" fmla="*/ 612483 h 1527583"/>
                    <a:gd name="connsiteX37" fmla="*/ 1839433 w 1940442"/>
                    <a:gd name="connsiteY37" fmla="*/ 724125 h 1527583"/>
                    <a:gd name="connsiteX38" fmla="*/ 1887279 w 1940442"/>
                    <a:gd name="connsiteY38" fmla="*/ 793236 h 1527583"/>
                    <a:gd name="connsiteX39" fmla="*/ 1897912 w 1940442"/>
                    <a:gd name="connsiteY39" fmla="*/ 862348 h 1527583"/>
                    <a:gd name="connsiteX40" fmla="*/ 1924493 w 1940442"/>
                    <a:gd name="connsiteY40" fmla="*/ 963357 h 1527583"/>
                    <a:gd name="connsiteX41" fmla="*/ 1940442 w 1940442"/>
                    <a:gd name="connsiteY41" fmla="*/ 1106897 h 1527583"/>
                    <a:gd name="connsiteX42" fmla="*/ 1935126 w 1940442"/>
                    <a:gd name="connsiteY42" fmla="*/ 1223855 h 1527583"/>
                    <a:gd name="connsiteX43" fmla="*/ 1913861 w 1940442"/>
                    <a:gd name="connsiteY43" fmla="*/ 1292967 h 1527583"/>
                    <a:gd name="connsiteX44" fmla="*/ 1892596 w 1940442"/>
                    <a:gd name="connsiteY44" fmla="*/ 1308915 h 1527583"/>
                    <a:gd name="connsiteX45" fmla="*/ 1881963 w 1940442"/>
                    <a:gd name="connsiteY45" fmla="*/ 1351446 h 1527583"/>
                    <a:gd name="connsiteX46" fmla="*/ 1871331 w 1940442"/>
                    <a:gd name="connsiteY46" fmla="*/ 1367394 h 1527583"/>
                    <a:gd name="connsiteX47" fmla="*/ 1850066 w 1940442"/>
                    <a:gd name="connsiteY47" fmla="*/ 1415241 h 1527583"/>
                    <a:gd name="connsiteX48" fmla="*/ 1802219 w 1940442"/>
                    <a:gd name="connsiteY48" fmla="*/ 1441822 h 1527583"/>
                    <a:gd name="connsiteX49" fmla="*/ 1780954 w 1940442"/>
                    <a:gd name="connsiteY49" fmla="*/ 1473720 h 1527583"/>
                    <a:gd name="connsiteX50" fmla="*/ 1754372 w 1940442"/>
                    <a:gd name="connsiteY50" fmla="*/ 1489669 h 1527583"/>
                    <a:gd name="connsiteX51" fmla="*/ 1733107 w 1940442"/>
                    <a:gd name="connsiteY51" fmla="*/ 1500301 h 1527583"/>
                    <a:gd name="connsiteX52" fmla="*/ 1690577 w 1940442"/>
                    <a:gd name="connsiteY52" fmla="*/ 1510934 h 1527583"/>
                    <a:gd name="connsiteX53" fmla="*/ 1653363 w 1940442"/>
                    <a:gd name="connsiteY53" fmla="*/ 1516250 h 1527583"/>
                    <a:gd name="connsiteX54" fmla="*/ 1531089 w 1940442"/>
                    <a:gd name="connsiteY54" fmla="*/ 1521567 h 1527583"/>
                    <a:gd name="connsiteX55" fmla="*/ 1488559 w 1940442"/>
                    <a:gd name="connsiteY55" fmla="*/ 1526883 h 1527583"/>
                    <a:gd name="connsiteX56" fmla="*/ 1461978 w 1940442"/>
                    <a:gd name="connsiteY56" fmla="*/ 1521567 h 1527583"/>
                    <a:gd name="connsiteX57" fmla="*/ 1525773 w 1940442"/>
                    <a:gd name="connsiteY57" fmla="*/ 1473720 h 1527583"/>
                    <a:gd name="connsiteX58" fmla="*/ 1493875 w 1940442"/>
                    <a:gd name="connsiteY58" fmla="*/ 1526883 h 1527583"/>
                    <a:gd name="connsiteX59" fmla="*/ 1435396 w 1940442"/>
                    <a:gd name="connsiteY59" fmla="*/ 1452455 h 1527583"/>
                    <a:gd name="connsiteX60" fmla="*/ 1461977 w 1940442"/>
                    <a:gd name="connsiteY60" fmla="*/ 1494985 h 1527583"/>
                    <a:gd name="connsiteX61" fmla="*/ 1371600 w 1940442"/>
                    <a:gd name="connsiteY61" fmla="*/ 1431190 h 1527583"/>
                    <a:gd name="connsiteX62" fmla="*/ 1334387 w 1940442"/>
                    <a:gd name="connsiteY62" fmla="*/ 1431189 h 1527583"/>
                    <a:gd name="connsiteX63" fmla="*/ 1313121 w 1940442"/>
                    <a:gd name="connsiteY63" fmla="*/ 1372711 h 1527583"/>
                    <a:gd name="connsiteX64" fmla="*/ 1307805 w 1940442"/>
                    <a:gd name="connsiteY64" fmla="*/ 1383343 h 1527583"/>
                    <a:gd name="connsiteX65" fmla="*/ 1228061 w 1940442"/>
                    <a:gd name="connsiteY65" fmla="*/ 1255753 h 1527583"/>
                    <a:gd name="connsiteX66" fmla="*/ 1281224 w 1940442"/>
                    <a:gd name="connsiteY66" fmla="*/ 1308915 h 1527583"/>
                    <a:gd name="connsiteX67" fmla="*/ 1318438 w 1940442"/>
                    <a:gd name="connsiteY67" fmla="*/ 1303599 h 1527583"/>
                    <a:gd name="connsiteX68" fmla="*/ 1339703 w 1940442"/>
                    <a:gd name="connsiteY68" fmla="*/ 1255753 h 1527583"/>
                    <a:gd name="connsiteX69" fmla="*/ 1329070 w 1940442"/>
                    <a:gd name="connsiteY69" fmla="*/ 1181325 h 1527583"/>
                    <a:gd name="connsiteX70" fmla="*/ 1318438 w 1940442"/>
                    <a:gd name="connsiteY70" fmla="*/ 1160060 h 1527583"/>
                    <a:gd name="connsiteX71" fmla="*/ 1297172 w 1940442"/>
                    <a:gd name="connsiteY71" fmla="*/ 1149427 h 1527583"/>
                    <a:gd name="connsiteX72" fmla="*/ 1286540 w 1940442"/>
                    <a:gd name="connsiteY72" fmla="*/ 1122846 h 1527583"/>
                    <a:gd name="connsiteX73" fmla="*/ 1244010 w 1940442"/>
                    <a:gd name="connsiteY73" fmla="*/ 1053734 h 1527583"/>
                    <a:gd name="connsiteX74" fmla="*/ 1238693 w 1940442"/>
                    <a:gd name="connsiteY74" fmla="*/ 1037785 h 1527583"/>
                    <a:gd name="connsiteX75" fmla="*/ 1217428 w 1940442"/>
                    <a:gd name="connsiteY75" fmla="*/ 1000571 h 1527583"/>
                    <a:gd name="connsiteX76" fmla="*/ 1174898 w 1940442"/>
                    <a:gd name="connsiteY76" fmla="*/ 926143 h 1527583"/>
                    <a:gd name="connsiteX77" fmla="*/ 1169582 w 1940442"/>
                    <a:gd name="connsiteY77" fmla="*/ 904878 h 1527583"/>
                    <a:gd name="connsiteX78" fmla="*/ 1121735 w 1940442"/>
                    <a:gd name="connsiteY78" fmla="*/ 857032 h 1527583"/>
                    <a:gd name="connsiteX79" fmla="*/ 1100470 w 1940442"/>
                    <a:gd name="connsiteY79" fmla="*/ 825134 h 1527583"/>
                    <a:gd name="connsiteX80" fmla="*/ 1089838 w 1940442"/>
                    <a:gd name="connsiteY80" fmla="*/ 803869 h 1527583"/>
                    <a:gd name="connsiteX81" fmla="*/ 1063256 w 1940442"/>
                    <a:gd name="connsiteY81" fmla="*/ 793236 h 1527583"/>
                    <a:gd name="connsiteX82" fmla="*/ 1036675 w 1940442"/>
                    <a:gd name="connsiteY82" fmla="*/ 756022 h 1527583"/>
                    <a:gd name="connsiteX83" fmla="*/ 962247 w 1940442"/>
                    <a:gd name="connsiteY83" fmla="*/ 718808 h 1527583"/>
                    <a:gd name="connsiteX84" fmla="*/ 850605 w 1940442"/>
                    <a:gd name="connsiteY84" fmla="*/ 665646 h 1527583"/>
                    <a:gd name="connsiteX85" fmla="*/ 808075 w 1940442"/>
                    <a:gd name="connsiteY85" fmla="*/ 670962 h 1527583"/>
                    <a:gd name="connsiteX86" fmla="*/ 776177 w 1940442"/>
                    <a:gd name="connsiteY86" fmla="*/ 676278 h 1527583"/>
                    <a:gd name="connsiteX87" fmla="*/ 643270 w 1940442"/>
                    <a:gd name="connsiteY87" fmla="*/ 665646 h 1527583"/>
                    <a:gd name="connsiteX88" fmla="*/ 478466 w 1940442"/>
                    <a:gd name="connsiteY88" fmla="*/ 670962 h 1527583"/>
                    <a:gd name="connsiteX89" fmla="*/ 451884 w 1940442"/>
                    <a:gd name="connsiteY89" fmla="*/ 724125 h 1527583"/>
                    <a:gd name="connsiteX90" fmla="*/ 430619 w 1940442"/>
                    <a:gd name="connsiteY90" fmla="*/ 734757 h 1527583"/>
                    <a:gd name="connsiteX91" fmla="*/ 425303 w 1940442"/>
                    <a:gd name="connsiteY91" fmla="*/ 750706 h 1527583"/>
                    <a:gd name="connsiteX92" fmla="*/ 414670 w 1940442"/>
                    <a:gd name="connsiteY92" fmla="*/ 766655 h 1527583"/>
                    <a:gd name="connsiteX93" fmla="*/ 356191 w 1940442"/>
                    <a:gd name="connsiteY93" fmla="*/ 787920 h 1527583"/>
                    <a:gd name="connsiteX94" fmla="*/ 324293 w 1940442"/>
                    <a:gd name="connsiteY94" fmla="*/ 809185 h 1527583"/>
                    <a:gd name="connsiteX95" fmla="*/ 297712 w 1940442"/>
                    <a:gd name="connsiteY95" fmla="*/ 830450 h 1527583"/>
                    <a:gd name="connsiteX96" fmla="*/ 228600 w 1940442"/>
                    <a:gd name="connsiteY96" fmla="*/ 846399 h 1527583"/>
                    <a:gd name="connsiteX97" fmla="*/ 122275 w 1940442"/>
                    <a:gd name="connsiteY97" fmla="*/ 835767 h 1527583"/>
                    <a:gd name="connsiteX98" fmla="*/ 79745 w 1940442"/>
                    <a:gd name="connsiteY98" fmla="*/ 814501 h 1527583"/>
                    <a:gd name="connsiteX99" fmla="*/ 58479 w 1940442"/>
                    <a:gd name="connsiteY99" fmla="*/ 782604 h 1527583"/>
                    <a:gd name="connsiteX100" fmla="*/ 0 w 1940442"/>
                    <a:gd name="connsiteY100" fmla="*/ 729441 h 1527583"/>
                    <a:gd name="connsiteX0" fmla="*/ 0 w 1940442"/>
                    <a:gd name="connsiteY0" fmla="*/ 729441 h 1527583"/>
                    <a:gd name="connsiteX1" fmla="*/ 0 w 1940442"/>
                    <a:gd name="connsiteY1" fmla="*/ 729441 h 1527583"/>
                    <a:gd name="connsiteX2" fmla="*/ 10633 w 1940442"/>
                    <a:gd name="connsiteY2" fmla="*/ 569953 h 1527583"/>
                    <a:gd name="connsiteX3" fmla="*/ 15949 w 1940442"/>
                    <a:gd name="connsiteY3" fmla="*/ 538055 h 1527583"/>
                    <a:gd name="connsiteX4" fmla="*/ 42531 w 1940442"/>
                    <a:gd name="connsiteY4" fmla="*/ 500841 h 1527583"/>
                    <a:gd name="connsiteX5" fmla="*/ 79745 w 1940442"/>
                    <a:gd name="connsiteY5" fmla="*/ 410464 h 1527583"/>
                    <a:gd name="connsiteX6" fmla="*/ 90377 w 1940442"/>
                    <a:gd name="connsiteY6" fmla="*/ 389199 h 1527583"/>
                    <a:gd name="connsiteX7" fmla="*/ 101010 w 1940442"/>
                    <a:gd name="connsiteY7" fmla="*/ 362618 h 1527583"/>
                    <a:gd name="connsiteX8" fmla="*/ 122275 w 1940442"/>
                    <a:gd name="connsiteY8" fmla="*/ 341353 h 1527583"/>
                    <a:gd name="connsiteX9" fmla="*/ 138224 w 1940442"/>
                    <a:gd name="connsiteY9" fmla="*/ 277557 h 1527583"/>
                    <a:gd name="connsiteX10" fmla="*/ 212652 w 1940442"/>
                    <a:gd name="connsiteY10" fmla="*/ 213762 h 1527583"/>
                    <a:gd name="connsiteX11" fmla="*/ 239233 w 1940442"/>
                    <a:gd name="connsiteY11" fmla="*/ 155283 h 1527583"/>
                    <a:gd name="connsiteX12" fmla="*/ 303028 w 1940442"/>
                    <a:gd name="connsiteY12" fmla="*/ 128701 h 1527583"/>
                    <a:gd name="connsiteX13" fmla="*/ 366824 w 1940442"/>
                    <a:gd name="connsiteY13" fmla="*/ 75539 h 1527583"/>
                    <a:gd name="connsiteX14" fmla="*/ 409354 w 1940442"/>
                    <a:gd name="connsiteY14" fmla="*/ 70222 h 1527583"/>
                    <a:gd name="connsiteX15" fmla="*/ 473149 w 1940442"/>
                    <a:gd name="connsiteY15" fmla="*/ 48957 h 1527583"/>
                    <a:gd name="connsiteX16" fmla="*/ 520996 w 1940442"/>
                    <a:gd name="connsiteY16" fmla="*/ 43641 h 1527583"/>
                    <a:gd name="connsiteX17" fmla="*/ 552893 w 1940442"/>
                    <a:gd name="connsiteY17" fmla="*/ 38325 h 1527583"/>
                    <a:gd name="connsiteX18" fmla="*/ 1323754 w 1940442"/>
                    <a:gd name="connsiteY18" fmla="*/ 86171 h 1527583"/>
                    <a:gd name="connsiteX19" fmla="*/ 1387549 w 1940442"/>
                    <a:gd name="connsiteY19" fmla="*/ 96804 h 1527583"/>
                    <a:gd name="connsiteX20" fmla="*/ 1419447 w 1940442"/>
                    <a:gd name="connsiteY20" fmla="*/ 107436 h 1527583"/>
                    <a:gd name="connsiteX21" fmla="*/ 1504507 w 1940442"/>
                    <a:gd name="connsiteY21" fmla="*/ 123385 h 1527583"/>
                    <a:gd name="connsiteX22" fmla="*/ 1584252 w 1940442"/>
                    <a:gd name="connsiteY22" fmla="*/ 171232 h 1527583"/>
                    <a:gd name="connsiteX23" fmla="*/ 1600200 w 1940442"/>
                    <a:gd name="connsiteY23" fmla="*/ 187180 h 1527583"/>
                    <a:gd name="connsiteX24" fmla="*/ 1616149 w 1940442"/>
                    <a:gd name="connsiteY24" fmla="*/ 213762 h 1527583"/>
                    <a:gd name="connsiteX25" fmla="*/ 1621466 w 1940442"/>
                    <a:gd name="connsiteY25" fmla="*/ 229711 h 1527583"/>
                    <a:gd name="connsiteX26" fmla="*/ 1642731 w 1940442"/>
                    <a:gd name="connsiteY26" fmla="*/ 240343 h 1527583"/>
                    <a:gd name="connsiteX27" fmla="*/ 1653363 w 1940442"/>
                    <a:gd name="connsiteY27" fmla="*/ 256292 h 1527583"/>
                    <a:gd name="connsiteX28" fmla="*/ 1674628 w 1940442"/>
                    <a:gd name="connsiteY28" fmla="*/ 298822 h 1527583"/>
                    <a:gd name="connsiteX29" fmla="*/ 1679945 w 1940442"/>
                    <a:gd name="connsiteY29" fmla="*/ 325404 h 1527583"/>
                    <a:gd name="connsiteX30" fmla="*/ 1722475 w 1940442"/>
                    <a:gd name="connsiteY30" fmla="*/ 378567 h 1527583"/>
                    <a:gd name="connsiteX31" fmla="*/ 1727791 w 1940442"/>
                    <a:gd name="connsiteY31" fmla="*/ 399832 h 1527583"/>
                    <a:gd name="connsiteX32" fmla="*/ 1743740 w 1940442"/>
                    <a:gd name="connsiteY32" fmla="*/ 431729 h 1527583"/>
                    <a:gd name="connsiteX33" fmla="*/ 1749056 w 1940442"/>
                    <a:gd name="connsiteY33" fmla="*/ 458311 h 1527583"/>
                    <a:gd name="connsiteX34" fmla="*/ 1770321 w 1940442"/>
                    <a:gd name="connsiteY34" fmla="*/ 474260 h 1527583"/>
                    <a:gd name="connsiteX35" fmla="*/ 1786270 w 1940442"/>
                    <a:gd name="connsiteY35" fmla="*/ 522106 h 1527583"/>
                    <a:gd name="connsiteX36" fmla="*/ 1823484 w 1940442"/>
                    <a:gd name="connsiteY36" fmla="*/ 612483 h 1527583"/>
                    <a:gd name="connsiteX37" fmla="*/ 1839433 w 1940442"/>
                    <a:gd name="connsiteY37" fmla="*/ 724125 h 1527583"/>
                    <a:gd name="connsiteX38" fmla="*/ 1887279 w 1940442"/>
                    <a:gd name="connsiteY38" fmla="*/ 793236 h 1527583"/>
                    <a:gd name="connsiteX39" fmla="*/ 1897912 w 1940442"/>
                    <a:gd name="connsiteY39" fmla="*/ 862348 h 1527583"/>
                    <a:gd name="connsiteX40" fmla="*/ 1924493 w 1940442"/>
                    <a:gd name="connsiteY40" fmla="*/ 963357 h 1527583"/>
                    <a:gd name="connsiteX41" fmla="*/ 1940442 w 1940442"/>
                    <a:gd name="connsiteY41" fmla="*/ 1106897 h 1527583"/>
                    <a:gd name="connsiteX42" fmla="*/ 1935126 w 1940442"/>
                    <a:gd name="connsiteY42" fmla="*/ 1223855 h 1527583"/>
                    <a:gd name="connsiteX43" fmla="*/ 1913861 w 1940442"/>
                    <a:gd name="connsiteY43" fmla="*/ 1292967 h 1527583"/>
                    <a:gd name="connsiteX44" fmla="*/ 1892596 w 1940442"/>
                    <a:gd name="connsiteY44" fmla="*/ 1308915 h 1527583"/>
                    <a:gd name="connsiteX45" fmla="*/ 1881963 w 1940442"/>
                    <a:gd name="connsiteY45" fmla="*/ 1351446 h 1527583"/>
                    <a:gd name="connsiteX46" fmla="*/ 1871331 w 1940442"/>
                    <a:gd name="connsiteY46" fmla="*/ 1367394 h 1527583"/>
                    <a:gd name="connsiteX47" fmla="*/ 1850066 w 1940442"/>
                    <a:gd name="connsiteY47" fmla="*/ 1415241 h 1527583"/>
                    <a:gd name="connsiteX48" fmla="*/ 1802219 w 1940442"/>
                    <a:gd name="connsiteY48" fmla="*/ 1441822 h 1527583"/>
                    <a:gd name="connsiteX49" fmla="*/ 1780954 w 1940442"/>
                    <a:gd name="connsiteY49" fmla="*/ 1473720 h 1527583"/>
                    <a:gd name="connsiteX50" fmla="*/ 1754372 w 1940442"/>
                    <a:gd name="connsiteY50" fmla="*/ 1489669 h 1527583"/>
                    <a:gd name="connsiteX51" fmla="*/ 1733107 w 1940442"/>
                    <a:gd name="connsiteY51" fmla="*/ 1500301 h 1527583"/>
                    <a:gd name="connsiteX52" fmla="*/ 1690577 w 1940442"/>
                    <a:gd name="connsiteY52" fmla="*/ 1510934 h 1527583"/>
                    <a:gd name="connsiteX53" fmla="*/ 1653363 w 1940442"/>
                    <a:gd name="connsiteY53" fmla="*/ 1516250 h 1527583"/>
                    <a:gd name="connsiteX54" fmla="*/ 1531089 w 1940442"/>
                    <a:gd name="connsiteY54" fmla="*/ 1521567 h 1527583"/>
                    <a:gd name="connsiteX55" fmla="*/ 1488559 w 1940442"/>
                    <a:gd name="connsiteY55" fmla="*/ 1526883 h 1527583"/>
                    <a:gd name="connsiteX56" fmla="*/ 1461978 w 1940442"/>
                    <a:gd name="connsiteY56" fmla="*/ 1521567 h 1527583"/>
                    <a:gd name="connsiteX57" fmla="*/ 1525773 w 1940442"/>
                    <a:gd name="connsiteY57" fmla="*/ 1473720 h 1527583"/>
                    <a:gd name="connsiteX58" fmla="*/ 1493875 w 1940442"/>
                    <a:gd name="connsiteY58" fmla="*/ 1526883 h 1527583"/>
                    <a:gd name="connsiteX59" fmla="*/ 1435396 w 1940442"/>
                    <a:gd name="connsiteY59" fmla="*/ 1452455 h 1527583"/>
                    <a:gd name="connsiteX60" fmla="*/ 1461977 w 1940442"/>
                    <a:gd name="connsiteY60" fmla="*/ 1494985 h 1527583"/>
                    <a:gd name="connsiteX61" fmla="*/ 1371600 w 1940442"/>
                    <a:gd name="connsiteY61" fmla="*/ 1431190 h 1527583"/>
                    <a:gd name="connsiteX62" fmla="*/ 1334387 w 1940442"/>
                    <a:gd name="connsiteY62" fmla="*/ 1431189 h 1527583"/>
                    <a:gd name="connsiteX63" fmla="*/ 1313121 w 1940442"/>
                    <a:gd name="connsiteY63" fmla="*/ 1372711 h 1527583"/>
                    <a:gd name="connsiteX64" fmla="*/ 1307805 w 1940442"/>
                    <a:gd name="connsiteY64" fmla="*/ 1383343 h 1527583"/>
                    <a:gd name="connsiteX65" fmla="*/ 1291856 w 1940442"/>
                    <a:gd name="connsiteY65" fmla="*/ 1340814 h 1527583"/>
                    <a:gd name="connsiteX66" fmla="*/ 1281224 w 1940442"/>
                    <a:gd name="connsiteY66" fmla="*/ 1308915 h 1527583"/>
                    <a:gd name="connsiteX67" fmla="*/ 1318438 w 1940442"/>
                    <a:gd name="connsiteY67" fmla="*/ 1303599 h 1527583"/>
                    <a:gd name="connsiteX68" fmla="*/ 1339703 w 1940442"/>
                    <a:gd name="connsiteY68" fmla="*/ 1255753 h 1527583"/>
                    <a:gd name="connsiteX69" fmla="*/ 1329070 w 1940442"/>
                    <a:gd name="connsiteY69" fmla="*/ 1181325 h 1527583"/>
                    <a:gd name="connsiteX70" fmla="*/ 1318438 w 1940442"/>
                    <a:gd name="connsiteY70" fmla="*/ 1160060 h 1527583"/>
                    <a:gd name="connsiteX71" fmla="*/ 1297172 w 1940442"/>
                    <a:gd name="connsiteY71" fmla="*/ 1149427 h 1527583"/>
                    <a:gd name="connsiteX72" fmla="*/ 1286540 w 1940442"/>
                    <a:gd name="connsiteY72" fmla="*/ 1122846 h 1527583"/>
                    <a:gd name="connsiteX73" fmla="*/ 1244010 w 1940442"/>
                    <a:gd name="connsiteY73" fmla="*/ 1053734 h 1527583"/>
                    <a:gd name="connsiteX74" fmla="*/ 1238693 w 1940442"/>
                    <a:gd name="connsiteY74" fmla="*/ 1037785 h 1527583"/>
                    <a:gd name="connsiteX75" fmla="*/ 1217428 w 1940442"/>
                    <a:gd name="connsiteY75" fmla="*/ 1000571 h 1527583"/>
                    <a:gd name="connsiteX76" fmla="*/ 1174898 w 1940442"/>
                    <a:gd name="connsiteY76" fmla="*/ 926143 h 1527583"/>
                    <a:gd name="connsiteX77" fmla="*/ 1169582 w 1940442"/>
                    <a:gd name="connsiteY77" fmla="*/ 904878 h 1527583"/>
                    <a:gd name="connsiteX78" fmla="*/ 1121735 w 1940442"/>
                    <a:gd name="connsiteY78" fmla="*/ 857032 h 1527583"/>
                    <a:gd name="connsiteX79" fmla="*/ 1100470 w 1940442"/>
                    <a:gd name="connsiteY79" fmla="*/ 825134 h 1527583"/>
                    <a:gd name="connsiteX80" fmla="*/ 1089838 w 1940442"/>
                    <a:gd name="connsiteY80" fmla="*/ 803869 h 1527583"/>
                    <a:gd name="connsiteX81" fmla="*/ 1063256 w 1940442"/>
                    <a:gd name="connsiteY81" fmla="*/ 793236 h 1527583"/>
                    <a:gd name="connsiteX82" fmla="*/ 1036675 w 1940442"/>
                    <a:gd name="connsiteY82" fmla="*/ 756022 h 1527583"/>
                    <a:gd name="connsiteX83" fmla="*/ 962247 w 1940442"/>
                    <a:gd name="connsiteY83" fmla="*/ 718808 h 1527583"/>
                    <a:gd name="connsiteX84" fmla="*/ 850605 w 1940442"/>
                    <a:gd name="connsiteY84" fmla="*/ 665646 h 1527583"/>
                    <a:gd name="connsiteX85" fmla="*/ 808075 w 1940442"/>
                    <a:gd name="connsiteY85" fmla="*/ 670962 h 1527583"/>
                    <a:gd name="connsiteX86" fmla="*/ 776177 w 1940442"/>
                    <a:gd name="connsiteY86" fmla="*/ 676278 h 1527583"/>
                    <a:gd name="connsiteX87" fmla="*/ 643270 w 1940442"/>
                    <a:gd name="connsiteY87" fmla="*/ 665646 h 1527583"/>
                    <a:gd name="connsiteX88" fmla="*/ 478466 w 1940442"/>
                    <a:gd name="connsiteY88" fmla="*/ 670962 h 1527583"/>
                    <a:gd name="connsiteX89" fmla="*/ 451884 w 1940442"/>
                    <a:gd name="connsiteY89" fmla="*/ 724125 h 1527583"/>
                    <a:gd name="connsiteX90" fmla="*/ 430619 w 1940442"/>
                    <a:gd name="connsiteY90" fmla="*/ 734757 h 1527583"/>
                    <a:gd name="connsiteX91" fmla="*/ 425303 w 1940442"/>
                    <a:gd name="connsiteY91" fmla="*/ 750706 h 1527583"/>
                    <a:gd name="connsiteX92" fmla="*/ 414670 w 1940442"/>
                    <a:gd name="connsiteY92" fmla="*/ 766655 h 1527583"/>
                    <a:gd name="connsiteX93" fmla="*/ 356191 w 1940442"/>
                    <a:gd name="connsiteY93" fmla="*/ 787920 h 1527583"/>
                    <a:gd name="connsiteX94" fmla="*/ 324293 w 1940442"/>
                    <a:gd name="connsiteY94" fmla="*/ 809185 h 1527583"/>
                    <a:gd name="connsiteX95" fmla="*/ 297712 w 1940442"/>
                    <a:gd name="connsiteY95" fmla="*/ 830450 h 1527583"/>
                    <a:gd name="connsiteX96" fmla="*/ 228600 w 1940442"/>
                    <a:gd name="connsiteY96" fmla="*/ 846399 h 1527583"/>
                    <a:gd name="connsiteX97" fmla="*/ 122275 w 1940442"/>
                    <a:gd name="connsiteY97" fmla="*/ 835767 h 1527583"/>
                    <a:gd name="connsiteX98" fmla="*/ 79745 w 1940442"/>
                    <a:gd name="connsiteY98" fmla="*/ 814501 h 1527583"/>
                    <a:gd name="connsiteX99" fmla="*/ 58479 w 1940442"/>
                    <a:gd name="connsiteY99" fmla="*/ 782604 h 1527583"/>
                    <a:gd name="connsiteX100" fmla="*/ 0 w 1940442"/>
                    <a:gd name="connsiteY100" fmla="*/ 729441 h 1527583"/>
                    <a:gd name="connsiteX0" fmla="*/ 0 w 1940442"/>
                    <a:gd name="connsiteY0" fmla="*/ 729441 h 1527583"/>
                    <a:gd name="connsiteX1" fmla="*/ 0 w 1940442"/>
                    <a:gd name="connsiteY1" fmla="*/ 729441 h 1527583"/>
                    <a:gd name="connsiteX2" fmla="*/ 10633 w 1940442"/>
                    <a:gd name="connsiteY2" fmla="*/ 569953 h 1527583"/>
                    <a:gd name="connsiteX3" fmla="*/ 15949 w 1940442"/>
                    <a:gd name="connsiteY3" fmla="*/ 538055 h 1527583"/>
                    <a:gd name="connsiteX4" fmla="*/ 42531 w 1940442"/>
                    <a:gd name="connsiteY4" fmla="*/ 500841 h 1527583"/>
                    <a:gd name="connsiteX5" fmla="*/ 79745 w 1940442"/>
                    <a:gd name="connsiteY5" fmla="*/ 410464 h 1527583"/>
                    <a:gd name="connsiteX6" fmla="*/ 90377 w 1940442"/>
                    <a:gd name="connsiteY6" fmla="*/ 389199 h 1527583"/>
                    <a:gd name="connsiteX7" fmla="*/ 101010 w 1940442"/>
                    <a:gd name="connsiteY7" fmla="*/ 362618 h 1527583"/>
                    <a:gd name="connsiteX8" fmla="*/ 122275 w 1940442"/>
                    <a:gd name="connsiteY8" fmla="*/ 341353 h 1527583"/>
                    <a:gd name="connsiteX9" fmla="*/ 138224 w 1940442"/>
                    <a:gd name="connsiteY9" fmla="*/ 277557 h 1527583"/>
                    <a:gd name="connsiteX10" fmla="*/ 212652 w 1940442"/>
                    <a:gd name="connsiteY10" fmla="*/ 213762 h 1527583"/>
                    <a:gd name="connsiteX11" fmla="*/ 239233 w 1940442"/>
                    <a:gd name="connsiteY11" fmla="*/ 155283 h 1527583"/>
                    <a:gd name="connsiteX12" fmla="*/ 303028 w 1940442"/>
                    <a:gd name="connsiteY12" fmla="*/ 128701 h 1527583"/>
                    <a:gd name="connsiteX13" fmla="*/ 366824 w 1940442"/>
                    <a:gd name="connsiteY13" fmla="*/ 75539 h 1527583"/>
                    <a:gd name="connsiteX14" fmla="*/ 409354 w 1940442"/>
                    <a:gd name="connsiteY14" fmla="*/ 70222 h 1527583"/>
                    <a:gd name="connsiteX15" fmla="*/ 473149 w 1940442"/>
                    <a:gd name="connsiteY15" fmla="*/ 48957 h 1527583"/>
                    <a:gd name="connsiteX16" fmla="*/ 520996 w 1940442"/>
                    <a:gd name="connsiteY16" fmla="*/ 43641 h 1527583"/>
                    <a:gd name="connsiteX17" fmla="*/ 552893 w 1940442"/>
                    <a:gd name="connsiteY17" fmla="*/ 38325 h 1527583"/>
                    <a:gd name="connsiteX18" fmla="*/ 1323754 w 1940442"/>
                    <a:gd name="connsiteY18" fmla="*/ 86171 h 1527583"/>
                    <a:gd name="connsiteX19" fmla="*/ 1387549 w 1940442"/>
                    <a:gd name="connsiteY19" fmla="*/ 96804 h 1527583"/>
                    <a:gd name="connsiteX20" fmla="*/ 1419447 w 1940442"/>
                    <a:gd name="connsiteY20" fmla="*/ 107436 h 1527583"/>
                    <a:gd name="connsiteX21" fmla="*/ 1504507 w 1940442"/>
                    <a:gd name="connsiteY21" fmla="*/ 123385 h 1527583"/>
                    <a:gd name="connsiteX22" fmla="*/ 1584252 w 1940442"/>
                    <a:gd name="connsiteY22" fmla="*/ 171232 h 1527583"/>
                    <a:gd name="connsiteX23" fmla="*/ 1600200 w 1940442"/>
                    <a:gd name="connsiteY23" fmla="*/ 187180 h 1527583"/>
                    <a:gd name="connsiteX24" fmla="*/ 1616149 w 1940442"/>
                    <a:gd name="connsiteY24" fmla="*/ 213762 h 1527583"/>
                    <a:gd name="connsiteX25" fmla="*/ 1621466 w 1940442"/>
                    <a:gd name="connsiteY25" fmla="*/ 229711 h 1527583"/>
                    <a:gd name="connsiteX26" fmla="*/ 1642731 w 1940442"/>
                    <a:gd name="connsiteY26" fmla="*/ 240343 h 1527583"/>
                    <a:gd name="connsiteX27" fmla="*/ 1653363 w 1940442"/>
                    <a:gd name="connsiteY27" fmla="*/ 256292 h 1527583"/>
                    <a:gd name="connsiteX28" fmla="*/ 1674628 w 1940442"/>
                    <a:gd name="connsiteY28" fmla="*/ 298822 h 1527583"/>
                    <a:gd name="connsiteX29" fmla="*/ 1679945 w 1940442"/>
                    <a:gd name="connsiteY29" fmla="*/ 325404 h 1527583"/>
                    <a:gd name="connsiteX30" fmla="*/ 1722475 w 1940442"/>
                    <a:gd name="connsiteY30" fmla="*/ 378567 h 1527583"/>
                    <a:gd name="connsiteX31" fmla="*/ 1727791 w 1940442"/>
                    <a:gd name="connsiteY31" fmla="*/ 399832 h 1527583"/>
                    <a:gd name="connsiteX32" fmla="*/ 1743740 w 1940442"/>
                    <a:gd name="connsiteY32" fmla="*/ 431729 h 1527583"/>
                    <a:gd name="connsiteX33" fmla="*/ 1749056 w 1940442"/>
                    <a:gd name="connsiteY33" fmla="*/ 458311 h 1527583"/>
                    <a:gd name="connsiteX34" fmla="*/ 1770321 w 1940442"/>
                    <a:gd name="connsiteY34" fmla="*/ 474260 h 1527583"/>
                    <a:gd name="connsiteX35" fmla="*/ 1786270 w 1940442"/>
                    <a:gd name="connsiteY35" fmla="*/ 522106 h 1527583"/>
                    <a:gd name="connsiteX36" fmla="*/ 1823484 w 1940442"/>
                    <a:gd name="connsiteY36" fmla="*/ 612483 h 1527583"/>
                    <a:gd name="connsiteX37" fmla="*/ 1839433 w 1940442"/>
                    <a:gd name="connsiteY37" fmla="*/ 724125 h 1527583"/>
                    <a:gd name="connsiteX38" fmla="*/ 1887279 w 1940442"/>
                    <a:gd name="connsiteY38" fmla="*/ 793236 h 1527583"/>
                    <a:gd name="connsiteX39" fmla="*/ 1897912 w 1940442"/>
                    <a:gd name="connsiteY39" fmla="*/ 862348 h 1527583"/>
                    <a:gd name="connsiteX40" fmla="*/ 1924493 w 1940442"/>
                    <a:gd name="connsiteY40" fmla="*/ 963357 h 1527583"/>
                    <a:gd name="connsiteX41" fmla="*/ 1940442 w 1940442"/>
                    <a:gd name="connsiteY41" fmla="*/ 1106897 h 1527583"/>
                    <a:gd name="connsiteX42" fmla="*/ 1935126 w 1940442"/>
                    <a:gd name="connsiteY42" fmla="*/ 1223855 h 1527583"/>
                    <a:gd name="connsiteX43" fmla="*/ 1913861 w 1940442"/>
                    <a:gd name="connsiteY43" fmla="*/ 1292967 h 1527583"/>
                    <a:gd name="connsiteX44" fmla="*/ 1892596 w 1940442"/>
                    <a:gd name="connsiteY44" fmla="*/ 1308915 h 1527583"/>
                    <a:gd name="connsiteX45" fmla="*/ 1881963 w 1940442"/>
                    <a:gd name="connsiteY45" fmla="*/ 1351446 h 1527583"/>
                    <a:gd name="connsiteX46" fmla="*/ 1871331 w 1940442"/>
                    <a:gd name="connsiteY46" fmla="*/ 1367394 h 1527583"/>
                    <a:gd name="connsiteX47" fmla="*/ 1850066 w 1940442"/>
                    <a:gd name="connsiteY47" fmla="*/ 1415241 h 1527583"/>
                    <a:gd name="connsiteX48" fmla="*/ 1802219 w 1940442"/>
                    <a:gd name="connsiteY48" fmla="*/ 1441822 h 1527583"/>
                    <a:gd name="connsiteX49" fmla="*/ 1780954 w 1940442"/>
                    <a:gd name="connsiteY49" fmla="*/ 1473720 h 1527583"/>
                    <a:gd name="connsiteX50" fmla="*/ 1754372 w 1940442"/>
                    <a:gd name="connsiteY50" fmla="*/ 1489669 h 1527583"/>
                    <a:gd name="connsiteX51" fmla="*/ 1733107 w 1940442"/>
                    <a:gd name="connsiteY51" fmla="*/ 1500301 h 1527583"/>
                    <a:gd name="connsiteX52" fmla="*/ 1690577 w 1940442"/>
                    <a:gd name="connsiteY52" fmla="*/ 1510934 h 1527583"/>
                    <a:gd name="connsiteX53" fmla="*/ 1653363 w 1940442"/>
                    <a:gd name="connsiteY53" fmla="*/ 1516250 h 1527583"/>
                    <a:gd name="connsiteX54" fmla="*/ 1531089 w 1940442"/>
                    <a:gd name="connsiteY54" fmla="*/ 1521567 h 1527583"/>
                    <a:gd name="connsiteX55" fmla="*/ 1488559 w 1940442"/>
                    <a:gd name="connsiteY55" fmla="*/ 1526883 h 1527583"/>
                    <a:gd name="connsiteX56" fmla="*/ 1461978 w 1940442"/>
                    <a:gd name="connsiteY56" fmla="*/ 1521567 h 1527583"/>
                    <a:gd name="connsiteX57" fmla="*/ 1525773 w 1940442"/>
                    <a:gd name="connsiteY57" fmla="*/ 1473720 h 1527583"/>
                    <a:gd name="connsiteX58" fmla="*/ 1493875 w 1940442"/>
                    <a:gd name="connsiteY58" fmla="*/ 1526883 h 1527583"/>
                    <a:gd name="connsiteX59" fmla="*/ 1382233 w 1940442"/>
                    <a:gd name="connsiteY59" fmla="*/ 1479036 h 1527583"/>
                    <a:gd name="connsiteX60" fmla="*/ 1461977 w 1940442"/>
                    <a:gd name="connsiteY60" fmla="*/ 1494985 h 1527583"/>
                    <a:gd name="connsiteX61" fmla="*/ 1371600 w 1940442"/>
                    <a:gd name="connsiteY61" fmla="*/ 1431190 h 1527583"/>
                    <a:gd name="connsiteX62" fmla="*/ 1334387 w 1940442"/>
                    <a:gd name="connsiteY62" fmla="*/ 1431189 h 1527583"/>
                    <a:gd name="connsiteX63" fmla="*/ 1313121 w 1940442"/>
                    <a:gd name="connsiteY63" fmla="*/ 1372711 h 1527583"/>
                    <a:gd name="connsiteX64" fmla="*/ 1307805 w 1940442"/>
                    <a:gd name="connsiteY64" fmla="*/ 1383343 h 1527583"/>
                    <a:gd name="connsiteX65" fmla="*/ 1291856 w 1940442"/>
                    <a:gd name="connsiteY65" fmla="*/ 1340814 h 1527583"/>
                    <a:gd name="connsiteX66" fmla="*/ 1281224 w 1940442"/>
                    <a:gd name="connsiteY66" fmla="*/ 1308915 h 1527583"/>
                    <a:gd name="connsiteX67" fmla="*/ 1318438 w 1940442"/>
                    <a:gd name="connsiteY67" fmla="*/ 1303599 h 1527583"/>
                    <a:gd name="connsiteX68" fmla="*/ 1339703 w 1940442"/>
                    <a:gd name="connsiteY68" fmla="*/ 1255753 h 1527583"/>
                    <a:gd name="connsiteX69" fmla="*/ 1329070 w 1940442"/>
                    <a:gd name="connsiteY69" fmla="*/ 1181325 h 1527583"/>
                    <a:gd name="connsiteX70" fmla="*/ 1318438 w 1940442"/>
                    <a:gd name="connsiteY70" fmla="*/ 1160060 h 1527583"/>
                    <a:gd name="connsiteX71" fmla="*/ 1297172 w 1940442"/>
                    <a:gd name="connsiteY71" fmla="*/ 1149427 h 1527583"/>
                    <a:gd name="connsiteX72" fmla="*/ 1286540 w 1940442"/>
                    <a:gd name="connsiteY72" fmla="*/ 1122846 h 1527583"/>
                    <a:gd name="connsiteX73" fmla="*/ 1244010 w 1940442"/>
                    <a:gd name="connsiteY73" fmla="*/ 1053734 h 1527583"/>
                    <a:gd name="connsiteX74" fmla="*/ 1238693 w 1940442"/>
                    <a:gd name="connsiteY74" fmla="*/ 1037785 h 1527583"/>
                    <a:gd name="connsiteX75" fmla="*/ 1217428 w 1940442"/>
                    <a:gd name="connsiteY75" fmla="*/ 1000571 h 1527583"/>
                    <a:gd name="connsiteX76" fmla="*/ 1174898 w 1940442"/>
                    <a:gd name="connsiteY76" fmla="*/ 926143 h 1527583"/>
                    <a:gd name="connsiteX77" fmla="*/ 1169582 w 1940442"/>
                    <a:gd name="connsiteY77" fmla="*/ 904878 h 1527583"/>
                    <a:gd name="connsiteX78" fmla="*/ 1121735 w 1940442"/>
                    <a:gd name="connsiteY78" fmla="*/ 857032 h 1527583"/>
                    <a:gd name="connsiteX79" fmla="*/ 1100470 w 1940442"/>
                    <a:gd name="connsiteY79" fmla="*/ 825134 h 1527583"/>
                    <a:gd name="connsiteX80" fmla="*/ 1089838 w 1940442"/>
                    <a:gd name="connsiteY80" fmla="*/ 803869 h 1527583"/>
                    <a:gd name="connsiteX81" fmla="*/ 1063256 w 1940442"/>
                    <a:gd name="connsiteY81" fmla="*/ 793236 h 1527583"/>
                    <a:gd name="connsiteX82" fmla="*/ 1036675 w 1940442"/>
                    <a:gd name="connsiteY82" fmla="*/ 756022 h 1527583"/>
                    <a:gd name="connsiteX83" fmla="*/ 962247 w 1940442"/>
                    <a:gd name="connsiteY83" fmla="*/ 718808 h 1527583"/>
                    <a:gd name="connsiteX84" fmla="*/ 850605 w 1940442"/>
                    <a:gd name="connsiteY84" fmla="*/ 665646 h 1527583"/>
                    <a:gd name="connsiteX85" fmla="*/ 808075 w 1940442"/>
                    <a:gd name="connsiteY85" fmla="*/ 670962 h 1527583"/>
                    <a:gd name="connsiteX86" fmla="*/ 776177 w 1940442"/>
                    <a:gd name="connsiteY86" fmla="*/ 676278 h 1527583"/>
                    <a:gd name="connsiteX87" fmla="*/ 643270 w 1940442"/>
                    <a:gd name="connsiteY87" fmla="*/ 665646 h 1527583"/>
                    <a:gd name="connsiteX88" fmla="*/ 478466 w 1940442"/>
                    <a:gd name="connsiteY88" fmla="*/ 670962 h 1527583"/>
                    <a:gd name="connsiteX89" fmla="*/ 451884 w 1940442"/>
                    <a:gd name="connsiteY89" fmla="*/ 724125 h 1527583"/>
                    <a:gd name="connsiteX90" fmla="*/ 430619 w 1940442"/>
                    <a:gd name="connsiteY90" fmla="*/ 734757 h 1527583"/>
                    <a:gd name="connsiteX91" fmla="*/ 425303 w 1940442"/>
                    <a:gd name="connsiteY91" fmla="*/ 750706 h 1527583"/>
                    <a:gd name="connsiteX92" fmla="*/ 414670 w 1940442"/>
                    <a:gd name="connsiteY92" fmla="*/ 766655 h 1527583"/>
                    <a:gd name="connsiteX93" fmla="*/ 356191 w 1940442"/>
                    <a:gd name="connsiteY93" fmla="*/ 787920 h 1527583"/>
                    <a:gd name="connsiteX94" fmla="*/ 324293 w 1940442"/>
                    <a:gd name="connsiteY94" fmla="*/ 809185 h 1527583"/>
                    <a:gd name="connsiteX95" fmla="*/ 297712 w 1940442"/>
                    <a:gd name="connsiteY95" fmla="*/ 830450 h 1527583"/>
                    <a:gd name="connsiteX96" fmla="*/ 228600 w 1940442"/>
                    <a:gd name="connsiteY96" fmla="*/ 846399 h 1527583"/>
                    <a:gd name="connsiteX97" fmla="*/ 122275 w 1940442"/>
                    <a:gd name="connsiteY97" fmla="*/ 835767 h 1527583"/>
                    <a:gd name="connsiteX98" fmla="*/ 79745 w 1940442"/>
                    <a:gd name="connsiteY98" fmla="*/ 814501 h 1527583"/>
                    <a:gd name="connsiteX99" fmla="*/ 58479 w 1940442"/>
                    <a:gd name="connsiteY99" fmla="*/ 782604 h 1527583"/>
                    <a:gd name="connsiteX100" fmla="*/ 0 w 1940442"/>
                    <a:gd name="connsiteY100" fmla="*/ 729441 h 1527583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461977 w 1940442"/>
                    <a:gd name="connsiteY60" fmla="*/ 1494985 h 1528160"/>
                    <a:gd name="connsiteX61" fmla="*/ 1371600 w 1940442"/>
                    <a:gd name="connsiteY61" fmla="*/ 1431190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50605 w 1940442"/>
                    <a:gd name="connsiteY84" fmla="*/ 665646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478466 w 1940442"/>
                    <a:gd name="connsiteY88" fmla="*/ 670962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71600 w 1940442"/>
                    <a:gd name="connsiteY61" fmla="*/ 1431190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50605 w 1940442"/>
                    <a:gd name="connsiteY84" fmla="*/ 665646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478466 w 1940442"/>
                    <a:gd name="connsiteY88" fmla="*/ 670962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52550 w 1940442"/>
                    <a:gd name="connsiteY61" fmla="*/ 1447065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50605 w 1940442"/>
                    <a:gd name="connsiteY84" fmla="*/ 665646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478466 w 1940442"/>
                    <a:gd name="connsiteY88" fmla="*/ 670962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52550 w 1940442"/>
                    <a:gd name="connsiteY61" fmla="*/ 1447065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85530 w 1940442"/>
                    <a:gd name="connsiteY84" fmla="*/ 681521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478466 w 1940442"/>
                    <a:gd name="connsiteY88" fmla="*/ 670962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52550 w 1940442"/>
                    <a:gd name="connsiteY61" fmla="*/ 1447065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85530 w 1940442"/>
                    <a:gd name="connsiteY84" fmla="*/ 681521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503866 w 1940442"/>
                    <a:gd name="connsiteY88" fmla="*/ 674137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52550 w 1940442"/>
                    <a:gd name="connsiteY61" fmla="*/ 1447065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85530 w 1940442"/>
                    <a:gd name="connsiteY84" fmla="*/ 681521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503866 w 1940442"/>
                    <a:gd name="connsiteY88" fmla="*/ 674137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52550 w 1940442"/>
                    <a:gd name="connsiteY61" fmla="*/ 1447065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85530 w 1940442"/>
                    <a:gd name="connsiteY84" fmla="*/ 681521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494341 w 1940442"/>
                    <a:gd name="connsiteY88" fmla="*/ 686837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52550 w 1940442"/>
                    <a:gd name="connsiteY61" fmla="*/ 1447065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85530 w 1940442"/>
                    <a:gd name="connsiteY84" fmla="*/ 681521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494341 w 1940442"/>
                    <a:gd name="connsiteY88" fmla="*/ 686837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09828 h 1508547"/>
                    <a:gd name="connsiteX1" fmla="*/ 0 w 1940442"/>
                    <a:gd name="connsiteY1" fmla="*/ 709828 h 1508547"/>
                    <a:gd name="connsiteX2" fmla="*/ 10633 w 1940442"/>
                    <a:gd name="connsiteY2" fmla="*/ 550340 h 1508547"/>
                    <a:gd name="connsiteX3" fmla="*/ 15949 w 1940442"/>
                    <a:gd name="connsiteY3" fmla="*/ 518442 h 1508547"/>
                    <a:gd name="connsiteX4" fmla="*/ 42531 w 1940442"/>
                    <a:gd name="connsiteY4" fmla="*/ 481228 h 1508547"/>
                    <a:gd name="connsiteX5" fmla="*/ 79745 w 1940442"/>
                    <a:gd name="connsiteY5" fmla="*/ 390851 h 1508547"/>
                    <a:gd name="connsiteX6" fmla="*/ 90377 w 1940442"/>
                    <a:gd name="connsiteY6" fmla="*/ 369586 h 1508547"/>
                    <a:gd name="connsiteX7" fmla="*/ 101010 w 1940442"/>
                    <a:gd name="connsiteY7" fmla="*/ 343005 h 1508547"/>
                    <a:gd name="connsiteX8" fmla="*/ 122275 w 1940442"/>
                    <a:gd name="connsiteY8" fmla="*/ 321740 h 1508547"/>
                    <a:gd name="connsiteX9" fmla="*/ 138224 w 1940442"/>
                    <a:gd name="connsiteY9" fmla="*/ 257944 h 1508547"/>
                    <a:gd name="connsiteX10" fmla="*/ 212652 w 1940442"/>
                    <a:gd name="connsiteY10" fmla="*/ 194149 h 1508547"/>
                    <a:gd name="connsiteX11" fmla="*/ 239233 w 1940442"/>
                    <a:gd name="connsiteY11" fmla="*/ 135670 h 1508547"/>
                    <a:gd name="connsiteX12" fmla="*/ 303028 w 1940442"/>
                    <a:gd name="connsiteY12" fmla="*/ 109088 h 1508547"/>
                    <a:gd name="connsiteX13" fmla="*/ 366824 w 1940442"/>
                    <a:gd name="connsiteY13" fmla="*/ 55926 h 1508547"/>
                    <a:gd name="connsiteX14" fmla="*/ 409354 w 1940442"/>
                    <a:gd name="connsiteY14" fmla="*/ 50609 h 1508547"/>
                    <a:gd name="connsiteX15" fmla="*/ 473149 w 1940442"/>
                    <a:gd name="connsiteY15" fmla="*/ 29344 h 1508547"/>
                    <a:gd name="connsiteX16" fmla="*/ 520996 w 1940442"/>
                    <a:gd name="connsiteY16" fmla="*/ 24028 h 1508547"/>
                    <a:gd name="connsiteX17" fmla="*/ 552893 w 1940442"/>
                    <a:gd name="connsiteY17" fmla="*/ 18712 h 1508547"/>
                    <a:gd name="connsiteX18" fmla="*/ 1152304 w 1940442"/>
                    <a:gd name="connsiteY18" fmla="*/ 28458 h 1508547"/>
                    <a:gd name="connsiteX19" fmla="*/ 1387549 w 1940442"/>
                    <a:gd name="connsiteY19" fmla="*/ 77191 h 1508547"/>
                    <a:gd name="connsiteX20" fmla="*/ 1419447 w 1940442"/>
                    <a:gd name="connsiteY20" fmla="*/ 87823 h 1508547"/>
                    <a:gd name="connsiteX21" fmla="*/ 1504507 w 1940442"/>
                    <a:gd name="connsiteY21" fmla="*/ 103772 h 1508547"/>
                    <a:gd name="connsiteX22" fmla="*/ 1584252 w 1940442"/>
                    <a:gd name="connsiteY22" fmla="*/ 151619 h 1508547"/>
                    <a:gd name="connsiteX23" fmla="*/ 1600200 w 1940442"/>
                    <a:gd name="connsiteY23" fmla="*/ 167567 h 1508547"/>
                    <a:gd name="connsiteX24" fmla="*/ 1616149 w 1940442"/>
                    <a:gd name="connsiteY24" fmla="*/ 194149 h 1508547"/>
                    <a:gd name="connsiteX25" fmla="*/ 1621466 w 1940442"/>
                    <a:gd name="connsiteY25" fmla="*/ 210098 h 1508547"/>
                    <a:gd name="connsiteX26" fmla="*/ 1642731 w 1940442"/>
                    <a:gd name="connsiteY26" fmla="*/ 220730 h 1508547"/>
                    <a:gd name="connsiteX27" fmla="*/ 1653363 w 1940442"/>
                    <a:gd name="connsiteY27" fmla="*/ 236679 h 1508547"/>
                    <a:gd name="connsiteX28" fmla="*/ 1674628 w 1940442"/>
                    <a:gd name="connsiteY28" fmla="*/ 279209 h 1508547"/>
                    <a:gd name="connsiteX29" fmla="*/ 1679945 w 1940442"/>
                    <a:gd name="connsiteY29" fmla="*/ 305791 h 1508547"/>
                    <a:gd name="connsiteX30" fmla="*/ 1722475 w 1940442"/>
                    <a:gd name="connsiteY30" fmla="*/ 358954 h 1508547"/>
                    <a:gd name="connsiteX31" fmla="*/ 1727791 w 1940442"/>
                    <a:gd name="connsiteY31" fmla="*/ 380219 h 1508547"/>
                    <a:gd name="connsiteX32" fmla="*/ 1743740 w 1940442"/>
                    <a:gd name="connsiteY32" fmla="*/ 412116 h 1508547"/>
                    <a:gd name="connsiteX33" fmla="*/ 1749056 w 1940442"/>
                    <a:gd name="connsiteY33" fmla="*/ 438698 h 1508547"/>
                    <a:gd name="connsiteX34" fmla="*/ 1770321 w 1940442"/>
                    <a:gd name="connsiteY34" fmla="*/ 454647 h 1508547"/>
                    <a:gd name="connsiteX35" fmla="*/ 1786270 w 1940442"/>
                    <a:gd name="connsiteY35" fmla="*/ 502493 h 1508547"/>
                    <a:gd name="connsiteX36" fmla="*/ 1823484 w 1940442"/>
                    <a:gd name="connsiteY36" fmla="*/ 592870 h 1508547"/>
                    <a:gd name="connsiteX37" fmla="*/ 1839433 w 1940442"/>
                    <a:gd name="connsiteY37" fmla="*/ 704512 h 1508547"/>
                    <a:gd name="connsiteX38" fmla="*/ 1887279 w 1940442"/>
                    <a:gd name="connsiteY38" fmla="*/ 773623 h 1508547"/>
                    <a:gd name="connsiteX39" fmla="*/ 1897912 w 1940442"/>
                    <a:gd name="connsiteY39" fmla="*/ 842735 h 1508547"/>
                    <a:gd name="connsiteX40" fmla="*/ 1924493 w 1940442"/>
                    <a:gd name="connsiteY40" fmla="*/ 943744 h 1508547"/>
                    <a:gd name="connsiteX41" fmla="*/ 1940442 w 1940442"/>
                    <a:gd name="connsiteY41" fmla="*/ 1087284 h 1508547"/>
                    <a:gd name="connsiteX42" fmla="*/ 1935126 w 1940442"/>
                    <a:gd name="connsiteY42" fmla="*/ 1204242 h 1508547"/>
                    <a:gd name="connsiteX43" fmla="*/ 1913861 w 1940442"/>
                    <a:gd name="connsiteY43" fmla="*/ 1273354 h 1508547"/>
                    <a:gd name="connsiteX44" fmla="*/ 1892596 w 1940442"/>
                    <a:gd name="connsiteY44" fmla="*/ 1289302 h 1508547"/>
                    <a:gd name="connsiteX45" fmla="*/ 1881963 w 1940442"/>
                    <a:gd name="connsiteY45" fmla="*/ 1331833 h 1508547"/>
                    <a:gd name="connsiteX46" fmla="*/ 1871331 w 1940442"/>
                    <a:gd name="connsiteY46" fmla="*/ 1347781 h 1508547"/>
                    <a:gd name="connsiteX47" fmla="*/ 1850066 w 1940442"/>
                    <a:gd name="connsiteY47" fmla="*/ 1395628 h 1508547"/>
                    <a:gd name="connsiteX48" fmla="*/ 1802219 w 1940442"/>
                    <a:gd name="connsiteY48" fmla="*/ 1422209 h 1508547"/>
                    <a:gd name="connsiteX49" fmla="*/ 1780954 w 1940442"/>
                    <a:gd name="connsiteY49" fmla="*/ 1454107 h 1508547"/>
                    <a:gd name="connsiteX50" fmla="*/ 1754372 w 1940442"/>
                    <a:gd name="connsiteY50" fmla="*/ 1470056 h 1508547"/>
                    <a:gd name="connsiteX51" fmla="*/ 1733107 w 1940442"/>
                    <a:gd name="connsiteY51" fmla="*/ 1480688 h 1508547"/>
                    <a:gd name="connsiteX52" fmla="*/ 1690577 w 1940442"/>
                    <a:gd name="connsiteY52" fmla="*/ 1491321 h 1508547"/>
                    <a:gd name="connsiteX53" fmla="*/ 1653363 w 1940442"/>
                    <a:gd name="connsiteY53" fmla="*/ 1496637 h 1508547"/>
                    <a:gd name="connsiteX54" fmla="*/ 1531089 w 1940442"/>
                    <a:gd name="connsiteY54" fmla="*/ 1501954 h 1508547"/>
                    <a:gd name="connsiteX55" fmla="*/ 1488559 w 1940442"/>
                    <a:gd name="connsiteY55" fmla="*/ 1507270 h 1508547"/>
                    <a:gd name="connsiteX56" fmla="*/ 1461978 w 1940442"/>
                    <a:gd name="connsiteY56" fmla="*/ 1501954 h 1508547"/>
                    <a:gd name="connsiteX57" fmla="*/ 1487673 w 1940442"/>
                    <a:gd name="connsiteY57" fmla="*/ 1495382 h 1508547"/>
                    <a:gd name="connsiteX58" fmla="*/ 1493875 w 1940442"/>
                    <a:gd name="connsiteY58" fmla="*/ 1507270 h 1508547"/>
                    <a:gd name="connsiteX59" fmla="*/ 1382233 w 1940442"/>
                    <a:gd name="connsiteY59" fmla="*/ 1459423 h 1508547"/>
                    <a:gd name="connsiteX60" fmla="*/ 1382602 w 1940442"/>
                    <a:gd name="connsiteY60" fmla="*/ 1437272 h 1508547"/>
                    <a:gd name="connsiteX61" fmla="*/ 1352550 w 1940442"/>
                    <a:gd name="connsiteY61" fmla="*/ 1427452 h 1508547"/>
                    <a:gd name="connsiteX62" fmla="*/ 1334387 w 1940442"/>
                    <a:gd name="connsiteY62" fmla="*/ 1411576 h 1508547"/>
                    <a:gd name="connsiteX63" fmla="*/ 1313121 w 1940442"/>
                    <a:gd name="connsiteY63" fmla="*/ 1353098 h 1508547"/>
                    <a:gd name="connsiteX64" fmla="*/ 1307805 w 1940442"/>
                    <a:gd name="connsiteY64" fmla="*/ 1363730 h 1508547"/>
                    <a:gd name="connsiteX65" fmla="*/ 1291856 w 1940442"/>
                    <a:gd name="connsiteY65" fmla="*/ 1321201 h 1508547"/>
                    <a:gd name="connsiteX66" fmla="*/ 1281224 w 1940442"/>
                    <a:gd name="connsiteY66" fmla="*/ 1289302 h 1508547"/>
                    <a:gd name="connsiteX67" fmla="*/ 1318438 w 1940442"/>
                    <a:gd name="connsiteY67" fmla="*/ 1283986 h 1508547"/>
                    <a:gd name="connsiteX68" fmla="*/ 1339703 w 1940442"/>
                    <a:gd name="connsiteY68" fmla="*/ 1236140 h 1508547"/>
                    <a:gd name="connsiteX69" fmla="*/ 1329070 w 1940442"/>
                    <a:gd name="connsiteY69" fmla="*/ 1161712 h 1508547"/>
                    <a:gd name="connsiteX70" fmla="*/ 1318438 w 1940442"/>
                    <a:gd name="connsiteY70" fmla="*/ 1140447 h 1508547"/>
                    <a:gd name="connsiteX71" fmla="*/ 1297172 w 1940442"/>
                    <a:gd name="connsiteY71" fmla="*/ 1129814 h 1508547"/>
                    <a:gd name="connsiteX72" fmla="*/ 1286540 w 1940442"/>
                    <a:gd name="connsiteY72" fmla="*/ 1103233 h 1508547"/>
                    <a:gd name="connsiteX73" fmla="*/ 1244010 w 1940442"/>
                    <a:gd name="connsiteY73" fmla="*/ 1034121 h 1508547"/>
                    <a:gd name="connsiteX74" fmla="*/ 1238693 w 1940442"/>
                    <a:gd name="connsiteY74" fmla="*/ 1018172 h 1508547"/>
                    <a:gd name="connsiteX75" fmla="*/ 1217428 w 1940442"/>
                    <a:gd name="connsiteY75" fmla="*/ 980958 h 1508547"/>
                    <a:gd name="connsiteX76" fmla="*/ 1174898 w 1940442"/>
                    <a:gd name="connsiteY76" fmla="*/ 906530 h 1508547"/>
                    <a:gd name="connsiteX77" fmla="*/ 1169582 w 1940442"/>
                    <a:gd name="connsiteY77" fmla="*/ 885265 h 1508547"/>
                    <a:gd name="connsiteX78" fmla="*/ 1121735 w 1940442"/>
                    <a:gd name="connsiteY78" fmla="*/ 837419 h 1508547"/>
                    <a:gd name="connsiteX79" fmla="*/ 1100470 w 1940442"/>
                    <a:gd name="connsiteY79" fmla="*/ 805521 h 1508547"/>
                    <a:gd name="connsiteX80" fmla="*/ 1089838 w 1940442"/>
                    <a:gd name="connsiteY80" fmla="*/ 784256 h 1508547"/>
                    <a:gd name="connsiteX81" fmla="*/ 1063256 w 1940442"/>
                    <a:gd name="connsiteY81" fmla="*/ 773623 h 1508547"/>
                    <a:gd name="connsiteX82" fmla="*/ 1036675 w 1940442"/>
                    <a:gd name="connsiteY82" fmla="*/ 736409 h 1508547"/>
                    <a:gd name="connsiteX83" fmla="*/ 962247 w 1940442"/>
                    <a:gd name="connsiteY83" fmla="*/ 699195 h 1508547"/>
                    <a:gd name="connsiteX84" fmla="*/ 885530 w 1940442"/>
                    <a:gd name="connsiteY84" fmla="*/ 661908 h 1508547"/>
                    <a:gd name="connsiteX85" fmla="*/ 808075 w 1940442"/>
                    <a:gd name="connsiteY85" fmla="*/ 651349 h 1508547"/>
                    <a:gd name="connsiteX86" fmla="*/ 776177 w 1940442"/>
                    <a:gd name="connsiteY86" fmla="*/ 656665 h 1508547"/>
                    <a:gd name="connsiteX87" fmla="*/ 643270 w 1940442"/>
                    <a:gd name="connsiteY87" fmla="*/ 646033 h 1508547"/>
                    <a:gd name="connsiteX88" fmla="*/ 494341 w 1940442"/>
                    <a:gd name="connsiteY88" fmla="*/ 667224 h 1508547"/>
                    <a:gd name="connsiteX89" fmla="*/ 451884 w 1940442"/>
                    <a:gd name="connsiteY89" fmla="*/ 704512 h 1508547"/>
                    <a:gd name="connsiteX90" fmla="*/ 430619 w 1940442"/>
                    <a:gd name="connsiteY90" fmla="*/ 715144 h 1508547"/>
                    <a:gd name="connsiteX91" fmla="*/ 425303 w 1940442"/>
                    <a:gd name="connsiteY91" fmla="*/ 731093 h 1508547"/>
                    <a:gd name="connsiteX92" fmla="*/ 414670 w 1940442"/>
                    <a:gd name="connsiteY92" fmla="*/ 747042 h 1508547"/>
                    <a:gd name="connsiteX93" fmla="*/ 356191 w 1940442"/>
                    <a:gd name="connsiteY93" fmla="*/ 768307 h 1508547"/>
                    <a:gd name="connsiteX94" fmla="*/ 324293 w 1940442"/>
                    <a:gd name="connsiteY94" fmla="*/ 789572 h 1508547"/>
                    <a:gd name="connsiteX95" fmla="*/ 297712 w 1940442"/>
                    <a:gd name="connsiteY95" fmla="*/ 810837 h 1508547"/>
                    <a:gd name="connsiteX96" fmla="*/ 228600 w 1940442"/>
                    <a:gd name="connsiteY96" fmla="*/ 826786 h 1508547"/>
                    <a:gd name="connsiteX97" fmla="*/ 122275 w 1940442"/>
                    <a:gd name="connsiteY97" fmla="*/ 816154 h 1508547"/>
                    <a:gd name="connsiteX98" fmla="*/ 79745 w 1940442"/>
                    <a:gd name="connsiteY98" fmla="*/ 794888 h 1508547"/>
                    <a:gd name="connsiteX99" fmla="*/ 58479 w 1940442"/>
                    <a:gd name="connsiteY99" fmla="*/ 762991 h 1508547"/>
                    <a:gd name="connsiteX100" fmla="*/ 0 w 1940442"/>
                    <a:gd name="connsiteY100" fmla="*/ 709828 h 1508547"/>
                    <a:gd name="connsiteX0" fmla="*/ 0 w 1940442"/>
                    <a:gd name="connsiteY0" fmla="*/ 709836 h 1508555"/>
                    <a:gd name="connsiteX1" fmla="*/ 0 w 1940442"/>
                    <a:gd name="connsiteY1" fmla="*/ 709836 h 1508555"/>
                    <a:gd name="connsiteX2" fmla="*/ 10633 w 1940442"/>
                    <a:gd name="connsiteY2" fmla="*/ 550348 h 1508555"/>
                    <a:gd name="connsiteX3" fmla="*/ 15949 w 1940442"/>
                    <a:gd name="connsiteY3" fmla="*/ 518450 h 1508555"/>
                    <a:gd name="connsiteX4" fmla="*/ 42531 w 1940442"/>
                    <a:gd name="connsiteY4" fmla="*/ 481236 h 1508555"/>
                    <a:gd name="connsiteX5" fmla="*/ 79745 w 1940442"/>
                    <a:gd name="connsiteY5" fmla="*/ 390859 h 1508555"/>
                    <a:gd name="connsiteX6" fmla="*/ 90377 w 1940442"/>
                    <a:gd name="connsiteY6" fmla="*/ 369594 h 1508555"/>
                    <a:gd name="connsiteX7" fmla="*/ 101010 w 1940442"/>
                    <a:gd name="connsiteY7" fmla="*/ 343013 h 1508555"/>
                    <a:gd name="connsiteX8" fmla="*/ 122275 w 1940442"/>
                    <a:gd name="connsiteY8" fmla="*/ 321748 h 1508555"/>
                    <a:gd name="connsiteX9" fmla="*/ 138224 w 1940442"/>
                    <a:gd name="connsiteY9" fmla="*/ 257952 h 1508555"/>
                    <a:gd name="connsiteX10" fmla="*/ 212652 w 1940442"/>
                    <a:gd name="connsiteY10" fmla="*/ 194157 h 1508555"/>
                    <a:gd name="connsiteX11" fmla="*/ 239233 w 1940442"/>
                    <a:gd name="connsiteY11" fmla="*/ 135678 h 1508555"/>
                    <a:gd name="connsiteX12" fmla="*/ 303028 w 1940442"/>
                    <a:gd name="connsiteY12" fmla="*/ 109096 h 1508555"/>
                    <a:gd name="connsiteX13" fmla="*/ 366824 w 1940442"/>
                    <a:gd name="connsiteY13" fmla="*/ 55934 h 1508555"/>
                    <a:gd name="connsiteX14" fmla="*/ 409354 w 1940442"/>
                    <a:gd name="connsiteY14" fmla="*/ 50617 h 1508555"/>
                    <a:gd name="connsiteX15" fmla="*/ 473149 w 1940442"/>
                    <a:gd name="connsiteY15" fmla="*/ 29352 h 1508555"/>
                    <a:gd name="connsiteX16" fmla="*/ 520996 w 1940442"/>
                    <a:gd name="connsiteY16" fmla="*/ 24036 h 1508555"/>
                    <a:gd name="connsiteX17" fmla="*/ 552893 w 1940442"/>
                    <a:gd name="connsiteY17" fmla="*/ 18720 h 1508555"/>
                    <a:gd name="connsiteX18" fmla="*/ 963176 w 1940442"/>
                    <a:gd name="connsiteY18" fmla="*/ 113 h 1508555"/>
                    <a:gd name="connsiteX19" fmla="*/ 1152304 w 1940442"/>
                    <a:gd name="connsiteY19" fmla="*/ 28466 h 1508555"/>
                    <a:gd name="connsiteX20" fmla="*/ 1387549 w 1940442"/>
                    <a:gd name="connsiteY20" fmla="*/ 77199 h 1508555"/>
                    <a:gd name="connsiteX21" fmla="*/ 1419447 w 1940442"/>
                    <a:gd name="connsiteY21" fmla="*/ 87831 h 1508555"/>
                    <a:gd name="connsiteX22" fmla="*/ 1504507 w 1940442"/>
                    <a:gd name="connsiteY22" fmla="*/ 103780 h 1508555"/>
                    <a:gd name="connsiteX23" fmla="*/ 1584252 w 1940442"/>
                    <a:gd name="connsiteY23" fmla="*/ 151627 h 1508555"/>
                    <a:gd name="connsiteX24" fmla="*/ 1600200 w 1940442"/>
                    <a:gd name="connsiteY24" fmla="*/ 167575 h 1508555"/>
                    <a:gd name="connsiteX25" fmla="*/ 1616149 w 1940442"/>
                    <a:gd name="connsiteY25" fmla="*/ 194157 h 1508555"/>
                    <a:gd name="connsiteX26" fmla="*/ 1621466 w 1940442"/>
                    <a:gd name="connsiteY26" fmla="*/ 210106 h 1508555"/>
                    <a:gd name="connsiteX27" fmla="*/ 1642731 w 1940442"/>
                    <a:gd name="connsiteY27" fmla="*/ 220738 h 1508555"/>
                    <a:gd name="connsiteX28" fmla="*/ 1653363 w 1940442"/>
                    <a:gd name="connsiteY28" fmla="*/ 236687 h 1508555"/>
                    <a:gd name="connsiteX29" fmla="*/ 1674628 w 1940442"/>
                    <a:gd name="connsiteY29" fmla="*/ 279217 h 1508555"/>
                    <a:gd name="connsiteX30" fmla="*/ 1679945 w 1940442"/>
                    <a:gd name="connsiteY30" fmla="*/ 305799 h 1508555"/>
                    <a:gd name="connsiteX31" fmla="*/ 1722475 w 1940442"/>
                    <a:gd name="connsiteY31" fmla="*/ 358962 h 1508555"/>
                    <a:gd name="connsiteX32" fmla="*/ 1727791 w 1940442"/>
                    <a:gd name="connsiteY32" fmla="*/ 380227 h 1508555"/>
                    <a:gd name="connsiteX33" fmla="*/ 1743740 w 1940442"/>
                    <a:gd name="connsiteY33" fmla="*/ 412124 h 1508555"/>
                    <a:gd name="connsiteX34" fmla="*/ 1749056 w 1940442"/>
                    <a:gd name="connsiteY34" fmla="*/ 438706 h 1508555"/>
                    <a:gd name="connsiteX35" fmla="*/ 1770321 w 1940442"/>
                    <a:gd name="connsiteY35" fmla="*/ 454655 h 1508555"/>
                    <a:gd name="connsiteX36" fmla="*/ 1786270 w 1940442"/>
                    <a:gd name="connsiteY36" fmla="*/ 502501 h 1508555"/>
                    <a:gd name="connsiteX37" fmla="*/ 1823484 w 1940442"/>
                    <a:gd name="connsiteY37" fmla="*/ 592878 h 1508555"/>
                    <a:gd name="connsiteX38" fmla="*/ 1839433 w 1940442"/>
                    <a:gd name="connsiteY38" fmla="*/ 704520 h 1508555"/>
                    <a:gd name="connsiteX39" fmla="*/ 1887279 w 1940442"/>
                    <a:gd name="connsiteY39" fmla="*/ 773631 h 1508555"/>
                    <a:gd name="connsiteX40" fmla="*/ 1897912 w 1940442"/>
                    <a:gd name="connsiteY40" fmla="*/ 842743 h 1508555"/>
                    <a:gd name="connsiteX41" fmla="*/ 1924493 w 1940442"/>
                    <a:gd name="connsiteY41" fmla="*/ 943752 h 1508555"/>
                    <a:gd name="connsiteX42" fmla="*/ 1940442 w 1940442"/>
                    <a:gd name="connsiteY42" fmla="*/ 1087292 h 1508555"/>
                    <a:gd name="connsiteX43" fmla="*/ 1935126 w 1940442"/>
                    <a:gd name="connsiteY43" fmla="*/ 1204250 h 1508555"/>
                    <a:gd name="connsiteX44" fmla="*/ 1913861 w 1940442"/>
                    <a:gd name="connsiteY44" fmla="*/ 1273362 h 1508555"/>
                    <a:gd name="connsiteX45" fmla="*/ 1892596 w 1940442"/>
                    <a:gd name="connsiteY45" fmla="*/ 1289310 h 1508555"/>
                    <a:gd name="connsiteX46" fmla="*/ 1881963 w 1940442"/>
                    <a:gd name="connsiteY46" fmla="*/ 1331841 h 1508555"/>
                    <a:gd name="connsiteX47" fmla="*/ 1871331 w 1940442"/>
                    <a:gd name="connsiteY47" fmla="*/ 1347789 h 1508555"/>
                    <a:gd name="connsiteX48" fmla="*/ 1850066 w 1940442"/>
                    <a:gd name="connsiteY48" fmla="*/ 1395636 h 1508555"/>
                    <a:gd name="connsiteX49" fmla="*/ 1802219 w 1940442"/>
                    <a:gd name="connsiteY49" fmla="*/ 1422217 h 1508555"/>
                    <a:gd name="connsiteX50" fmla="*/ 1780954 w 1940442"/>
                    <a:gd name="connsiteY50" fmla="*/ 1454115 h 1508555"/>
                    <a:gd name="connsiteX51" fmla="*/ 1754372 w 1940442"/>
                    <a:gd name="connsiteY51" fmla="*/ 1470064 h 1508555"/>
                    <a:gd name="connsiteX52" fmla="*/ 1733107 w 1940442"/>
                    <a:gd name="connsiteY52" fmla="*/ 1480696 h 1508555"/>
                    <a:gd name="connsiteX53" fmla="*/ 1690577 w 1940442"/>
                    <a:gd name="connsiteY53" fmla="*/ 1491329 h 1508555"/>
                    <a:gd name="connsiteX54" fmla="*/ 1653363 w 1940442"/>
                    <a:gd name="connsiteY54" fmla="*/ 1496645 h 1508555"/>
                    <a:gd name="connsiteX55" fmla="*/ 1531089 w 1940442"/>
                    <a:gd name="connsiteY55" fmla="*/ 1501962 h 1508555"/>
                    <a:gd name="connsiteX56" fmla="*/ 1488559 w 1940442"/>
                    <a:gd name="connsiteY56" fmla="*/ 1507278 h 1508555"/>
                    <a:gd name="connsiteX57" fmla="*/ 1461978 w 1940442"/>
                    <a:gd name="connsiteY57" fmla="*/ 1501962 h 1508555"/>
                    <a:gd name="connsiteX58" fmla="*/ 1487673 w 1940442"/>
                    <a:gd name="connsiteY58" fmla="*/ 1495390 h 1508555"/>
                    <a:gd name="connsiteX59" fmla="*/ 1493875 w 1940442"/>
                    <a:gd name="connsiteY59" fmla="*/ 1507278 h 1508555"/>
                    <a:gd name="connsiteX60" fmla="*/ 1382233 w 1940442"/>
                    <a:gd name="connsiteY60" fmla="*/ 1459431 h 1508555"/>
                    <a:gd name="connsiteX61" fmla="*/ 1382602 w 1940442"/>
                    <a:gd name="connsiteY61" fmla="*/ 1437280 h 1508555"/>
                    <a:gd name="connsiteX62" fmla="*/ 1352550 w 1940442"/>
                    <a:gd name="connsiteY62" fmla="*/ 1427460 h 1508555"/>
                    <a:gd name="connsiteX63" fmla="*/ 1334387 w 1940442"/>
                    <a:gd name="connsiteY63" fmla="*/ 1411584 h 1508555"/>
                    <a:gd name="connsiteX64" fmla="*/ 1313121 w 1940442"/>
                    <a:gd name="connsiteY64" fmla="*/ 1353106 h 1508555"/>
                    <a:gd name="connsiteX65" fmla="*/ 1307805 w 1940442"/>
                    <a:gd name="connsiteY65" fmla="*/ 1363738 h 1508555"/>
                    <a:gd name="connsiteX66" fmla="*/ 1291856 w 1940442"/>
                    <a:gd name="connsiteY66" fmla="*/ 1321209 h 1508555"/>
                    <a:gd name="connsiteX67" fmla="*/ 1281224 w 1940442"/>
                    <a:gd name="connsiteY67" fmla="*/ 1289310 h 1508555"/>
                    <a:gd name="connsiteX68" fmla="*/ 1318438 w 1940442"/>
                    <a:gd name="connsiteY68" fmla="*/ 1283994 h 1508555"/>
                    <a:gd name="connsiteX69" fmla="*/ 1339703 w 1940442"/>
                    <a:gd name="connsiteY69" fmla="*/ 1236148 h 1508555"/>
                    <a:gd name="connsiteX70" fmla="*/ 1329070 w 1940442"/>
                    <a:gd name="connsiteY70" fmla="*/ 1161720 h 1508555"/>
                    <a:gd name="connsiteX71" fmla="*/ 1318438 w 1940442"/>
                    <a:gd name="connsiteY71" fmla="*/ 1140455 h 1508555"/>
                    <a:gd name="connsiteX72" fmla="*/ 1297172 w 1940442"/>
                    <a:gd name="connsiteY72" fmla="*/ 1129822 h 1508555"/>
                    <a:gd name="connsiteX73" fmla="*/ 1286540 w 1940442"/>
                    <a:gd name="connsiteY73" fmla="*/ 1103241 h 1508555"/>
                    <a:gd name="connsiteX74" fmla="*/ 1244010 w 1940442"/>
                    <a:gd name="connsiteY74" fmla="*/ 1034129 h 1508555"/>
                    <a:gd name="connsiteX75" fmla="*/ 1238693 w 1940442"/>
                    <a:gd name="connsiteY75" fmla="*/ 1018180 h 1508555"/>
                    <a:gd name="connsiteX76" fmla="*/ 1217428 w 1940442"/>
                    <a:gd name="connsiteY76" fmla="*/ 980966 h 1508555"/>
                    <a:gd name="connsiteX77" fmla="*/ 1174898 w 1940442"/>
                    <a:gd name="connsiteY77" fmla="*/ 906538 h 1508555"/>
                    <a:gd name="connsiteX78" fmla="*/ 1169582 w 1940442"/>
                    <a:gd name="connsiteY78" fmla="*/ 885273 h 1508555"/>
                    <a:gd name="connsiteX79" fmla="*/ 1121735 w 1940442"/>
                    <a:gd name="connsiteY79" fmla="*/ 837427 h 1508555"/>
                    <a:gd name="connsiteX80" fmla="*/ 1100470 w 1940442"/>
                    <a:gd name="connsiteY80" fmla="*/ 805529 h 1508555"/>
                    <a:gd name="connsiteX81" fmla="*/ 1089838 w 1940442"/>
                    <a:gd name="connsiteY81" fmla="*/ 784264 h 1508555"/>
                    <a:gd name="connsiteX82" fmla="*/ 1063256 w 1940442"/>
                    <a:gd name="connsiteY82" fmla="*/ 773631 h 1508555"/>
                    <a:gd name="connsiteX83" fmla="*/ 1036675 w 1940442"/>
                    <a:gd name="connsiteY83" fmla="*/ 736417 h 1508555"/>
                    <a:gd name="connsiteX84" fmla="*/ 962247 w 1940442"/>
                    <a:gd name="connsiteY84" fmla="*/ 699203 h 1508555"/>
                    <a:gd name="connsiteX85" fmla="*/ 885530 w 1940442"/>
                    <a:gd name="connsiteY85" fmla="*/ 661916 h 1508555"/>
                    <a:gd name="connsiteX86" fmla="*/ 808075 w 1940442"/>
                    <a:gd name="connsiteY86" fmla="*/ 651357 h 1508555"/>
                    <a:gd name="connsiteX87" fmla="*/ 776177 w 1940442"/>
                    <a:gd name="connsiteY87" fmla="*/ 656673 h 1508555"/>
                    <a:gd name="connsiteX88" fmla="*/ 643270 w 1940442"/>
                    <a:gd name="connsiteY88" fmla="*/ 646041 h 1508555"/>
                    <a:gd name="connsiteX89" fmla="*/ 494341 w 1940442"/>
                    <a:gd name="connsiteY89" fmla="*/ 667232 h 1508555"/>
                    <a:gd name="connsiteX90" fmla="*/ 451884 w 1940442"/>
                    <a:gd name="connsiteY90" fmla="*/ 704520 h 1508555"/>
                    <a:gd name="connsiteX91" fmla="*/ 430619 w 1940442"/>
                    <a:gd name="connsiteY91" fmla="*/ 715152 h 1508555"/>
                    <a:gd name="connsiteX92" fmla="*/ 425303 w 1940442"/>
                    <a:gd name="connsiteY92" fmla="*/ 731101 h 1508555"/>
                    <a:gd name="connsiteX93" fmla="*/ 414670 w 1940442"/>
                    <a:gd name="connsiteY93" fmla="*/ 747050 h 1508555"/>
                    <a:gd name="connsiteX94" fmla="*/ 356191 w 1940442"/>
                    <a:gd name="connsiteY94" fmla="*/ 768315 h 1508555"/>
                    <a:gd name="connsiteX95" fmla="*/ 324293 w 1940442"/>
                    <a:gd name="connsiteY95" fmla="*/ 789580 h 1508555"/>
                    <a:gd name="connsiteX96" fmla="*/ 297712 w 1940442"/>
                    <a:gd name="connsiteY96" fmla="*/ 810845 h 1508555"/>
                    <a:gd name="connsiteX97" fmla="*/ 228600 w 1940442"/>
                    <a:gd name="connsiteY97" fmla="*/ 826794 h 1508555"/>
                    <a:gd name="connsiteX98" fmla="*/ 122275 w 1940442"/>
                    <a:gd name="connsiteY98" fmla="*/ 816162 h 1508555"/>
                    <a:gd name="connsiteX99" fmla="*/ 79745 w 1940442"/>
                    <a:gd name="connsiteY99" fmla="*/ 794896 h 1508555"/>
                    <a:gd name="connsiteX100" fmla="*/ 58479 w 1940442"/>
                    <a:gd name="connsiteY100" fmla="*/ 762999 h 1508555"/>
                    <a:gd name="connsiteX101" fmla="*/ 0 w 1940442"/>
                    <a:gd name="connsiteY101" fmla="*/ 709836 h 1508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1940442" h="1508555">
                      <a:moveTo>
                        <a:pt x="0" y="709836"/>
                      </a:moveTo>
                      <a:lnTo>
                        <a:pt x="0" y="709836"/>
                      </a:lnTo>
                      <a:cubicBezTo>
                        <a:pt x="13794" y="585702"/>
                        <a:pt x="-5575" y="769163"/>
                        <a:pt x="10633" y="550348"/>
                      </a:cubicBezTo>
                      <a:cubicBezTo>
                        <a:pt x="11429" y="539598"/>
                        <a:pt x="11432" y="528237"/>
                        <a:pt x="15949" y="518450"/>
                      </a:cubicBezTo>
                      <a:cubicBezTo>
                        <a:pt x="22337" y="504609"/>
                        <a:pt x="33670" y="493641"/>
                        <a:pt x="42531" y="481236"/>
                      </a:cubicBezTo>
                      <a:cubicBezTo>
                        <a:pt x="73689" y="387762"/>
                        <a:pt x="49209" y="445825"/>
                        <a:pt x="79745" y="390859"/>
                      </a:cubicBezTo>
                      <a:cubicBezTo>
                        <a:pt x="83594" y="383931"/>
                        <a:pt x="87158" y="376836"/>
                        <a:pt x="90377" y="369594"/>
                      </a:cubicBezTo>
                      <a:cubicBezTo>
                        <a:pt x="94253" y="360874"/>
                        <a:pt x="95716" y="350953"/>
                        <a:pt x="101010" y="343013"/>
                      </a:cubicBezTo>
                      <a:cubicBezTo>
                        <a:pt x="106571" y="334672"/>
                        <a:pt x="115187" y="328836"/>
                        <a:pt x="122275" y="321748"/>
                      </a:cubicBezTo>
                      <a:cubicBezTo>
                        <a:pt x="124781" y="309217"/>
                        <a:pt x="132732" y="265732"/>
                        <a:pt x="138224" y="257952"/>
                      </a:cubicBezTo>
                      <a:cubicBezTo>
                        <a:pt x="170280" y="212539"/>
                        <a:pt x="177417" y="211773"/>
                        <a:pt x="212652" y="194157"/>
                      </a:cubicBezTo>
                      <a:cubicBezTo>
                        <a:pt x="218232" y="171838"/>
                        <a:pt x="216489" y="147808"/>
                        <a:pt x="239233" y="135678"/>
                      </a:cubicBezTo>
                      <a:cubicBezTo>
                        <a:pt x="259560" y="124837"/>
                        <a:pt x="303028" y="109096"/>
                        <a:pt x="303028" y="109096"/>
                      </a:cubicBezTo>
                      <a:cubicBezTo>
                        <a:pt x="318110" y="94014"/>
                        <a:pt x="340691" y="62467"/>
                        <a:pt x="366824" y="55934"/>
                      </a:cubicBezTo>
                      <a:cubicBezTo>
                        <a:pt x="380684" y="52469"/>
                        <a:pt x="395177" y="52389"/>
                        <a:pt x="409354" y="50617"/>
                      </a:cubicBezTo>
                      <a:cubicBezTo>
                        <a:pt x="430619" y="43529"/>
                        <a:pt x="451343" y="34544"/>
                        <a:pt x="473149" y="29352"/>
                      </a:cubicBezTo>
                      <a:cubicBezTo>
                        <a:pt x="488760" y="25635"/>
                        <a:pt x="505090" y="26157"/>
                        <a:pt x="520996" y="24036"/>
                      </a:cubicBezTo>
                      <a:cubicBezTo>
                        <a:pt x="531680" y="22611"/>
                        <a:pt x="479196" y="22707"/>
                        <a:pt x="552893" y="18720"/>
                      </a:cubicBezTo>
                      <a:cubicBezTo>
                        <a:pt x="626590" y="14733"/>
                        <a:pt x="863274" y="-1511"/>
                        <a:pt x="963176" y="113"/>
                      </a:cubicBezTo>
                      <a:cubicBezTo>
                        <a:pt x="1063078" y="1737"/>
                        <a:pt x="1081575" y="15618"/>
                        <a:pt x="1152304" y="28466"/>
                      </a:cubicBezTo>
                      <a:cubicBezTo>
                        <a:pt x="1223033" y="41314"/>
                        <a:pt x="1343025" y="67305"/>
                        <a:pt x="1387549" y="77199"/>
                      </a:cubicBezTo>
                      <a:cubicBezTo>
                        <a:pt x="1432073" y="87093"/>
                        <a:pt x="1408574" y="85113"/>
                        <a:pt x="1419447" y="87831"/>
                      </a:cubicBezTo>
                      <a:cubicBezTo>
                        <a:pt x="1444949" y="94206"/>
                        <a:pt x="1477586" y="99293"/>
                        <a:pt x="1504507" y="103780"/>
                      </a:cubicBezTo>
                      <a:cubicBezTo>
                        <a:pt x="1530181" y="116618"/>
                        <a:pt x="1566483" y="133858"/>
                        <a:pt x="1584252" y="151627"/>
                      </a:cubicBezTo>
                      <a:cubicBezTo>
                        <a:pt x="1589568" y="156943"/>
                        <a:pt x="1595689" y="161561"/>
                        <a:pt x="1600200" y="167575"/>
                      </a:cubicBezTo>
                      <a:cubicBezTo>
                        <a:pt x="1606400" y="175842"/>
                        <a:pt x="1611528" y="184915"/>
                        <a:pt x="1616149" y="194157"/>
                      </a:cubicBezTo>
                      <a:cubicBezTo>
                        <a:pt x="1618655" y="199169"/>
                        <a:pt x="1617503" y="206143"/>
                        <a:pt x="1621466" y="210106"/>
                      </a:cubicBezTo>
                      <a:cubicBezTo>
                        <a:pt x="1627070" y="215710"/>
                        <a:pt x="1635643" y="217194"/>
                        <a:pt x="1642731" y="220738"/>
                      </a:cubicBezTo>
                      <a:cubicBezTo>
                        <a:pt x="1646275" y="226054"/>
                        <a:pt x="1650304" y="231078"/>
                        <a:pt x="1653363" y="236687"/>
                      </a:cubicBezTo>
                      <a:cubicBezTo>
                        <a:pt x="1660953" y="250602"/>
                        <a:pt x="1674628" y="279217"/>
                        <a:pt x="1674628" y="279217"/>
                      </a:cubicBezTo>
                      <a:cubicBezTo>
                        <a:pt x="1676400" y="288078"/>
                        <a:pt x="1676589" y="297409"/>
                        <a:pt x="1679945" y="305799"/>
                      </a:cubicBezTo>
                      <a:cubicBezTo>
                        <a:pt x="1689899" y="330684"/>
                        <a:pt x="1703674" y="340161"/>
                        <a:pt x="1722475" y="358962"/>
                      </a:cubicBezTo>
                      <a:cubicBezTo>
                        <a:pt x="1724247" y="366050"/>
                        <a:pt x="1724913" y="373511"/>
                        <a:pt x="1727791" y="380227"/>
                      </a:cubicBezTo>
                      <a:cubicBezTo>
                        <a:pt x="1743384" y="416610"/>
                        <a:pt x="1734780" y="376280"/>
                        <a:pt x="1743740" y="412124"/>
                      </a:cubicBezTo>
                      <a:cubicBezTo>
                        <a:pt x="1745931" y="420890"/>
                        <a:pt x="1744267" y="431043"/>
                        <a:pt x="1749056" y="438706"/>
                      </a:cubicBezTo>
                      <a:cubicBezTo>
                        <a:pt x="1753752" y="446220"/>
                        <a:pt x="1763233" y="449339"/>
                        <a:pt x="1770321" y="454655"/>
                      </a:cubicBezTo>
                      <a:cubicBezTo>
                        <a:pt x="1775637" y="470604"/>
                        <a:pt x="1779313" y="487197"/>
                        <a:pt x="1786270" y="502501"/>
                      </a:cubicBezTo>
                      <a:cubicBezTo>
                        <a:pt x="1799021" y="530553"/>
                        <a:pt x="1815748" y="561933"/>
                        <a:pt x="1823484" y="592878"/>
                      </a:cubicBezTo>
                      <a:cubicBezTo>
                        <a:pt x="1830072" y="619233"/>
                        <a:pt x="1835178" y="693688"/>
                        <a:pt x="1839433" y="704520"/>
                      </a:cubicBezTo>
                      <a:cubicBezTo>
                        <a:pt x="1849678" y="730599"/>
                        <a:pt x="1871330" y="750594"/>
                        <a:pt x="1887279" y="773631"/>
                      </a:cubicBezTo>
                      <a:cubicBezTo>
                        <a:pt x="1890823" y="796668"/>
                        <a:pt x="1893341" y="819887"/>
                        <a:pt x="1897912" y="842743"/>
                      </a:cubicBezTo>
                      <a:cubicBezTo>
                        <a:pt x="1908842" y="897393"/>
                        <a:pt x="1915142" y="873626"/>
                        <a:pt x="1924493" y="943752"/>
                      </a:cubicBezTo>
                      <a:cubicBezTo>
                        <a:pt x="1937946" y="1044648"/>
                        <a:pt x="1932899" y="996772"/>
                        <a:pt x="1940442" y="1087292"/>
                      </a:cubicBezTo>
                      <a:cubicBezTo>
                        <a:pt x="1938670" y="1126278"/>
                        <a:pt x="1937811" y="1165316"/>
                        <a:pt x="1935126" y="1204250"/>
                      </a:cubicBezTo>
                      <a:cubicBezTo>
                        <a:pt x="1933328" y="1230320"/>
                        <a:pt x="1930481" y="1251993"/>
                        <a:pt x="1913861" y="1273362"/>
                      </a:cubicBezTo>
                      <a:cubicBezTo>
                        <a:pt x="1908421" y="1280356"/>
                        <a:pt x="1899684" y="1283994"/>
                        <a:pt x="1892596" y="1289310"/>
                      </a:cubicBezTo>
                      <a:cubicBezTo>
                        <a:pt x="1889052" y="1303487"/>
                        <a:pt x="1886957" y="1318107"/>
                        <a:pt x="1881963" y="1331841"/>
                      </a:cubicBezTo>
                      <a:cubicBezTo>
                        <a:pt x="1879780" y="1337845"/>
                        <a:pt x="1873848" y="1341917"/>
                        <a:pt x="1871331" y="1347789"/>
                      </a:cubicBezTo>
                      <a:cubicBezTo>
                        <a:pt x="1862560" y="1368255"/>
                        <a:pt x="1871113" y="1378097"/>
                        <a:pt x="1850066" y="1395636"/>
                      </a:cubicBezTo>
                      <a:cubicBezTo>
                        <a:pt x="1836050" y="1407316"/>
                        <a:pt x="1818168" y="1413357"/>
                        <a:pt x="1802219" y="1422217"/>
                      </a:cubicBezTo>
                      <a:cubicBezTo>
                        <a:pt x="1795131" y="1432850"/>
                        <a:pt x="1789990" y="1445079"/>
                        <a:pt x="1780954" y="1454115"/>
                      </a:cubicBezTo>
                      <a:cubicBezTo>
                        <a:pt x="1773647" y="1461422"/>
                        <a:pt x="1763405" y="1465046"/>
                        <a:pt x="1754372" y="1470064"/>
                      </a:cubicBezTo>
                      <a:cubicBezTo>
                        <a:pt x="1747444" y="1473913"/>
                        <a:pt x="1740391" y="1477574"/>
                        <a:pt x="1733107" y="1480696"/>
                      </a:cubicBezTo>
                      <a:cubicBezTo>
                        <a:pt x="1720029" y="1486301"/>
                        <a:pt x="1704203" y="1489058"/>
                        <a:pt x="1690577" y="1491329"/>
                      </a:cubicBezTo>
                      <a:cubicBezTo>
                        <a:pt x="1678217" y="1493389"/>
                        <a:pt x="1665866" y="1495811"/>
                        <a:pt x="1653363" y="1496645"/>
                      </a:cubicBezTo>
                      <a:cubicBezTo>
                        <a:pt x="1612657" y="1499359"/>
                        <a:pt x="1571847" y="1500190"/>
                        <a:pt x="1531089" y="1501962"/>
                      </a:cubicBezTo>
                      <a:lnTo>
                        <a:pt x="1488559" y="1507278"/>
                      </a:lnTo>
                      <a:cubicBezTo>
                        <a:pt x="1477041" y="1507278"/>
                        <a:pt x="1462126" y="1503943"/>
                        <a:pt x="1461978" y="1501962"/>
                      </a:cubicBezTo>
                      <a:cubicBezTo>
                        <a:pt x="1461830" y="1499981"/>
                        <a:pt x="1482357" y="1494504"/>
                        <a:pt x="1487673" y="1495390"/>
                      </a:cubicBezTo>
                      <a:cubicBezTo>
                        <a:pt x="1492989" y="1496276"/>
                        <a:pt x="1511448" y="1513271"/>
                        <a:pt x="1493875" y="1507278"/>
                      </a:cubicBezTo>
                      <a:cubicBezTo>
                        <a:pt x="1476302" y="1501285"/>
                        <a:pt x="1389366" y="1461808"/>
                        <a:pt x="1382233" y="1459431"/>
                      </a:cubicBezTo>
                      <a:lnTo>
                        <a:pt x="1382602" y="1437280"/>
                      </a:lnTo>
                      <a:cubicBezTo>
                        <a:pt x="1377286" y="1431964"/>
                        <a:pt x="1360586" y="1431743"/>
                        <a:pt x="1352550" y="1427460"/>
                      </a:cubicBezTo>
                      <a:cubicBezTo>
                        <a:pt x="1344514" y="1423177"/>
                        <a:pt x="1338469" y="1431994"/>
                        <a:pt x="1334387" y="1411584"/>
                      </a:cubicBezTo>
                      <a:cubicBezTo>
                        <a:pt x="1336159" y="1390319"/>
                        <a:pt x="1317551" y="1361080"/>
                        <a:pt x="1313121" y="1353106"/>
                      </a:cubicBezTo>
                      <a:cubicBezTo>
                        <a:pt x="1308691" y="1345132"/>
                        <a:pt x="1311349" y="1369054"/>
                        <a:pt x="1307805" y="1363738"/>
                      </a:cubicBezTo>
                      <a:cubicBezTo>
                        <a:pt x="1304261" y="1358422"/>
                        <a:pt x="1275907" y="1322981"/>
                        <a:pt x="1291856" y="1321209"/>
                      </a:cubicBezTo>
                      <a:cubicBezTo>
                        <a:pt x="1303194" y="1335381"/>
                        <a:pt x="1276794" y="1295512"/>
                        <a:pt x="1281224" y="1289310"/>
                      </a:cubicBezTo>
                      <a:cubicBezTo>
                        <a:pt x="1285654" y="1283108"/>
                        <a:pt x="1306033" y="1285766"/>
                        <a:pt x="1318438" y="1283994"/>
                      </a:cubicBezTo>
                      <a:cubicBezTo>
                        <a:pt x="1322496" y="1275877"/>
                        <a:pt x="1339181" y="1243977"/>
                        <a:pt x="1339703" y="1236148"/>
                      </a:cubicBezTo>
                      <a:cubicBezTo>
                        <a:pt x="1340439" y="1225111"/>
                        <a:pt x="1335924" y="1179997"/>
                        <a:pt x="1329070" y="1161720"/>
                      </a:cubicBezTo>
                      <a:cubicBezTo>
                        <a:pt x="1326287" y="1154300"/>
                        <a:pt x="1324042" y="1146059"/>
                        <a:pt x="1318438" y="1140455"/>
                      </a:cubicBezTo>
                      <a:cubicBezTo>
                        <a:pt x="1312834" y="1134851"/>
                        <a:pt x="1304261" y="1133366"/>
                        <a:pt x="1297172" y="1129822"/>
                      </a:cubicBezTo>
                      <a:cubicBezTo>
                        <a:pt x="1293628" y="1120962"/>
                        <a:pt x="1291110" y="1111619"/>
                        <a:pt x="1286540" y="1103241"/>
                      </a:cubicBezTo>
                      <a:cubicBezTo>
                        <a:pt x="1235987" y="1010559"/>
                        <a:pt x="1295499" y="1137105"/>
                        <a:pt x="1244010" y="1034129"/>
                      </a:cubicBezTo>
                      <a:cubicBezTo>
                        <a:pt x="1241504" y="1029117"/>
                        <a:pt x="1240901" y="1023331"/>
                        <a:pt x="1238693" y="1018180"/>
                      </a:cubicBezTo>
                      <a:cubicBezTo>
                        <a:pt x="1230597" y="999290"/>
                        <a:pt x="1228108" y="996986"/>
                        <a:pt x="1217428" y="980966"/>
                      </a:cubicBezTo>
                      <a:cubicBezTo>
                        <a:pt x="1180378" y="857468"/>
                        <a:pt x="1226867" y="975832"/>
                        <a:pt x="1174898" y="906538"/>
                      </a:cubicBezTo>
                      <a:cubicBezTo>
                        <a:pt x="1170514" y="900693"/>
                        <a:pt x="1174037" y="891064"/>
                        <a:pt x="1169582" y="885273"/>
                      </a:cubicBezTo>
                      <a:cubicBezTo>
                        <a:pt x="1155830" y="867395"/>
                        <a:pt x="1134246" y="856194"/>
                        <a:pt x="1121735" y="837427"/>
                      </a:cubicBezTo>
                      <a:cubicBezTo>
                        <a:pt x="1114647" y="826794"/>
                        <a:pt x="1106185" y="816959"/>
                        <a:pt x="1100470" y="805529"/>
                      </a:cubicBezTo>
                      <a:cubicBezTo>
                        <a:pt x="1096926" y="798441"/>
                        <a:pt x="1095855" y="789421"/>
                        <a:pt x="1089838" y="784264"/>
                      </a:cubicBezTo>
                      <a:cubicBezTo>
                        <a:pt x="1082592" y="778053"/>
                        <a:pt x="1072117" y="777175"/>
                        <a:pt x="1063256" y="773631"/>
                      </a:cubicBezTo>
                      <a:cubicBezTo>
                        <a:pt x="1058803" y="766951"/>
                        <a:pt x="1041074" y="739716"/>
                        <a:pt x="1036675" y="736417"/>
                      </a:cubicBezTo>
                      <a:cubicBezTo>
                        <a:pt x="996736" y="706463"/>
                        <a:pt x="987438" y="711620"/>
                        <a:pt x="962247" y="699203"/>
                      </a:cubicBezTo>
                      <a:cubicBezTo>
                        <a:pt x="937056" y="686786"/>
                        <a:pt x="937684" y="679300"/>
                        <a:pt x="885530" y="661916"/>
                      </a:cubicBezTo>
                      <a:lnTo>
                        <a:pt x="808075" y="651357"/>
                      </a:lnTo>
                      <a:cubicBezTo>
                        <a:pt x="797404" y="652881"/>
                        <a:pt x="786951" y="657021"/>
                        <a:pt x="776177" y="656673"/>
                      </a:cubicBezTo>
                      <a:cubicBezTo>
                        <a:pt x="731756" y="655240"/>
                        <a:pt x="687572" y="649585"/>
                        <a:pt x="643270" y="646041"/>
                      </a:cubicBezTo>
                      <a:cubicBezTo>
                        <a:pt x="588335" y="647813"/>
                        <a:pt x="559820" y="644678"/>
                        <a:pt x="494341" y="667232"/>
                      </a:cubicBezTo>
                      <a:cubicBezTo>
                        <a:pt x="486902" y="669794"/>
                        <a:pt x="462504" y="696533"/>
                        <a:pt x="451884" y="704520"/>
                      </a:cubicBezTo>
                      <a:cubicBezTo>
                        <a:pt x="441264" y="712507"/>
                        <a:pt x="437707" y="711608"/>
                        <a:pt x="430619" y="715152"/>
                      </a:cubicBezTo>
                      <a:cubicBezTo>
                        <a:pt x="428847" y="720468"/>
                        <a:pt x="427809" y="726089"/>
                        <a:pt x="425303" y="731101"/>
                      </a:cubicBezTo>
                      <a:cubicBezTo>
                        <a:pt x="422446" y="736816"/>
                        <a:pt x="419188" y="742532"/>
                        <a:pt x="414670" y="747050"/>
                      </a:cubicBezTo>
                      <a:cubicBezTo>
                        <a:pt x="399055" y="762664"/>
                        <a:pt x="376346" y="763276"/>
                        <a:pt x="356191" y="768315"/>
                      </a:cubicBezTo>
                      <a:cubicBezTo>
                        <a:pt x="345558" y="775403"/>
                        <a:pt x="334272" y="781597"/>
                        <a:pt x="324293" y="789580"/>
                      </a:cubicBezTo>
                      <a:cubicBezTo>
                        <a:pt x="315433" y="796668"/>
                        <a:pt x="308287" y="806732"/>
                        <a:pt x="297712" y="810845"/>
                      </a:cubicBezTo>
                      <a:cubicBezTo>
                        <a:pt x="275677" y="819414"/>
                        <a:pt x="251637" y="821478"/>
                        <a:pt x="228600" y="826794"/>
                      </a:cubicBezTo>
                      <a:cubicBezTo>
                        <a:pt x="206177" y="825475"/>
                        <a:pt x="153195" y="830217"/>
                        <a:pt x="122275" y="816162"/>
                      </a:cubicBezTo>
                      <a:cubicBezTo>
                        <a:pt x="107846" y="809603"/>
                        <a:pt x="93922" y="801985"/>
                        <a:pt x="79745" y="794896"/>
                      </a:cubicBezTo>
                      <a:lnTo>
                        <a:pt x="58479" y="762999"/>
                      </a:lnTo>
                      <a:cubicBezTo>
                        <a:pt x="3350" y="680306"/>
                        <a:pt x="9746" y="718696"/>
                        <a:pt x="0" y="709836"/>
                      </a:cubicBezTo>
                      <a:close/>
                    </a:path>
                  </a:pathLst>
                </a:custGeom>
                <a:solidFill>
                  <a:srgbClr val="38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8" name="Freeform 121">
                  <a:extLst>
                    <a:ext uri="{FF2B5EF4-FFF2-40B4-BE49-F238E27FC236}">
                      <a16:creationId xmlns:a16="http://schemas.microsoft.com/office/drawing/2014/main" id="{AA1132B5-65DF-BD38-4753-74FF72767E99}"/>
                    </a:ext>
                  </a:extLst>
                </p:cNvPr>
                <p:cNvSpPr/>
                <p:nvPr/>
              </p:nvSpPr>
              <p:spPr>
                <a:xfrm>
                  <a:off x="3066280" y="372118"/>
                  <a:ext cx="3642169" cy="2564593"/>
                </a:xfrm>
                <a:custGeom>
                  <a:avLst/>
                  <a:gdLst>
                    <a:gd name="connsiteX0" fmla="*/ 0 w 1940442"/>
                    <a:gd name="connsiteY0" fmla="*/ 729441 h 1521567"/>
                    <a:gd name="connsiteX1" fmla="*/ 0 w 1940442"/>
                    <a:gd name="connsiteY1" fmla="*/ 729441 h 1521567"/>
                    <a:gd name="connsiteX2" fmla="*/ 10633 w 1940442"/>
                    <a:gd name="connsiteY2" fmla="*/ 569953 h 1521567"/>
                    <a:gd name="connsiteX3" fmla="*/ 15949 w 1940442"/>
                    <a:gd name="connsiteY3" fmla="*/ 538055 h 1521567"/>
                    <a:gd name="connsiteX4" fmla="*/ 42531 w 1940442"/>
                    <a:gd name="connsiteY4" fmla="*/ 500841 h 1521567"/>
                    <a:gd name="connsiteX5" fmla="*/ 79745 w 1940442"/>
                    <a:gd name="connsiteY5" fmla="*/ 410464 h 1521567"/>
                    <a:gd name="connsiteX6" fmla="*/ 90377 w 1940442"/>
                    <a:gd name="connsiteY6" fmla="*/ 389199 h 1521567"/>
                    <a:gd name="connsiteX7" fmla="*/ 101010 w 1940442"/>
                    <a:gd name="connsiteY7" fmla="*/ 362618 h 1521567"/>
                    <a:gd name="connsiteX8" fmla="*/ 122275 w 1940442"/>
                    <a:gd name="connsiteY8" fmla="*/ 341353 h 1521567"/>
                    <a:gd name="connsiteX9" fmla="*/ 138224 w 1940442"/>
                    <a:gd name="connsiteY9" fmla="*/ 277557 h 1521567"/>
                    <a:gd name="connsiteX10" fmla="*/ 212652 w 1940442"/>
                    <a:gd name="connsiteY10" fmla="*/ 213762 h 1521567"/>
                    <a:gd name="connsiteX11" fmla="*/ 239233 w 1940442"/>
                    <a:gd name="connsiteY11" fmla="*/ 155283 h 1521567"/>
                    <a:gd name="connsiteX12" fmla="*/ 303028 w 1940442"/>
                    <a:gd name="connsiteY12" fmla="*/ 128701 h 1521567"/>
                    <a:gd name="connsiteX13" fmla="*/ 366824 w 1940442"/>
                    <a:gd name="connsiteY13" fmla="*/ 75539 h 1521567"/>
                    <a:gd name="connsiteX14" fmla="*/ 409354 w 1940442"/>
                    <a:gd name="connsiteY14" fmla="*/ 70222 h 1521567"/>
                    <a:gd name="connsiteX15" fmla="*/ 473149 w 1940442"/>
                    <a:gd name="connsiteY15" fmla="*/ 48957 h 1521567"/>
                    <a:gd name="connsiteX16" fmla="*/ 520996 w 1940442"/>
                    <a:gd name="connsiteY16" fmla="*/ 43641 h 1521567"/>
                    <a:gd name="connsiteX17" fmla="*/ 552893 w 1940442"/>
                    <a:gd name="connsiteY17" fmla="*/ 38325 h 1521567"/>
                    <a:gd name="connsiteX18" fmla="*/ 1323754 w 1940442"/>
                    <a:gd name="connsiteY18" fmla="*/ 86171 h 1521567"/>
                    <a:gd name="connsiteX19" fmla="*/ 1387549 w 1940442"/>
                    <a:gd name="connsiteY19" fmla="*/ 96804 h 1521567"/>
                    <a:gd name="connsiteX20" fmla="*/ 1419447 w 1940442"/>
                    <a:gd name="connsiteY20" fmla="*/ 107436 h 1521567"/>
                    <a:gd name="connsiteX21" fmla="*/ 1504507 w 1940442"/>
                    <a:gd name="connsiteY21" fmla="*/ 123385 h 1521567"/>
                    <a:gd name="connsiteX22" fmla="*/ 1584252 w 1940442"/>
                    <a:gd name="connsiteY22" fmla="*/ 171232 h 1521567"/>
                    <a:gd name="connsiteX23" fmla="*/ 1600200 w 1940442"/>
                    <a:gd name="connsiteY23" fmla="*/ 187180 h 1521567"/>
                    <a:gd name="connsiteX24" fmla="*/ 1616149 w 1940442"/>
                    <a:gd name="connsiteY24" fmla="*/ 213762 h 1521567"/>
                    <a:gd name="connsiteX25" fmla="*/ 1621466 w 1940442"/>
                    <a:gd name="connsiteY25" fmla="*/ 229711 h 1521567"/>
                    <a:gd name="connsiteX26" fmla="*/ 1642731 w 1940442"/>
                    <a:gd name="connsiteY26" fmla="*/ 240343 h 1521567"/>
                    <a:gd name="connsiteX27" fmla="*/ 1653363 w 1940442"/>
                    <a:gd name="connsiteY27" fmla="*/ 256292 h 1521567"/>
                    <a:gd name="connsiteX28" fmla="*/ 1674628 w 1940442"/>
                    <a:gd name="connsiteY28" fmla="*/ 298822 h 1521567"/>
                    <a:gd name="connsiteX29" fmla="*/ 1679945 w 1940442"/>
                    <a:gd name="connsiteY29" fmla="*/ 325404 h 1521567"/>
                    <a:gd name="connsiteX30" fmla="*/ 1722475 w 1940442"/>
                    <a:gd name="connsiteY30" fmla="*/ 378567 h 1521567"/>
                    <a:gd name="connsiteX31" fmla="*/ 1727791 w 1940442"/>
                    <a:gd name="connsiteY31" fmla="*/ 399832 h 1521567"/>
                    <a:gd name="connsiteX32" fmla="*/ 1743740 w 1940442"/>
                    <a:gd name="connsiteY32" fmla="*/ 431729 h 1521567"/>
                    <a:gd name="connsiteX33" fmla="*/ 1749056 w 1940442"/>
                    <a:gd name="connsiteY33" fmla="*/ 458311 h 1521567"/>
                    <a:gd name="connsiteX34" fmla="*/ 1770321 w 1940442"/>
                    <a:gd name="connsiteY34" fmla="*/ 474260 h 1521567"/>
                    <a:gd name="connsiteX35" fmla="*/ 1786270 w 1940442"/>
                    <a:gd name="connsiteY35" fmla="*/ 522106 h 1521567"/>
                    <a:gd name="connsiteX36" fmla="*/ 1823484 w 1940442"/>
                    <a:gd name="connsiteY36" fmla="*/ 612483 h 1521567"/>
                    <a:gd name="connsiteX37" fmla="*/ 1839433 w 1940442"/>
                    <a:gd name="connsiteY37" fmla="*/ 724125 h 1521567"/>
                    <a:gd name="connsiteX38" fmla="*/ 1887279 w 1940442"/>
                    <a:gd name="connsiteY38" fmla="*/ 793236 h 1521567"/>
                    <a:gd name="connsiteX39" fmla="*/ 1897912 w 1940442"/>
                    <a:gd name="connsiteY39" fmla="*/ 862348 h 1521567"/>
                    <a:gd name="connsiteX40" fmla="*/ 1924493 w 1940442"/>
                    <a:gd name="connsiteY40" fmla="*/ 963357 h 1521567"/>
                    <a:gd name="connsiteX41" fmla="*/ 1940442 w 1940442"/>
                    <a:gd name="connsiteY41" fmla="*/ 1106897 h 1521567"/>
                    <a:gd name="connsiteX42" fmla="*/ 1935126 w 1940442"/>
                    <a:gd name="connsiteY42" fmla="*/ 1223855 h 1521567"/>
                    <a:gd name="connsiteX43" fmla="*/ 1913861 w 1940442"/>
                    <a:gd name="connsiteY43" fmla="*/ 1292967 h 1521567"/>
                    <a:gd name="connsiteX44" fmla="*/ 1892596 w 1940442"/>
                    <a:gd name="connsiteY44" fmla="*/ 1308915 h 1521567"/>
                    <a:gd name="connsiteX45" fmla="*/ 1881963 w 1940442"/>
                    <a:gd name="connsiteY45" fmla="*/ 1351446 h 1521567"/>
                    <a:gd name="connsiteX46" fmla="*/ 1871331 w 1940442"/>
                    <a:gd name="connsiteY46" fmla="*/ 1367394 h 1521567"/>
                    <a:gd name="connsiteX47" fmla="*/ 1850066 w 1940442"/>
                    <a:gd name="connsiteY47" fmla="*/ 1415241 h 1521567"/>
                    <a:gd name="connsiteX48" fmla="*/ 1802219 w 1940442"/>
                    <a:gd name="connsiteY48" fmla="*/ 1441822 h 1521567"/>
                    <a:gd name="connsiteX49" fmla="*/ 1780954 w 1940442"/>
                    <a:gd name="connsiteY49" fmla="*/ 1473720 h 1521567"/>
                    <a:gd name="connsiteX50" fmla="*/ 1754372 w 1940442"/>
                    <a:gd name="connsiteY50" fmla="*/ 1489669 h 1521567"/>
                    <a:gd name="connsiteX51" fmla="*/ 1733107 w 1940442"/>
                    <a:gd name="connsiteY51" fmla="*/ 1500301 h 1521567"/>
                    <a:gd name="connsiteX52" fmla="*/ 1690577 w 1940442"/>
                    <a:gd name="connsiteY52" fmla="*/ 1510934 h 1521567"/>
                    <a:gd name="connsiteX53" fmla="*/ 1653363 w 1940442"/>
                    <a:gd name="connsiteY53" fmla="*/ 1516250 h 1521567"/>
                    <a:gd name="connsiteX54" fmla="*/ 1531089 w 1940442"/>
                    <a:gd name="connsiteY54" fmla="*/ 1521567 h 1521567"/>
                    <a:gd name="connsiteX55" fmla="*/ 1360968 w 1940442"/>
                    <a:gd name="connsiteY55" fmla="*/ 1516250 h 1521567"/>
                    <a:gd name="connsiteX56" fmla="*/ 1286540 w 1940442"/>
                    <a:gd name="connsiteY56" fmla="*/ 1484353 h 1521567"/>
                    <a:gd name="connsiteX57" fmla="*/ 1270591 w 1940442"/>
                    <a:gd name="connsiteY57" fmla="*/ 1473720 h 1521567"/>
                    <a:gd name="connsiteX58" fmla="*/ 1228061 w 1940442"/>
                    <a:gd name="connsiteY58" fmla="*/ 1431190 h 1521567"/>
                    <a:gd name="connsiteX59" fmla="*/ 1212112 w 1940442"/>
                    <a:gd name="connsiteY59" fmla="*/ 1415241 h 1521567"/>
                    <a:gd name="connsiteX60" fmla="*/ 1196163 w 1940442"/>
                    <a:gd name="connsiteY60" fmla="*/ 1409925 h 1521567"/>
                    <a:gd name="connsiteX61" fmla="*/ 1180214 w 1940442"/>
                    <a:gd name="connsiteY61" fmla="*/ 1393976 h 1521567"/>
                    <a:gd name="connsiteX62" fmla="*/ 1164266 w 1940442"/>
                    <a:gd name="connsiteY62" fmla="*/ 1346129 h 1521567"/>
                    <a:gd name="connsiteX63" fmla="*/ 1169582 w 1940442"/>
                    <a:gd name="connsiteY63" fmla="*/ 1282334 h 1521567"/>
                    <a:gd name="connsiteX64" fmla="*/ 1180214 w 1940442"/>
                    <a:gd name="connsiteY64" fmla="*/ 1261069 h 1521567"/>
                    <a:gd name="connsiteX65" fmla="*/ 1228061 w 1940442"/>
                    <a:gd name="connsiteY65" fmla="*/ 1255753 h 1521567"/>
                    <a:gd name="connsiteX66" fmla="*/ 1281224 w 1940442"/>
                    <a:gd name="connsiteY66" fmla="*/ 1308915 h 1521567"/>
                    <a:gd name="connsiteX67" fmla="*/ 1318438 w 1940442"/>
                    <a:gd name="connsiteY67" fmla="*/ 1303599 h 1521567"/>
                    <a:gd name="connsiteX68" fmla="*/ 1339703 w 1940442"/>
                    <a:gd name="connsiteY68" fmla="*/ 1255753 h 1521567"/>
                    <a:gd name="connsiteX69" fmla="*/ 1329070 w 1940442"/>
                    <a:gd name="connsiteY69" fmla="*/ 1181325 h 1521567"/>
                    <a:gd name="connsiteX70" fmla="*/ 1318438 w 1940442"/>
                    <a:gd name="connsiteY70" fmla="*/ 1160060 h 1521567"/>
                    <a:gd name="connsiteX71" fmla="*/ 1297172 w 1940442"/>
                    <a:gd name="connsiteY71" fmla="*/ 1149427 h 1521567"/>
                    <a:gd name="connsiteX72" fmla="*/ 1286540 w 1940442"/>
                    <a:gd name="connsiteY72" fmla="*/ 1122846 h 1521567"/>
                    <a:gd name="connsiteX73" fmla="*/ 1244010 w 1940442"/>
                    <a:gd name="connsiteY73" fmla="*/ 1053734 h 1521567"/>
                    <a:gd name="connsiteX74" fmla="*/ 1238693 w 1940442"/>
                    <a:gd name="connsiteY74" fmla="*/ 1037785 h 1521567"/>
                    <a:gd name="connsiteX75" fmla="*/ 1217428 w 1940442"/>
                    <a:gd name="connsiteY75" fmla="*/ 1000571 h 1521567"/>
                    <a:gd name="connsiteX76" fmla="*/ 1174898 w 1940442"/>
                    <a:gd name="connsiteY76" fmla="*/ 926143 h 1521567"/>
                    <a:gd name="connsiteX77" fmla="*/ 1169582 w 1940442"/>
                    <a:gd name="connsiteY77" fmla="*/ 904878 h 1521567"/>
                    <a:gd name="connsiteX78" fmla="*/ 1121735 w 1940442"/>
                    <a:gd name="connsiteY78" fmla="*/ 857032 h 1521567"/>
                    <a:gd name="connsiteX79" fmla="*/ 1100470 w 1940442"/>
                    <a:gd name="connsiteY79" fmla="*/ 825134 h 1521567"/>
                    <a:gd name="connsiteX80" fmla="*/ 1089838 w 1940442"/>
                    <a:gd name="connsiteY80" fmla="*/ 803869 h 1521567"/>
                    <a:gd name="connsiteX81" fmla="*/ 1063256 w 1940442"/>
                    <a:gd name="connsiteY81" fmla="*/ 793236 h 1521567"/>
                    <a:gd name="connsiteX82" fmla="*/ 1036675 w 1940442"/>
                    <a:gd name="connsiteY82" fmla="*/ 756022 h 1521567"/>
                    <a:gd name="connsiteX83" fmla="*/ 962247 w 1940442"/>
                    <a:gd name="connsiteY83" fmla="*/ 718808 h 1521567"/>
                    <a:gd name="connsiteX84" fmla="*/ 850605 w 1940442"/>
                    <a:gd name="connsiteY84" fmla="*/ 665646 h 1521567"/>
                    <a:gd name="connsiteX85" fmla="*/ 808075 w 1940442"/>
                    <a:gd name="connsiteY85" fmla="*/ 670962 h 1521567"/>
                    <a:gd name="connsiteX86" fmla="*/ 776177 w 1940442"/>
                    <a:gd name="connsiteY86" fmla="*/ 676278 h 1521567"/>
                    <a:gd name="connsiteX87" fmla="*/ 643270 w 1940442"/>
                    <a:gd name="connsiteY87" fmla="*/ 665646 h 1521567"/>
                    <a:gd name="connsiteX88" fmla="*/ 478466 w 1940442"/>
                    <a:gd name="connsiteY88" fmla="*/ 670962 h 1521567"/>
                    <a:gd name="connsiteX89" fmla="*/ 451884 w 1940442"/>
                    <a:gd name="connsiteY89" fmla="*/ 724125 h 1521567"/>
                    <a:gd name="connsiteX90" fmla="*/ 430619 w 1940442"/>
                    <a:gd name="connsiteY90" fmla="*/ 734757 h 1521567"/>
                    <a:gd name="connsiteX91" fmla="*/ 425303 w 1940442"/>
                    <a:gd name="connsiteY91" fmla="*/ 750706 h 1521567"/>
                    <a:gd name="connsiteX92" fmla="*/ 414670 w 1940442"/>
                    <a:gd name="connsiteY92" fmla="*/ 766655 h 1521567"/>
                    <a:gd name="connsiteX93" fmla="*/ 356191 w 1940442"/>
                    <a:gd name="connsiteY93" fmla="*/ 787920 h 1521567"/>
                    <a:gd name="connsiteX94" fmla="*/ 324293 w 1940442"/>
                    <a:gd name="connsiteY94" fmla="*/ 809185 h 1521567"/>
                    <a:gd name="connsiteX95" fmla="*/ 297712 w 1940442"/>
                    <a:gd name="connsiteY95" fmla="*/ 830450 h 1521567"/>
                    <a:gd name="connsiteX96" fmla="*/ 228600 w 1940442"/>
                    <a:gd name="connsiteY96" fmla="*/ 846399 h 1521567"/>
                    <a:gd name="connsiteX97" fmla="*/ 122275 w 1940442"/>
                    <a:gd name="connsiteY97" fmla="*/ 835767 h 1521567"/>
                    <a:gd name="connsiteX98" fmla="*/ 79745 w 1940442"/>
                    <a:gd name="connsiteY98" fmla="*/ 814501 h 1521567"/>
                    <a:gd name="connsiteX99" fmla="*/ 58479 w 1940442"/>
                    <a:gd name="connsiteY99" fmla="*/ 782604 h 1521567"/>
                    <a:gd name="connsiteX100" fmla="*/ 0 w 1940442"/>
                    <a:gd name="connsiteY100" fmla="*/ 729441 h 1521567"/>
                    <a:gd name="connsiteX0" fmla="*/ 0 w 1940442"/>
                    <a:gd name="connsiteY0" fmla="*/ 729441 h 1521567"/>
                    <a:gd name="connsiteX1" fmla="*/ 0 w 1940442"/>
                    <a:gd name="connsiteY1" fmla="*/ 729441 h 1521567"/>
                    <a:gd name="connsiteX2" fmla="*/ 10633 w 1940442"/>
                    <a:gd name="connsiteY2" fmla="*/ 569953 h 1521567"/>
                    <a:gd name="connsiteX3" fmla="*/ 15949 w 1940442"/>
                    <a:gd name="connsiteY3" fmla="*/ 538055 h 1521567"/>
                    <a:gd name="connsiteX4" fmla="*/ 42531 w 1940442"/>
                    <a:gd name="connsiteY4" fmla="*/ 500841 h 1521567"/>
                    <a:gd name="connsiteX5" fmla="*/ 79745 w 1940442"/>
                    <a:gd name="connsiteY5" fmla="*/ 410464 h 1521567"/>
                    <a:gd name="connsiteX6" fmla="*/ 90377 w 1940442"/>
                    <a:gd name="connsiteY6" fmla="*/ 389199 h 1521567"/>
                    <a:gd name="connsiteX7" fmla="*/ 101010 w 1940442"/>
                    <a:gd name="connsiteY7" fmla="*/ 362618 h 1521567"/>
                    <a:gd name="connsiteX8" fmla="*/ 122275 w 1940442"/>
                    <a:gd name="connsiteY8" fmla="*/ 341353 h 1521567"/>
                    <a:gd name="connsiteX9" fmla="*/ 138224 w 1940442"/>
                    <a:gd name="connsiteY9" fmla="*/ 277557 h 1521567"/>
                    <a:gd name="connsiteX10" fmla="*/ 212652 w 1940442"/>
                    <a:gd name="connsiteY10" fmla="*/ 213762 h 1521567"/>
                    <a:gd name="connsiteX11" fmla="*/ 239233 w 1940442"/>
                    <a:gd name="connsiteY11" fmla="*/ 155283 h 1521567"/>
                    <a:gd name="connsiteX12" fmla="*/ 303028 w 1940442"/>
                    <a:gd name="connsiteY12" fmla="*/ 128701 h 1521567"/>
                    <a:gd name="connsiteX13" fmla="*/ 366824 w 1940442"/>
                    <a:gd name="connsiteY13" fmla="*/ 75539 h 1521567"/>
                    <a:gd name="connsiteX14" fmla="*/ 409354 w 1940442"/>
                    <a:gd name="connsiteY14" fmla="*/ 70222 h 1521567"/>
                    <a:gd name="connsiteX15" fmla="*/ 473149 w 1940442"/>
                    <a:gd name="connsiteY15" fmla="*/ 48957 h 1521567"/>
                    <a:gd name="connsiteX16" fmla="*/ 520996 w 1940442"/>
                    <a:gd name="connsiteY16" fmla="*/ 43641 h 1521567"/>
                    <a:gd name="connsiteX17" fmla="*/ 552893 w 1940442"/>
                    <a:gd name="connsiteY17" fmla="*/ 38325 h 1521567"/>
                    <a:gd name="connsiteX18" fmla="*/ 1323754 w 1940442"/>
                    <a:gd name="connsiteY18" fmla="*/ 86171 h 1521567"/>
                    <a:gd name="connsiteX19" fmla="*/ 1387549 w 1940442"/>
                    <a:gd name="connsiteY19" fmla="*/ 96804 h 1521567"/>
                    <a:gd name="connsiteX20" fmla="*/ 1419447 w 1940442"/>
                    <a:gd name="connsiteY20" fmla="*/ 107436 h 1521567"/>
                    <a:gd name="connsiteX21" fmla="*/ 1504507 w 1940442"/>
                    <a:gd name="connsiteY21" fmla="*/ 123385 h 1521567"/>
                    <a:gd name="connsiteX22" fmla="*/ 1584252 w 1940442"/>
                    <a:gd name="connsiteY22" fmla="*/ 171232 h 1521567"/>
                    <a:gd name="connsiteX23" fmla="*/ 1600200 w 1940442"/>
                    <a:gd name="connsiteY23" fmla="*/ 187180 h 1521567"/>
                    <a:gd name="connsiteX24" fmla="*/ 1616149 w 1940442"/>
                    <a:gd name="connsiteY24" fmla="*/ 213762 h 1521567"/>
                    <a:gd name="connsiteX25" fmla="*/ 1621466 w 1940442"/>
                    <a:gd name="connsiteY25" fmla="*/ 229711 h 1521567"/>
                    <a:gd name="connsiteX26" fmla="*/ 1642731 w 1940442"/>
                    <a:gd name="connsiteY26" fmla="*/ 240343 h 1521567"/>
                    <a:gd name="connsiteX27" fmla="*/ 1653363 w 1940442"/>
                    <a:gd name="connsiteY27" fmla="*/ 256292 h 1521567"/>
                    <a:gd name="connsiteX28" fmla="*/ 1674628 w 1940442"/>
                    <a:gd name="connsiteY28" fmla="*/ 298822 h 1521567"/>
                    <a:gd name="connsiteX29" fmla="*/ 1679945 w 1940442"/>
                    <a:gd name="connsiteY29" fmla="*/ 325404 h 1521567"/>
                    <a:gd name="connsiteX30" fmla="*/ 1722475 w 1940442"/>
                    <a:gd name="connsiteY30" fmla="*/ 378567 h 1521567"/>
                    <a:gd name="connsiteX31" fmla="*/ 1727791 w 1940442"/>
                    <a:gd name="connsiteY31" fmla="*/ 399832 h 1521567"/>
                    <a:gd name="connsiteX32" fmla="*/ 1743740 w 1940442"/>
                    <a:gd name="connsiteY32" fmla="*/ 431729 h 1521567"/>
                    <a:gd name="connsiteX33" fmla="*/ 1749056 w 1940442"/>
                    <a:gd name="connsiteY33" fmla="*/ 458311 h 1521567"/>
                    <a:gd name="connsiteX34" fmla="*/ 1770321 w 1940442"/>
                    <a:gd name="connsiteY34" fmla="*/ 474260 h 1521567"/>
                    <a:gd name="connsiteX35" fmla="*/ 1786270 w 1940442"/>
                    <a:gd name="connsiteY35" fmla="*/ 522106 h 1521567"/>
                    <a:gd name="connsiteX36" fmla="*/ 1823484 w 1940442"/>
                    <a:gd name="connsiteY36" fmla="*/ 612483 h 1521567"/>
                    <a:gd name="connsiteX37" fmla="*/ 1839433 w 1940442"/>
                    <a:gd name="connsiteY37" fmla="*/ 724125 h 1521567"/>
                    <a:gd name="connsiteX38" fmla="*/ 1887279 w 1940442"/>
                    <a:gd name="connsiteY38" fmla="*/ 793236 h 1521567"/>
                    <a:gd name="connsiteX39" fmla="*/ 1897912 w 1940442"/>
                    <a:gd name="connsiteY39" fmla="*/ 862348 h 1521567"/>
                    <a:gd name="connsiteX40" fmla="*/ 1924493 w 1940442"/>
                    <a:gd name="connsiteY40" fmla="*/ 963357 h 1521567"/>
                    <a:gd name="connsiteX41" fmla="*/ 1940442 w 1940442"/>
                    <a:gd name="connsiteY41" fmla="*/ 1106897 h 1521567"/>
                    <a:gd name="connsiteX42" fmla="*/ 1935126 w 1940442"/>
                    <a:gd name="connsiteY42" fmla="*/ 1223855 h 1521567"/>
                    <a:gd name="connsiteX43" fmla="*/ 1913861 w 1940442"/>
                    <a:gd name="connsiteY43" fmla="*/ 1292967 h 1521567"/>
                    <a:gd name="connsiteX44" fmla="*/ 1892596 w 1940442"/>
                    <a:gd name="connsiteY44" fmla="*/ 1308915 h 1521567"/>
                    <a:gd name="connsiteX45" fmla="*/ 1881963 w 1940442"/>
                    <a:gd name="connsiteY45" fmla="*/ 1351446 h 1521567"/>
                    <a:gd name="connsiteX46" fmla="*/ 1871331 w 1940442"/>
                    <a:gd name="connsiteY46" fmla="*/ 1367394 h 1521567"/>
                    <a:gd name="connsiteX47" fmla="*/ 1850066 w 1940442"/>
                    <a:gd name="connsiteY47" fmla="*/ 1415241 h 1521567"/>
                    <a:gd name="connsiteX48" fmla="*/ 1802219 w 1940442"/>
                    <a:gd name="connsiteY48" fmla="*/ 1441822 h 1521567"/>
                    <a:gd name="connsiteX49" fmla="*/ 1780954 w 1940442"/>
                    <a:gd name="connsiteY49" fmla="*/ 1473720 h 1521567"/>
                    <a:gd name="connsiteX50" fmla="*/ 1754372 w 1940442"/>
                    <a:gd name="connsiteY50" fmla="*/ 1489669 h 1521567"/>
                    <a:gd name="connsiteX51" fmla="*/ 1733107 w 1940442"/>
                    <a:gd name="connsiteY51" fmla="*/ 1500301 h 1521567"/>
                    <a:gd name="connsiteX52" fmla="*/ 1690577 w 1940442"/>
                    <a:gd name="connsiteY52" fmla="*/ 1510934 h 1521567"/>
                    <a:gd name="connsiteX53" fmla="*/ 1653363 w 1940442"/>
                    <a:gd name="connsiteY53" fmla="*/ 1516250 h 1521567"/>
                    <a:gd name="connsiteX54" fmla="*/ 1531089 w 1940442"/>
                    <a:gd name="connsiteY54" fmla="*/ 1521567 h 1521567"/>
                    <a:gd name="connsiteX55" fmla="*/ 1360968 w 1940442"/>
                    <a:gd name="connsiteY55" fmla="*/ 1516250 h 1521567"/>
                    <a:gd name="connsiteX56" fmla="*/ 1286540 w 1940442"/>
                    <a:gd name="connsiteY56" fmla="*/ 1484353 h 1521567"/>
                    <a:gd name="connsiteX57" fmla="*/ 1270591 w 1940442"/>
                    <a:gd name="connsiteY57" fmla="*/ 1473720 h 1521567"/>
                    <a:gd name="connsiteX58" fmla="*/ 1228061 w 1940442"/>
                    <a:gd name="connsiteY58" fmla="*/ 1431190 h 1521567"/>
                    <a:gd name="connsiteX59" fmla="*/ 1212112 w 1940442"/>
                    <a:gd name="connsiteY59" fmla="*/ 1415241 h 1521567"/>
                    <a:gd name="connsiteX60" fmla="*/ 1196163 w 1940442"/>
                    <a:gd name="connsiteY60" fmla="*/ 1409925 h 1521567"/>
                    <a:gd name="connsiteX61" fmla="*/ 1371600 w 1940442"/>
                    <a:gd name="connsiteY61" fmla="*/ 1431190 h 1521567"/>
                    <a:gd name="connsiteX62" fmla="*/ 1164266 w 1940442"/>
                    <a:gd name="connsiteY62" fmla="*/ 1346129 h 1521567"/>
                    <a:gd name="connsiteX63" fmla="*/ 1169582 w 1940442"/>
                    <a:gd name="connsiteY63" fmla="*/ 1282334 h 1521567"/>
                    <a:gd name="connsiteX64" fmla="*/ 1180214 w 1940442"/>
                    <a:gd name="connsiteY64" fmla="*/ 1261069 h 1521567"/>
                    <a:gd name="connsiteX65" fmla="*/ 1228061 w 1940442"/>
                    <a:gd name="connsiteY65" fmla="*/ 1255753 h 1521567"/>
                    <a:gd name="connsiteX66" fmla="*/ 1281224 w 1940442"/>
                    <a:gd name="connsiteY66" fmla="*/ 1308915 h 1521567"/>
                    <a:gd name="connsiteX67" fmla="*/ 1318438 w 1940442"/>
                    <a:gd name="connsiteY67" fmla="*/ 1303599 h 1521567"/>
                    <a:gd name="connsiteX68" fmla="*/ 1339703 w 1940442"/>
                    <a:gd name="connsiteY68" fmla="*/ 1255753 h 1521567"/>
                    <a:gd name="connsiteX69" fmla="*/ 1329070 w 1940442"/>
                    <a:gd name="connsiteY69" fmla="*/ 1181325 h 1521567"/>
                    <a:gd name="connsiteX70" fmla="*/ 1318438 w 1940442"/>
                    <a:gd name="connsiteY70" fmla="*/ 1160060 h 1521567"/>
                    <a:gd name="connsiteX71" fmla="*/ 1297172 w 1940442"/>
                    <a:gd name="connsiteY71" fmla="*/ 1149427 h 1521567"/>
                    <a:gd name="connsiteX72" fmla="*/ 1286540 w 1940442"/>
                    <a:gd name="connsiteY72" fmla="*/ 1122846 h 1521567"/>
                    <a:gd name="connsiteX73" fmla="*/ 1244010 w 1940442"/>
                    <a:gd name="connsiteY73" fmla="*/ 1053734 h 1521567"/>
                    <a:gd name="connsiteX74" fmla="*/ 1238693 w 1940442"/>
                    <a:gd name="connsiteY74" fmla="*/ 1037785 h 1521567"/>
                    <a:gd name="connsiteX75" fmla="*/ 1217428 w 1940442"/>
                    <a:gd name="connsiteY75" fmla="*/ 1000571 h 1521567"/>
                    <a:gd name="connsiteX76" fmla="*/ 1174898 w 1940442"/>
                    <a:gd name="connsiteY76" fmla="*/ 926143 h 1521567"/>
                    <a:gd name="connsiteX77" fmla="*/ 1169582 w 1940442"/>
                    <a:gd name="connsiteY77" fmla="*/ 904878 h 1521567"/>
                    <a:gd name="connsiteX78" fmla="*/ 1121735 w 1940442"/>
                    <a:gd name="connsiteY78" fmla="*/ 857032 h 1521567"/>
                    <a:gd name="connsiteX79" fmla="*/ 1100470 w 1940442"/>
                    <a:gd name="connsiteY79" fmla="*/ 825134 h 1521567"/>
                    <a:gd name="connsiteX80" fmla="*/ 1089838 w 1940442"/>
                    <a:gd name="connsiteY80" fmla="*/ 803869 h 1521567"/>
                    <a:gd name="connsiteX81" fmla="*/ 1063256 w 1940442"/>
                    <a:gd name="connsiteY81" fmla="*/ 793236 h 1521567"/>
                    <a:gd name="connsiteX82" fmla="*/ 1036675 w 1940442"/>
                    <a:gd name="connsiteY82" fmla="*/ 756022 h 1521567"/>
                    <a:gd name="connsiteX83" fmla="*/ 962247 w 1940442"/>
                    <a:gd name="connsiteY83" fmla="*/ 718808 h 1521567"/>
                    <a:gd name="connsiteX84" fmla="*/ 850605 w 1940442"/>
                    <a:gd name="connsiteY84" fmla="*/ 665646 h 1521567"/>
                    <a:gd name="connsiteX85" fmla="*/ 808075 w 1940442"/>
                    <a:gd name="connsiteY85" fmla="*/ 670962 h 1521567"/>
                    <a:gd name="connsiteX86" fmla="*/ 776177 w 1940442"/>
                    <a:gd name="connsiteY86" fmla="*/ 676278 h 1521567"/>
                    <a:gd name="connsiteX87" fmla="*/ 643270 w 1940442"/>
                    <a:gd name="connsiteY87" fmla="*/ 665646 h 1521567"/>
                    <a:gd name="connsiteX88" fmla="*/ 478466 w 1940442"/>
                    <a:gd name="connsiteY88" fmla="*/ 670962 h 1521567"/>
                    <a:gd name="connsiteX89" fmla="*/ 451884 w 1940442"/>
                    <a:gd name="connsiteY89" fmla="*/ 724125 h 1521567"/>
                    <a:gd name="connsiteX90" fmla="*/ 430619 w 1940442"/>
                    <a:gd name="connsiteY90" fmla="*/ 734757 h 1521567"/>
                    <a:gd name="connsiteX91" fmla="*/ 425303 w 1940442"/>
                    <a:gd name="connsiteY91" fmla="*/ 750706 h 1521567"/>
                    <a:gd name="connsiteX92" fmla="*/ 414670 w 1940442"/>
                    <a:gd name="connsiteY92" fmla="*/ 766655 h 1521567"/>
                    <a:gd name="connsiteX93" fmla="*/ 356191 w 1940442"/>
                    <a:gd name="connsiteY93" fmla="*/ 787920 h 1521567"/>
                    <a:gd name="connsiteX94" fmla="*/ 324293 w 1940442"/>
                    <a:gd name="connsiteY94" fmla="*/ 809185 h 1521567"/>
                    <a:gd name="connsiteX95" fmla="*/ 297712 w 1940442"/>
                    <a:gd name="connsiteY95" fmla="*/ 830450 h 1521567"/>
                    <a:gd name="connsiteX96" fmla="*/ 228600 w 1940442"/>
                    <a:gd name="connsiteY96" fmla="*/ 846399 h 1521567"/>
                    <a:gd name="connsiteX97" fmla="*/ 122275 w 1940442"/>
                    <a:gd name="connsiteY97" fmla="*/ 835767 h 1521567"/>
                    <a:gd name="connsiteX98" fmla="*/ 79745 w 1940442"/>
                    <a:gd name="connsiteY98" fmla="*/ 814501 h 1521567"/>
                    <a:gd name="connsiteX99" fmla="*/ 58479 w 1940442"/>
                    <a:gd name="connsiteY99" fmla="*/ 782604 h 1521567"/>
                    <a:gd name="connsiteX100" fmla="*/ 0 w 1940442"/>
                    <a:gd name="connsiteY100" fmla="*/ 729441 h 1521567"/>
                    <a:gd name="connsiteX0" fmla="*/ 0 w 1940442"/>
                    <a:gd name="connsiteY0" fmla="*/ 729441 h 1521567"/>
                    <a:gd name="connsiteX1" fmla="*/ 0 w 1940442"/>
                    <a:gd name="connsiteY1" fmla="*/ 729441 h 1521567"/>
                    <a:gd name="connsiteX2" fmla="*/ 10633 w 1940442"/>
                    <a:gd name="connsiteY2" fmla="*/ 569953 h 1521567"/>
                    <a:gd name="connsiteX3" fmla="*/ 15949 w 1940442"/>
                    <a:gd name="connsiteY3" fmla="*/ 538055 h 1521567"/>
                    <a:gd name="connsiteX4" fmla="*/ 42531 w 1940442"/>
                    <a:gd name="connsiteY4" fmla="*/ 500841 h 1521567"/>
                    <a:gd name="connsiteX5" fmla="*/ 79745 w 1940442"/>
                    <a:gd name="connsiteY5" fmla="*/ 410464 h 1521567"/>
                    <a:gd name="connsiteX6" fmla="*/ 90377 w 1940442"/>
                    <a:gd name="connsiteY6" fmla="*/ 389199 h 1521567"/>
                    <a:gd name="connsiteX7" fmla="*/ 101010 w 1940442"/>
                    <a:gd name="connsiteY7" fmla="*/ 362618 h 1521567"/>
                    <a:gd name="connsiteX8" fmla="*/ 122275 w 1940442"/>
                    <a:gd name="connsiteY8" fmla="*/ 341353 h 1521567"/>
                    <a:gd name="connsiteX9" fmla="*/ 138224 w 1940442"/>
                    <a:gd name="connsiteY9" fmla="*/ 277557 h 1521567"/>
                    <a:gd name="connsiteX10" fmla="*/ 212652 w 1940442"/>
                    <a:gd name="connsiteY10" fmla="*/ 213762 h 1521567"/>
                    <a:gd name="connsiteX11" fmla="*/ 239233 w 1940442"/>
                    <a:gd name="connsiteY11" fmla="*/ 155283 h 1521567"/>
                    <a:gd name="connsiteX12" fmla="*/ 303028 w 1940442"/>
                    <a:gd name="connsiteY12" fmla="*/ 128701 h 1521567"/>
                    <a:gd name="connsiteX13" fmla="*/ 366824 w 1940442"/>
                    <a:gd name="connsiteY13" fmla="*/ 75539 h 1521567"/>
                    <a:gd name="connsiteX14" fmla="*/ 409354 w 1940442"/>
                    <a:gd name="connsiteY14" fmla="*/ 70222 h 1521567"/>
                    <a:gd name="connsiteX15" fmla="*/ 473149 w 1940442"/>
                    <a:gd name="connsiteY15" fmla="*/ 48957 h 1521567"/>
                    <a:gd name="connsiteX16" fmla="*/ 520996 w 1940442"/>
                    <a:gd name="connsiteY16" fmla="*/ 43641 h 1521567"/>
                    <a:gd name="connsiteX17" fmla="*/ 552893 w 1940442"/>
                    <a:gd name="connsiteY17" fmla="*/ 38325 h 1521567"/>
                    <a:gd name="connsiteX18" fmla="*/ 1323754 w 1940442"/>
                    <a:gd name="connsiteY18" fmla="*/ 86171 h 1521567"/>
                    <a:gd name="connsiteX19" fmla="*/ 1387549 w 1940442"/>
                    <a:gd name="connsiteY19" fmla="*/ 96804 h 1521567"/>
                    <a:gd name="connsiteX20" fmla="*/ 1419447 w 1940442"/>
                    <a:gd name="connsiteY20" fmla="*/ 107436 h 1521567"/>
                    <a:gd name="connsiteX21" fmla="*/ 1504507 w 1940442"/>
                    <a:gd name="connsiteY21" fmla="*/ 123385 h 1521567"/>
                    <a:gd name="connsiteX22" fmla="*/ 1584252 w 1940442"/>
                    <a:gd name="connsiteY22" fmla="*/ 171232 h 1521567"/>
                    <a:gd name="connsiteX23" fmla="*/ 1600200 w 1940442"/>
                    <a:gd name="connsiteY23" fmla="*/ 187180 h 1521567"/>
                    <a:gd name="connsiteX24" fmla="*/ 1616149 w 1940442"/>
                    <a:gd name="connsiteY24" fmla="*/ 213762 h 1521567"/>
                    <a:gd name="connsiteX25" fmla="*/ 1621466 w 1940442"/>
                    <a:gd name="connsiteY25" fmla="*/ 229711 h 1521567"/>
                    <a:gd name="connsiteX26" fmla="*/ 1642731 w 1940442"/>
                    <a:gd name="connsiteY26" fmla="*/ 240343 h 1521567"/>
                    <a:gd name="connsiteX27" fmla="*/ 1653363 w 1940442"/>
                    <a:gd name="connsiteY27" fmla="*/ 256292 h 1521567"/>
                    <a:gd name="connsiteX28" fmla="*/ 1674628 w 1940442"/>
                    <a:gd name="connsiteY28" fmla="*/ 298822 h 1521567"/>
                    <a:gd name="connsiteX29" fmla="*/ 1679945 w 1940442"/>
                    <a:gd name="connsiteY29" fmla="*/ 325404 h 1521567"/>
                    <a:gd name="connsiteX30" fmla="*/ 1722475 w 1940442"/>
                    <a:gd name="connsiteY30" fmla="*/ 378567 h 1521567"/>
                    <a:gd name="connsiteX31" fmla="*/ 1727791 w 1940442"/>
                    <a:gd name="connsiteY31" fmla="*/ 399832 h 1521567"/>
                    <a:gd name="connsiteX32" fmla="*/ 1743740 w 1940442"/>
                    <a:gd name="connsiteY32" fmla="*/ 431729 h 1521567"/>
                    <a:gd name="connsiteX33" fmla="*/ 1749056 w 1940442"/>
                    <a:gd name="connsiteY33" fmla="*/ 458311 h 1521567"/>
                    <a:gd name="connsiteX34" fmla="*/ 1770321 w 1940442"/>
                    <a:gd name="connsiteY34" fmla="*/ 474260 h 1521567"/>
                    <a:gd name="connsiteX35" fmla="*/ 1786270 w 1940442"/>
                    <a:gd name="connsiteY35" fmla="*/ 522106 h 1521567"/>
                    <a:gd name="connsiteX36" fmla="*/ 1823484 w 1940442"/>
                    <a:gd name="connsiteY36" fmla="*/ 612483 h 1521567"/>
                    <a:gd name="connsiteX37" fmla="*/ 1839433 w 1940442"/>
                    <a:gd name="connsiteY37" fmla="*/ 724125 h 1521567"/>
                    <a:gd name="connsiteX38" fmla="*/ 1887279 w 1940442"/>
                    <a:gd name="connsiteY38" fmla="*/ 793236 h 1521567"/>
                    <a:gd name="connsiteX39" fmla="*/ 1897912 w 1940442"/>
                    <a:gd name="connsiteY39" fmla="*/ 862348 h 1521567"/>
                    <a:gd name="connsiteX40" fmla="*/ 1924493 w 1940442"/>
                    <a:gd name="connsiteY40" fmla="*/ 963357 h 1521567"/>
                    <a:gd name="connsiteX41" fmla="*/ 1940442 w 1940442"/>
                    <a:gd name="connsiteY41" fmla="*/ 1106897 h 1521567"/>
                    <a:gd name="connsiteX42" fmla="*/ 1935126 w 1940442"/>
                    <a:gd name="connsiteY42" fmla="*/ 1223855 h 1521567"/>
                    <a:gd name="connsiteX43" fmla="*/ 1913861 w 1940442"/>
                    <a:gd name="connsiteY43" fmla="*/ 1292967 h 1521567"/>
                    <a:gd name="connsiteX44" fmla="*/ 1892596 w 1940442"/>
                    <a:gd name="connsiteY44" fmla="*/ 1308915 h 1521567"/>
                    <a:gd name="connsiteX45" fmla="*/ 1881963 w 1940442"/>
                    <a:gd name="connsiteY45" fmla="*/ 1351446 h 1521567"/>
                    <a:gd name="connsiteX46" fmla="*/ 1871331 w 1940442"/>
                    <a:gd name="connsiteY46" fmla="*/ 1367394 h 1521567"/>
                    <a:gd name="connsiteX47" fmla="*/ 1850066 w 1940442"/>
                    <a:gd name="connsiteY47" fmla="*/ 1415241 h 1521567"/>
                    <a:gd name="connsiteX48" fmla="*/ 1802219 w 1940442"/>
                    <a:gd name="connsiteY48" fmla="*/ 1441822 h 1521567"/>
                    <a:gd name="connsiteX49" fmla="*/ 1780954 w 1940442"/>
                    <a:gd name="connsiteY49" fmla="*/ 1473720 h 1521567"/>
                    <a:gd name="connsiteX50" fmla="*/ 1754372 w 1940442"/>
                    <a:gd name="connsiteY50" fmla="*/ 1489669 h 1521567"/>
                    <a:gd name="connsiteX51" fmla="*/ 1733107 w 1940442"/>
                    <a:gd name="connsiteY51" fmla="*/ 1500301 h 1521567"/>
                    <a:gd name="connsiteX52" fmla="*/ 1690577 w 1940442"/>
                    <a:gd name="connsiteY52" fmla="*/ 1510934 h 1521567"/>
                    <a:gd name="connsiteX53" fmla="*/ 1653363 w 1940442"/>
                    <a:gd name="connsiteY53" fmla="*/ 1516250 h 1521567"/>
                    <a:gd name="connsiteX54" fmla="*/ 1531089 w 1940442"/>
                    <a:gd name="connsiteY54" fmla="*/ 1521567 h 1521567"/>
                    <a:gd name="connsiteX55" fmla="*/ 1360968 w 1940442"/>
                    <a:gd name="connsiteY55" fmla="*/ 1516250 h 1521567"/>
                    <a:gd name="connsiteX56" fmla="*/ 1286540 w 1940442"/>
                    <a:gd name="connsiteY56" fmla="*/ 1484353 h 1521567"/>
                    <a:gd name="connsiteX57" fmla="*/ 1270591 w 1940442"/>
                    <a:gd name="connsiteY57" fmla="*/ 1473720 h 1521567"/>
                    <a:gd name="connsiteX58" fmla="*/ 1228061 w 1940442"/>
                    <a:gd name="connsiteY58" fmla="*/ 1431190 h 1521567"/>
                    <a:gd name="connsiteX59" fmla="*/ 1435396 w 1940442"/>
                    <a:gd name="connsiteY59" fmla="*/ 1452455 h 1521567"/>
                    <a:gd name="connsiteX60" fmla="*/ 1196163 w 1940442"/>
                    <a:gd name="connsiteY60" fmla="*/ 1409925 h 1521567"/>
                    <a:gd name="connsiteX61" fmla="*/ 1371600 w 1940442"/>
                    <a:gd name="connsiteY61" fmla="*/ 1431190 h 1521567"/>
                    <a:gd name="connsiteX62" fmla="*/ 1164266 w 1940442"/>
                    <a:gd name="connsiteY62" fmla="*/ 1346129 h 1521567"/>
                    <a:gd name="connsiteX63" fmla="*/ 1169582 w 1940442"/>
                    <a:gd name="connsiteY63" fmla="*/ 1282334 h 1521567"/>
                    <a:gd name="connsiteX64" fmla="*/ 1180214 w 1940442"/>
                    <a:gd name="connsiteY64" fmla="*/ 1261069 h 1521567"/>
                    <a:gd name="connsiteX65" fmla="*/ 1228061 w 1940442"/>
                    <a:gd name="connsiteY65" fmla="*/ 1255753 h 1521567"/>
                    <a:gd name="connsiteX66" fmla="*/ 1281224 w 1940442"/>
                    <a:gd name="connsiteY66" fmla="*/ 1308915 h 1521567"/>
                    <a:gd name="connsiteX67" fmla="*/ 1318438 w 1940442"/>
                    <a:gd name="connsiteY67" fmla="*/ 1303599 h 1521567"/>
                    <a:gd name="connsiteX68" fmla="*/ 1339703 w 1940442"/>
                    <a:gd name="connsiteY68" fmla="*/ 1255753 h 1521567"/>
                    <a:gd name="connsiteX69" fmla="*/ 1329070 w 1940442"/>
                    <a:gd name="connsiteY69" fmla="*/ 1181325 h 1521567"/>
                    <a:gd name="connsiteX70" fmla="*/ 1318438 w 1940442"/>
                    <a:gd name="connsiteY70" fmla="*/ 1160060 h 1521567"/>
                    <a:gd name="connsiteX71" fmla="*/ 1297172 w 1940442"/>
                    <a:gd name="connsiteY71" fmla="*/ 1149427 h 1521567"/>
                    <a:gd name="connsiteX72" fmla="*/ 1286540 w 1940442"/>
                    <a:gd name="connsiteY72" fmla="*/ 1122846 h 1521567"/>
                    <a:gd name="connsiteX73" fmla="*/ 1244010 w 1940442"/>
                    <a:gd name="connsiteY73" fmla="*/ 1053734 h 1521567"/>
                    <a:gd name="connsiteX74" fmla="*/ 1238693 w 1940442"/>
                    <a:gd name="connsiteY74" fmla="*/ 1037785 h 1521567"/>
                    <a:gd name="connsiteX75" fmla="*/ 1217428 w 1940442"/>
                    <a:gd name="connsiteY75" fmla="*/ 1000571 h 1521567"/>
                    <a:gd name="connsiteX76" fmla="*/ 1174898 w 1940442"/>
                    <a:gd name="connsiteY76" fmla="*/ 926143 h 1521567"/>
                    <a:gd name="connsiteX77" fmla="*/ 1169582 w 1940442"/>
                    <a:gd name="connsiteY77" fmla="*/ 904878 h 1521567"/>
                    <a:gd name="connsiteX78" fmla="*/ 1121735 w 1940442"/>
                    <a:gd name="connsiteY78" fmla="*/ 857032 h 1521567"/>
                    <a:gd name="connsiteX79" fmla="*/ 1100470 w 1940442"/>
                    <a:gd name="connsiteY79" fmla="*/ 825134 h 1521567"/>
                    <a:gd name="connsiteX80" fmla="*/ 1089838 w 1940442"/>
                    <a:gd name="connsiteY80" fmla="*/ 803869 h 1521567"/>
                    <a:gd name="connsiteX81" fmla="*/ 1063256 w 1940442"/>
                    <a:gd name="connsiteY81" fmla="*/ 793236 h 1521567"/>
                    <a:gd name="connsiteX82" fmla="*/ 1036675 w 1940442"/>
                    <a:gd name="connsiteY82" fmla="*/ 756022 h 1521567"/>
                    <a:gd name="connsiteX83" fmla="*/ 962247 w 1940442"/>
                    <a:gd name="connsiteY83" fmla="*/ 718808 h 1521567"/>
                    <a:gd name="connsiteX84" fmla="*/ 850605 w 1940442"/>
                    <a:gd name="connsiteY84" fmla="*/ 665646 h 1521567"/>
                    <a:gd name="connsiteX85" fmla="*/ 808075 w 1940442"/>
                    <a:gd name="connsiteY85" fmla="*/ 670962 h 1521567"/>
                    <a:gd name="connsiteX86" fmla="*/ 776177 w 1940442"/>
                    <a:gd name="connsiteY86" fmla="*/ 676278 h 1521567"/>
                    <a:gd name="connsiteX87" fmla="*/ 643270 w 1940442"/>
                    <a:gd name="connsiteY87" fmla="*/ 665646 h 1521567"/>
                    <a:gd name="connsiteX88" fmla="*/ 478466 w 1940442"/>
                    <a:gd name="connsiteY88" fmla="*/ 670962 h 1521567"/>
                    <a:gd name="connsiteX89" fmla="*/ 451884 w 1940442"/>
                    <a:gd name="connsiteY89" fmla="*/ 724125 h 1521567"/>
                    <a:gd name="connsiteX90" fmla="*/ 430619 w 1940442"/>
                    <a:gd name="connsiteY90" fmla="*/ 734757 h 1521567"/>
                    <a:gd name="connsiteX91" fmla="*/ 425303 w 1940442"/>
                    <a:gd name="connsiteY91" fmla="*/ 750706 h 1521567"/>
                    <a:gd name="connsiteX92" fmla="*/ 414670 w 1940442"/>
                    <a:gd name="connsiteY92" fmla="*/ 766655 h 1521567"/>
                    <a:gd name="connsiteX93" fmla="*/ 356191 w 1940442"/>
                    <a:gd name="connsiteY93" fmla="*/ 787920 h 1521567"/>
                    <a:gd name="connsiteX94" fmla="*/ 324293 w 1940442"/>
                    <a:gd name="connsiteY94" fmla="*/ 809185 h 1521567"/>
                    <a:gd name="connsiteX95" fmla="*/ 297712 w 1940442"/>
                    <a:gd name="connsiteY95" fmla="*/ 830450 h 1521567"/>
                    <a:gd name="connsiteX96" fmla="*/ 228600 w 1940442"/>
                    <a:gd name="connsiteY96" fmla="*/ 846399 h 1521567"/>
                    <a:gd name="connsiteX97" fmla="*/ 122275 w 1940442"/>
                    <a:gd name="connsiteY97" fmla="*/ 835767 h 1521567"/>
                    <a:gd name="connsiteX98" fmla="*/ 79745 w 1940442"/>
                    <a:gd name="connsiteY98" fmla="*/ 814501 h 1521567"/>
                    <a:gd name="connsiteX99" fmla="*/ 58479 w 1940442"/>
                    <a:gd name="connsiteY99" fmla="*/ 782604 h 1521567"/>
                    <a:gd name="connsiteX100" fmla="*/ 0 w 1940442"/>
                    <a:gd name="connsiteY100" fmla="*/ 729441 h 1521567"/>
                    <a:gd name="connsiteX0" fmla="*/ 0 w 1940442"/>
                    <a:gd name="connsiteY0" fmla="*/ 729441 h 1521567"/>
                    <a:gd name="connsiteX1" fmla="*/ 0 w 1940442"/>
                    <a:gd name="connsiteY1" fmla="*/ 729441 h 1521567"/>
                    <a:gd name="connsiteX2" fmla="*/ 10633 w 1940442"/>
                    <a:gd name="connsiteY2" fmla="*/ 569953 h 1521567"/>
                    <a:gd name="connsiteX3" fmla="*/ 15949 w 1940442"/>
                    <a:gd name="connsiteY3" fmla="*/ 538055 h 1521567"/>
                    <a:gd name="connsiteX4" fmla="*/ 42531 w 1940442"/>
                    <a:gd name="connsiteY4" fmla="*/ 500841 h 1521567"/>
                    <a:gd name="connsiteX5" fmla="*/ 79745 w 1940442"/>
                    <a:gd name="connsiteY5" fmla="*/ 410464 h 1521567"/>
                    <a:gd name="connsiteX6" fmla="*/ 90377 w 1940442"/>
                    <a:gd name="connsiteY6" fmla="*/ 389199 h 1521567"/>
                    <a:gd name="connsiteX7" fmla="*/ 101010 w 1940442"/>
                    <a:gd name="connsiteY7" fmla="*/ 362618 h 1521567"/>
                    <a:gd name="connsiteX8" fmla="*/ 122275 w 1940442"/>
                    <a:gd name="connsiteY8" fmla="*/ 341353 h 1521567"/>
                    <a:gd name="connsiteX9" fmla="*/ 138224 w 1940442"/>
                    <a:gd name="connsiteY9" fmla="*/ 277557 h 1521567"/>
                    <a:gd name="connsiteX10" fmla="*/ 212652 w 1940442"/>
                    <a:gd name="connsiteY10" fmla="*/ 213762 h 1521567"/>
                    <a:gd name="connsiteX11" fmla="*/ 239233 w 1940442"/>
                    <a:gd name="connsiteY11" fmla="*/ 155283 h 1521567"/>
                    <a:gd name="connsiteX12" fmla="*/ 303028 w 1940442"/>
                    <a:gd name="connsiteY12" fmla="*/ 128701 h 1521567"/>
                    <a:gd name="connsiteX13" fmla="*/ 366824 w 1940442"/>
                    <a:gd name="connsiteY13" fmla="*/ 75539 h 1521567"/>
                    <a:gd name="connsiteX14" fmla="*/ 409354 w 1940442"/>
                    <a:gd name="connsiteY14" fmla="*/ 70222 h 1521567"/>
                    <a:gd name="connsiteX15" fmla="*/ 473149 w 1940442"/>
                    <a:gd name="connsiteY15" fmla="*/ 48957 h 1521567"/>
                    <a:gd name="connsiteX16" fmla="*/ 520996 w 1940442"/>
                    <a:gd name="connsiteY16" fmla="*/ 43641 h 1521567"/>
                    <a:gd name="connsiteX17" fmla="*/ 552893 w 1940442"/>
                    <a:gd name="connsiteY17" fmla="*/ 38325 h 1521567"/>
                    <a:gd name="connsiteX18" fmla="*/ 1323754 w 1940442"/>
                    <a:gd name="connsiteY18" fmla="*/ 86171 h 1521567"/>
                    <a:gd name="connsiteX19" fmla="*/ 1387549 w 1940442"/>
                    <a:gd name="connsiteY19" fmla="*/ 96804 h 1521567"/>
                    <a:gd name="connsiteX20" fmla="*/ 1419447 w 1940442"/>
                    <a:gd name="connsiteY20" fmla="*/ 107436 h 1521567"/>
                    <a:gd name="connsiteX21" fmla="*/ 1504507 w 1940442"/>
                    <a:gd name="connsiteY21" fmla="*/ 123385 h 1521567"/>
                    <a:gd name="connsiteX22" fmla="*/ 1584252 w 1940442"/>
                    <a:gd name="connsiteY22" fmla="*/ 171232 h 1521567"/>
                    <a:gd name="connsiteX23" fmla="*/ 1600200 w 1940442"/>
                    <a:gd name="connsiteY23" fmla="*/ 187180 h 1521567"/>
                    <a:gd name="connsiteX24" fmla="*/ 1616149 w 1940442"/>
                    <a:gd name="connsiteY24" fmla="*/ 213762 h 1521567"/>
                    <a:gd name="connsiteX25" fmla="*/ 1621466 w 1940442"/>
                    <a:gd name="connsiteY25" fmla="*/ 229711 h 1521567"/>
                    <a:gd name="connsiteX26" fmla="*/ 1642731 w 1940442"/>
                    <a:gd name="connsiteY26" fmla="*/ 240343 h 1521567"/>
                    <a:gd name="connsiteX27" fmla="*/ 1653363 w 1940442"/>
                    <a:gd name="connsiteY27" fmla="*/ 256292 h 1521567"/>
                    <a:gd name="connsiteX28" fmla="*/ 1674628 w 1940442"/>
                    <a:gd name="connsiteY28" fmla="*/ 298822 h 1521567"/>
                    <a:gd name="connsiteX29" fmla="*/ 1679945 w 1940442"/>
                    <a:gd name="connsiteY29" fmla="*/ 325404 h 1521567"/>
                    <a:gd name="connsiteX30" fmla="*/ 1722475 w 1940442"/>
                    <a:gd name="connsiteY30" fmla="*/ 378567 h 1521567"/>
                    <a:gd name="connsiteX31" fmla="*/ 1727791 w 1940442"/>
                    <a:gd name="connsiteY31" fmla="*/ 399832 h 1521567"/>
                    <a:gd name="connsiteX32" fmla="*/ 1743740 w 1940442"/>
                    <a:gd name="connsiteY32" fmla="*/ 431729 h 1521567"/>
                    <a:gd name="connsiteX33" fmla="*/ 1749056 w 1940442"/>
                    <a:gd name="connsiteY33" fmla="*/ 458311 h 1521567"/>
                    <a:gd name="connsiteX34" fmla="*/ 1770321 w 1940442"/>
                    <a:gd name="connsiteY34" fmla="*/ 474260 h 1521567"/>
                    <a:gd name="connsiteX35" fmla="*/ 1786270 w 1940442"/>
                    <a:gd name="connsiteY35" fmla="*/ 522106 h 1521567"/>
                    <a:gd name="connsiteX36" fmla="*/ 1823484 w 1940442"/>
                    <a:gd name="connsiteY36" fmla="*/ 612483 h 1521567"/>
                    <a:gd name="connsiteX37" fmla="*/ 1839433 w 1940442"/>
                    <a:gd name="connsiteY37" fmla="*/ 724125 h 1521567"/>
                    <a:gd name="connsiteX38" fmla="*/ 1887279 w 1940442"/>
                    <a:gd name="connsiteY38" fmla="*/ 793236 h 1521567"/>
                    <a:gd name="connsiteX39" fmla="*/ 1897912 w 1940442"/>
                    <a:gd name="connsiteY39" fmla="*/ 862348 h 1521567"/>
                    <a:gd name="connsiteX40" fmla="*/ 1924493 w 1940442"/>
                    <a:gd name="connsiteY40" fmla="*/ 963357 h 1521567"/>
                    <a:gd name="connsiteX41" fmla="*/ 1940442 w 1940442"/>
                    <a:gd name="connsiteY41" fmla="*/ 1106897 h 1521567"/>
                    <a:gd name="connsiteX42" fmla="*/ 1935126 w 1940442"/>
                    <a:gd name="connsiteY42" fmla="*/ 1223855 h 1521567"/>
                    <a:gd name="connsiteX43" fmla="*/ 1913861 w 1940442"/>
                    <a:gd name="connsiteY43" fmla="*/ 1292967 h 1521567"/>
                    <a:gd name="connsiteX44" fmla="*/ 1892596 w 1940442"/>
                    <a:gd name="connsiteY44" fmla="*/ 1308915 h 1521567"/>
                    <a:gd name="connsiteX45" fmla="*/ 1881963 w 1940442"/>
                    <a:gd name="connsiteY45" fmla="*/ 1351446 h 1521567"/>
                    <a:gd name="connsiteX46" fmla="*/ 1871331 w 1940442"/>
                    <a:gd name="connsiteY46" fmla="*/ 1367394 h 1521567"/>
                    <a:gd name="connsiteX47" fmla="*/ 1850066 w 1940442"/>
                    <a:gd name="connsiteY47" fmla="*/ 1415241 h 1521567"/>
                    <a:gd name="connsiteX48" fmla="*/ 1802219 w 1940442"/>
                    <a:gd name="connsiteY48" fmla="*/ 1441822 h 1521567"/>
                    <a:gd name="connsiteX49" fmla="*/ 1780954 w 1940442"/>
                    <a:gd name="connsiteY49" fmla="*/ 1473720 h 1521567"/>
                    <a:gd name="connsiteX50" fmla="*/ 1754372 w 1940442"/>
                    <a:gd name="connsiteY50" fmla="*/ 1489669 h 1521567"/>
                    <a:gd name="connsiteX51" fmla="*/ 1733107 w 1940442"/>
                    <a:gd name="connsiteY51" fmla="*/ 1500301 h 1521567"/>
                    <a:gd name="connsiteX52" fmla="*/ 1690577 w 1940442"/>
                    <a:gd name="connsiteY52" fmla="*/ 1510934 h 1521567"/>
                    <a:gd name="connsiteX53" fmla="*/ 1653363 w 1940442"/>
                    <a:gd name="connsiteY53" fmla="*/ 1516250 h 1521567"/>
                    <a:gd name="connsiteX54" fmla="*/ 1531089 w 1940442"/>
                    <a:gd name="connsiteY54" fmla="*/ 1521567 h 1521567"/>
                    <a:gd name="connsiteX55" fmla="*/ 1360968 w 1940442"/>
                    <a:gd name="connsiteY55" fmla="*/ 1516250 h 1521567"/>
                    <a:gd name="connsiteX56" fmla="*/ 1286540 w 1940442"/>
                    <a:gd name="connsiteY56" fmla="*/ 1484353 h 1521567"/>
                    <a:gd name="connsiteX57" fmla="*/ 1270591 w 1940442"/>
                    <a:gd name="connsiteY57" fmla="*/ 1473720 h 1521567"/>
                    <a:gd name="connsiteX58" fmla="*/ 1228061 w 1940442"/>
                    <a:gd name="connsiteY58" fmla="*/ 1431190 h 1521567"/>
                    <a:gd name="connsiteX59" fmla="*/ 1435396 w 1940442"/>
                    <a:gd name="connsiteY59" fmla="*/ 1452455 h 1521567"/>
                    <a:gd name="connsiteX60" fmla="*/ 1461977 w 1940442"/>
                    <a:gd name="connsiteY60" fmla="*/ 1494985 h 1521567"/>
                    <a:gd name="connsiteX61" fmla="*/ 1371600 w 1940442"/>
                    <a:gd name="connsiteY61" fmla="*/ 1431190 h 1521567"/>
                    <a:gd name="connsiteX62" fmla="*/ 1164266 w 1940442"/>
                    <a:gd name="connsiteY62" fmla="*/ 1346129 h 1521567"/>
                    <a:gd name="connsiteX63" fmla="*/ 1169582 w 1940442"/>
                    <a:gd name="connsiteY63" fmla="*/ 1282334 h 1521567"/>
                    <a:gd name="connsiteX64" fmla="*/ 1180214 w 1940442"/>
                    <a:gd name="connsiteY64" fmla="*/ 1261069 h 1521567"/>
                    <a:gd name="connsiteX65" fmla="*/ 1228061 w 1940442"/>
                    <a:gd name="connsiteY65" fmla="*/ 1255753 h 1521567"/>
                    <a:gd name="connsiteX66" fmla="*/ 1281224 w 1940442"/>
                    <a:gd name="connsiteY66" fmla="*/ 1308915 h 1521567"/>
                    <a:gd name="connsiteX67" fmla="*/ 1318438 w 1940442"/>
                    <a:gd name="connsiteY67" fmla="*/ 1303599 h 1521567"/>
                    <a:gd name="connsiteX68" fmla="*/ 1339703 w 1940442"/>
                    <a:gd name="connsiteY68" fmla="*/ 1255753 h 1521567"/>
                    <a:gd name="connsiteX69" fmla="*/ 1329070 w 1940442"/>
                    <a:gd name="connsiteY69" fmla="*/ 1181325 h 1521567"/>
                    <a:gd name="connsiteX70" fmla="*/ 1318438 w 1940442"/>
                    <a:gd name="connsiteY70" fmla="*/ 1160060 h 1521567"/>
                    <a:gd name="connsiteX71" fmla="*/ 1297172 w 1940442"/>
                    <a:gd name="connsiteY71" fmla="*/ 1149427 h 1521567"/>
                    <a:gd name="connsiteX72" fmla="*/ 1286540 w 1940442"/>
                    <a:gd name="connsiteY72" fmla="*/ 1122846 h 1521567"/>
                    <a:gd name="connsiteX73" fmla="*/ 1244010 w 1940442"/>
                    <a:gd name="connsiteY73" fmla="*/ 1053734 h 1521567"/>
                    <a:gd name="connsiteX74" fmla="*/ 1238693 w 1940442"/>
                    <a:gd name="connsiteY74" fmla="*/ 1037785 h 1521567"/>
                    <a:gd name="connsiteX75" fmla="*/ 1217428 w 1940442"/>
                    <a:gd name="connsiteY75" fmla="*/ 1000571 h 1521567"/>
                    <a:gd name="connsiteX76" fmla="*/ 1174898 w 1940442"/>
                    <a:gd name="connsiteY76" fmla="*/ 926143 h 1521567"/>
                    <a:gd name="connsiteX77" fmla="*/ 1169582 w 1940442"/>
                    <a:gd name="connsiteY77" fmla="*/ 904878 h 1521567"/>
                    <a:gd name="connsiteX78" fmla="*/ 1121735 w 1940442"/>
                    <a:gd name="connsiteY78" fmla="*/ 857032 h 1521567"/>
                    <a:gd name="connsiteX79" fmla="*/ 1100470 w 1940442"/>
                    <a:gd name="connsiteY79" fmla="*/ 825134 h 1521567"/>
                    <a:gd name="connsiteX80" fmla="*/ 1089838 w 1940442"/>
                    <a:gd name="connsiteY80" fmla="*/ 803869 h 1521567"/>
                    <a:gd name="connsiteX81" fmla="*/ 1063256 w 1940442"/>
                    <a:gd name="connsiteY81" fmla="*/ 793236 h 1521567"/>
                    <a:gd name="connsiteX82" fmla="*/ 1036675 w 1940442"/>
                    <a:gd name="connsiteY82" fmla="*/ 756022 h 1521567"/>
                    <a:gd name="connsiteX83" fmla="*/ 962247 w 1940442"/>
                    <a:gd name="connsiteY83" fmla="*/ 718808 h 1521567"/>
                    <a:gd name="connsiteX84" fmla="*/ 850605 w 1940442"/>
                    <a:gd name="connsiteY84" fmla="*/ 665646 h 1521567"/>
                    <a:gd name="connsiteX85" fmla="*/ 808075 w 1940442"/>
                    <a:gd name="connsiteY85" fmla="*/ 670962 h 1521567"/>
                    <a:gd name="connsiteX86" fmla="*/ 776177 w 1940442"/>
                    <a:gd name="connsiteY86" fmla="*/ 676278 h 1521567"/>
                    <a:gd name="connsiteX87" fmla="*/ 643270 w 1940442"/>
                    <a:gd name="connsiteY87" fmla="*/ 665646 h 1521567"/>
                    <a:gd name="connsiteX88" fmla="*/ 478466 w 1940442"/>
                    <a:gd name="connsiteY88" fmla="*/ 670962 h 1521567"/>
                    <a:gd name="connsiteX89" fmla="*/ 451884 w 1940442"/>
                    <a:gd name="connsiteY89" fmla="*/ 724125 h 1521567"/>
                    <a:gd name="connsiteX90" fmla="*/ 430619 w 1940442"/>
                    <a:gd name="connsiteY90" fmla="*/ 734757 h 1521567"/>
                    <a:gd name="connsiteX91" fmla="*/ 425303 w 1940442"/>
                    <a:gd name="connsiteY91" fmla="*/ 750706 h 1521567"/>
                    <a:gd name="connsiteX92" fmla="*/ 414670 w 1940442"/>
                    <a:gd name="connsiteY92" fmla="*/ 766655 h 1521567"/>
                    <a:gd name="connsiteX93" fmla="*/ 356191 w 1940442"/>
                    <a:gd name="connsiteY93" fmla="*/ 787920 h 1521567"/>
                    <a:gd name="connsiteX94" fmla="*/ 324293 w 1940442"/>
                    <a:gd name="connsiteY94" fmla="*/ 809185 h 1521567"/>
                    <a:gd name="connsiteX95" fmla="*/ 297712 w 1940442"/>
                    <a:gd name="connsiteY95" fmla="*/ 830450 h 1521567"/>
                    <a:gd name="connsiteX96" fmla="*/ 228600 w 1940442"/>
                    <a:gd name="connsiteY96" fmla="*/ 846399 h 1521567"/>
                    <a:gd name="connsiteX97" fmla="*/ 122275 w 1940442"/>
                    <a:gd name="connsiteY97" fmla="*/ 835767 h 1521567"/>
                    <a:gd name="connsiteX98" fmla="*/ 79745 w 1940442"/>
                    <a:gd name="connsiteY98" fmla="*/ 814501 h 1521567"/>
                    <a:gd name="connsiteX99" fmla="*/ 58479 w 1940442"/>
                    <a:gd name="connsiteY99" fmla="*/ 782604 h 1521567"/>
                    <a:gd name="connsiteX100" fmla="*/ 0 w 1940442"/>
                    <a:gd name="connsiteY100" fmla="*/ 729441 h 1521567"/>
                    <a:gd name="connsiteX0" fmla="*/ 0 w 1940442"/>
                    <a:gd name="connsiteY0" fmla="*/ 729441 h 1527063"/>
                    <a:gd name="connsiteX1" fmla="*/ 0 w 1940442"/>
                    <a:gd name="connsiteY1" fmla="*/ 729441 h 1527063"/>
                    <a:gd name="connsiteX2" fmla="*/ 10633 w 1940442"/>
                    <a:gd name="connsiteY2" fmla="*/ 569953 h 1527063"/>
                    <a:gd name="connsiteX3" fmla="*/ 15949 w 1940442"/>
                    <a:gd name="connsiteY3" fmla="*/ 538055 h 1527063"/>
                    <a:gd name="connsiteX4" fmla="*/ 42531 w 1940442"/>
                    <a:gd name="connsiteY4" fmla="*/ 500841 h 1527063"/>
                    <a:gd name="connsiteX5" fmla="*/ 79745 w 1940442"/>
                    <a:gd name="connsiteY5" fmla="*/ 410464 h 1527063"/>
                    <a:gd name="connsiteX6" fmla="*/ 90377 w 1940442"/>
                    <a:gd name="connsiteY6" fmla="*/ 389199 h 1527063"/>
                    <a:gd name="connsiteX7" fmla="*/ 101010 w 1940442"/>
                    <a:gd name="connsiteY7" fmla="*/ 362618 h 1527063"/>
                    <a:gd name="connsiteX8" fmla="*/ 122275 w 1940442"/>
                    <a:gd name="connsiteY8" fmla="*/ 341353 h 1527063"/>
                    <a:gd name="connsiteX9" fmla="*/ 138224 w 1940442"/>
                    <a:gd name="connsiteY9" fmla="*/ 277557 h 1527063"/>
                    <a:gd name="connsiteX10" fmla="*/ 212652 w 1940442"/>
                    <a:gd name="connsiteY10" fmla="*/ 213762 h 1527063"/>
                    <a:gd name="connsiteX11" fmla="*/ 239233 w 1940442"/>
                    <a:gd name="connsiteY11" fmla="*/ 155283 h 1527063"/>
                    <a:gd name="connsiteX12" fmla="*/ 303028 w 1940442"/>
                    <a:gd name="connsiteY12" fmla="*/ 128701 h 1527063"/>
                    <a:gd name="connsiteX13" fmla="*/ 366824 w 1940442"/>
                    <a:gd name="connsiteY13" fmla="*/ 75539 h 1527063"/>
                    <a:gd name="connsiteX14" fmla="*/ 409354 w 1940442"/>
                    <a:gd name="connsiteY14" fmla="*/ 70222 h 1527063"/>
                    <a:gd name="connsiteX15" fmla="*/ 473149 w 1940442"/>
                    <a:gd name="connsiteY15" fmla="*/ 48957 h 1527063"/>
                    <a:gd name="connsiteX16" fmla="*/ 520996 w 1940442"/>
                    <a:gd name="connsiteY16" fmla="*/ 43641 h 1527063"/>
                    <a:gd name="connsiteX17" fmla="*/ 552893 w 1940442"/>
                    <a:gd name="connsiteY17" fmla="*/ 38325 h 1527063"/>
                    <a:gd name="connsiteX18" fmla="*/ 1323754 w 1940442"/>
                    <a:gd name="connsiteY18" fmla="*/ 86171 h 1527063"/>
                    <a:gd name="connsiteX19" fmla="*/ 1387549 w 1940442"/>
                    <a:gd name="connsiteY19" fmla="*/ 96804 h 1527063"/>
                    <a:gd name="connsiteX20" fmla="*/ 1419447 w 1940442"/>
                    <a:gd name="connsiteY20" fmla="*/ 107436 h 1527063"/>
                    <a:gd name="connsiteX21" fmla="*/ 1504507 w 1940442"/>
                    <a:gd name="connsiteY21" fmla="*/ 123385 h 1527063"/>
                    <a:gd name="connsiteX22" fmla="*/ 1584252 w 1940442"/>
                    <a:gd name="connsiteY22" fmla="*/ 171232 h 1527063"/>
                    <a:gd name="connsiteX23" fmla="*/ 1600200 w 1940442"/>
                    <a:gd name="connsiteY23" fmla="*/ 187180 h 1527063"/>
                    <a:gd name="connsiteX24" fmla="*/ 1616149 w 1940442"/>
                    <a:gd name="connsiteY24" fmla="*/ 213762 h 1527063"/>
                    <a:gd name="connsiteX25" fmla="*/ 1621466 w 1940442"/>
                    <a:gd name="connsiteY25" fmla="*/ 229711 h 1527063"/>
                    <a:gd name="connsiteX26" fmla="*/ 1642731 w 1940442"/>
                    <a:gd name="connsiteY26" fmla="*/ 240343 h 1527063"/>
                    <a:gd name="connsiteX27" fmla="*/ 1653363 w 1940442"/>
                    <a:gd name="connsiteY27" fmla="*/ 256292 h 1527063"/>
                    <a:gd name="connsiteX28" fmla="*/ 1674628 w 1940442"/>
                    <a:gd name="connsiteY28" fmla="*/ 298822 h 1527063"/>
                    <a:gd name="connsiteX29" fmla="*/ 1679945 w 1940442"/>
                    <a:gd name="connsiteY29" fmla="*/ 325404 h 1527063"/>
                    <a:gd name="connsiteX30" fmla="*/ 1722475 w 1940442"/>
                    <a:gd name="connsiteY30" fmla="*/ 378567 h 1527063"/>
                    <a:gd name="connsiteX31" fmla="*/ 1727791 w 1940442"/>
                    <a:gd name="connsiteY31" fmla="*/ 399832 h 1527063"/>
                    <a:gd name="connsiteX32" fmla="*/ 1743740 w 1940442"/>
                    <a:gd name="connsiteY32" fmla="*/ 431729 h 1527063"/>
                    <a:gd name="connsiteX33" fmla="*/ 1749056 w 1940442"/>
                    <a:gd name="connsiteY33" fmla="*/ 458311 h 1527063"/>
                    <a:gd name="connsiteX34" fmla="*/ 1770321 w 1940442"/>
                    <a:gd name="connsiteY34" fmla="*/ 474260 h 1527063"/>
                    <a:gd name="connsiteX35" fmla="*/ 1786270 w 1940442"/>
                    <a:gd name="connsiteY35" fmla="*/ 522106 h 1527063"/>
                    <a:gd name="connsiteX36" fmla="*/ 1823484 w 1940442"/>
                    <a:gd name="connsiteY36" fmla="*/ 612483 h 1527063"/>
                    <a:gd name="connsiteX37" fmla="*/ 1839433 w 1940442"/>
                    <a:gd name="connsiteY37" fmla="*/ 724125 h 1527063"/>
                    <a:gd name="connsiteX38" fmla="*/ 1887279 w 1940442"/>
                    <a:gd name="connsiteY38" fmla="*/ 793236 h 1527063"/>
                    <a:gd name="connsiteX39" fmla="*/ 1897912 w 1940442"/>
                    <a:gd name="connsiteY39" fmla="*/ 862348 h 1527063"/>
                    <a:gd name="connsiteX40" fmla="*/ 1924493 w 1940442"/>
                    <a:gd name="connsiteY40" fmla="*/ 963357 h 1527063"/>
                    <a:gd name="connsiteX41" fmla="*/ 1940442 w 1940442"/>
                    <a:gd name="connsiteY41" fmla="*/ 1106897 h 1527063"/>
                    <a:gd name="connsiteX42" fmla="*/ 1935126 w 1940442"/>
                    <a:gd name="connsiteY42" fmla="*/ 1223855 h 1527063"/>
                    <a:gd name="connsiteX43" fmla="*/ 1913861 w 1940442"/>
                    <a:gd name="connsiteY43" fmla="*/ 1292967 h 1527063"/>
                    <a:gd name="connsiteX44" fmla="*/ 1892596 w 1940442"/>
                    <a:gd name="connsiteY44" fmla="*/ 1308915 h 1527063"/>
                    <a:gd name="connsiteX45" fmla="*/ 1881963 w 1940442"/>
                    <a:gd name="connsiteY45" fmla="*/ 1351446 h 1527063"/>
                    <a:gd name="connsiteX46" fmla="*/ 1871331 w 1940442"/>
                    <a:gd name="connsiteY46" fmla="*/ 1367394 h 1527063"/>
                    <a:gd name="connsiteX47" fmla="*/ 1850066 w 1940442"/>
                    <a:gd name="connsiteY47" fmla="*/ 1415241 h 1527063"/>
                    <a:gd name="connsiteX48" fmla="*/ 1802219 w 1940442"/>
                    <a:gd name="connsiteY48" fmla="*/ 1441822 h 1527063"/>
                    <a:gd name="connsiteX49" fmla="*/ 1780954 w 1940442"/>
                    <a:gd name="connsiteY49" fmla="*/ 1473720 h 1527063"/>
                    <a:gd name="connsiteX50" fmla="*/ 1754372 w 1940442"/>
                    <a:gd name="connsiteY50" fmla="*/ 1489669 h 1527063"/>
                    <a:gd name="connsiteX51" fmla="*/ 1733107 w 1940442"/>
                    <a:gd name="connsiteY51" fmla="*/ 1500301 h 1527063"/>
                    <a:gd name="connsiteX52" fmla="*/ 1690577 w 1940442"/>
                    <a:gd name="connsiteY52" fmla="*/ 1510934 h 1527063"/>
                    <a:gd name="connsiteX53" fmla="*/ 1653363 w 1940442"/>
                    <a:gd name="connsiteY53" fmla="*/ 1516250 h 1527063"/>
                    <a:gd name="connsiteX54" fmla="*/ 1531089 w 1940442"/>
                    <a:gd name="connsiteY54" fmla="*/ 1521567 h 1527063"/>
                    <a:gd name="connsiteX55" fmla="*/ 1360968 w 1940442"/>
                    <a:gd name="connsiteY55" fmla="*/ 1516250 h 1527063"/>
                    <a:gd name="connsiteX56" fmla="*/ 1286540 w 1940442"/>
                    <a:gd name="connsiteY56" fmla="*/ 1484353 h 1527063"/>
                    <a:gd name="connsiteX57" fmla="*/ 1270591 w 1940442"/>
                    <a:gd name="connsiteY57" fmla="*/ 1473720 h 1527063"/>
                    <a:gd name="connsiteX58" fmla="*/ 1493875 w 1940442"/>
                    <a:gd name="connsiteY58" fmla="*/ 1526883 h 1527063"/>
                    <a:gd name="connsiteX59" fmla="*/ 1435396 w 1940442"/>
                    <a:gd name="connsiteY59" fmla="*/ 1452455 h 1527063"/>
                    <a:gd name="connsiteX60" fmla="*/ 1461977 w 1940442"/>
                    <a:gd name="connsiteY60" fmla="*/ 1494985 h 1527063"/>
                    <a:gd name="connsiteX61" fmla="*/ 1371600 w 1940442"/>
                    <a:gd name="connsiteY61" fmla="*/ 1431190 h 1527063"/>
                    <a:gd name="connsiteX62" fmla="*/ 1164266 w 1940442"/>
                    <a:gd name="connsiteY62" fmla="*/ 1346129 h 1527063"/>
                    <a:gd name="connsiteX63" fmla="*/ 1169582 w 1940442"/>
                    <a:gd name="connsiteY63" fmla="*/ 1282334 h 1527063"/>
                    <a:gd name="connsiteX64" fmla="*/ 1180214 w 1940442"/>
                    <a:gd name="connsiteY64" fmla="*/ 1261069 h 1527063"/>
                    <a:gd name="connsiteX65" fmla="*/ 1228061 w 1940442"/>
                    <a:gd name="connsiteY65" fmla="*/ 1255753 h 1527063"/>
                    <a:gd name="connsiteX66" fmla="*/ 1281224 w 1940442"/>
                    <a:gd name="connsiteY66" fmla="*/ 1308915 h 1527063"/>
                    <a:gd name="connsiteX67" fmla="*/ 1318438 w 1940442"/>
                    <a:gd name="connsiteY67" fmla="*/ 1303599 h 1527063"/>
                    <a:gd name="connsiteX68" fmla="*/ 1339703 w 1940442"/>
                    <a:gd name="connsiteY68" fmla="*/ 1255753 h 1527063"/>
                    <a:gd name="connsiteX69" fmla="*/ 1329070 w 1940442"/>
                    <a:gd name="connsiteY69" fmla="*/ 1181325 h 1527063"/>
                    <a:gd name="connsiteX70" fmla="*/ 1318438 w 1940442"/>
                    <a:gd name="connsiteY70" fmla="*/ 1160060 h 1527063"/>
                    <a:gd name="connsiteX71" fmla="*/ 1297172 w 1940442"/>
                    <a:gd name="connsiteY71" fmla="*/ 1149427 h 1527063"/>
                    <a:gd name="connsiteX72" fmla="*/ 1286540 w 1940442"/>
                    <a:gd name="connsiteY72" fmla="*/ 1122846 h 1527063"/>
                    <a:gd name="connsiteX73" fmla="*/ 1244010 w 1940442"/>
                    <a:gd name="connsiteY73" fmla="*/ 1053734 h 1527063"/>
                    <a:gd name="connsiteX74" fmla="*/ 1238693 w 1940442"/>
                    <a:gd name="connsiteY74" fmla="*/ 1037785 h 1527063"/>
                    <a:gd name="connsiteX75" fmla="*/ 1217428 w 1940442"/>
                    <a:gd name="connsiteY75" fmla="*/ 1000571 h 1527063"/>
                    <a:gd name="connsiteX76" fmla="*/ 1174898 w 1940442"/>
                    <a:gd name="connsiteY76" fmla="*/ 926143 h 1527063"/>
                    <a:gd name="connsiteX77" fmla="*/ 1169582 w 1940442"/>
                    <a:gd name="connsiteY77" fmla="*/ 904878 h 1527063"/>
                    <a:gd name="connsiteX78" fmla="*/ 1121735 w 1940442"/>
                    <a:gd name="connsiteY78" fmla="*/ 857032 h 1527063"/>
                    <a:gd name="connsiteX79" fmla="*/ 1100470 w 1940442"/>
                    <a:gd name="connsiteY79" fmla="*/ 825134 h 1527063"/>
                    <a:gd name="connsiteX80" fmla="*/ 1089838 w 1940442"/>
                    <a:gd name="connsiteY80" fmla="*/ 803869 h 1527063"/>
                    <a:gd name="connsiteX81" fmla="*/ 1063256 w 1940442"/>
                    <a:gd name="connsiteY81" fmla="*/ 793236 h 1527063"/>
                    <a:gd name="connsiteX82" fmla="*/ 1036675 w 1940442"/>
                    <a:gd name="connsiteY82" fmla="*/ 756022 h 1527063"/>
                    <a:gd name="connsiteX83" fmla="*/ 962247 w 1940442"/>
                    <a:gd name="connsiteY83" fmla="*/ 718808 h 1527063"/>
                    <a:gd name="connsiteX84" fmla="*/ 850605 w 1940442"/>
                    <a:gd name="connsiteY84" fmla="*/ 665646 h 1527063"/>
                    <a:gd name="connsiteX85" fmla="*/ 808075 w 1940442"/>
                    <a:gd name="connsiteY85" fmla="*/ 670962 h 1527063"/>
                    <a:gd name="connsiteX86" fmla="*/ 776177 w 1940442"/>
                    <a:gd name="connsiteY86" fmla="*/ 676278 h 1527063"/>
                    <a:gd name="connsiteX87" fmla="*/ 643270 w 1940442"/>
                    <a:gd name="connsiteY87" fmla="*/ 665646 h 1527063"/>
                    <a:gd name="connsiteX88" fmla="*/ 478466 w 1940442"/>
                    <a:gd name="connsiteY88" fmla="*/ 670962 h 1527063"/>
                    <a:gd name="connsiteX89" fmla="*/ 451884 w 1940442"/>
                    <a:gd name="connsiteY89" fmla="*/ 724125 h 1527063"/>
                    <a:gd name="connsiteX90" fmla="*/ 430619 w 1940442"/>
                    <a:gd name="connsiteY90" fmla="*/ 734757 h 1527063"/>
                    <a:gd name="connsiteX91" fmla="*/ 425303 w 1940442"/>
                    <a:gd name="connsiteY91" fmla="*/ 750706 h 1527063"/>
                    <a:gd name="connsiteX92" fmla="*/ 414670 w 1940442"/>
                    <a:gd name="connsiteY92" fmla="*/ 766655 h 1527063"/>
                    <a:gd name="connsiteX93" fmla="*/ 356191 w 1940442"/>
                    <a:gd name="connsiteY93" fmla="*/ 787920 h 1527063"/>
                    <a:gd name="connsiteX94" fmla="*/ 324293 w 1940442"/>
                    <a:gd name="connsiteY94" fmla="*/ 809185 h 1527063"/>
                    <a:gd name="connsiteX95" fmla="*/ 297712 w 1940442"/>
                    <a:gd name="connsiteY95" fmla="*/ 830450 h 1527063"/>
                    <a:gd name="connsiteX96" fmla="*/ 228600 w 1940442"/>
                    <a:gd name="connsiteY96" fmla="*/ 846399 h 1527063"/>
                    <a:gd name="connsiteX97" fmla="*/ 122275 w 1940442"/>
                    <a:gd name="connsiteY97" fmla="*/ 835767 h 1527063"/>
                    <a:gd name="connsiteX98" fmla="*/ 79745 w 1940442"/>
                    <a:gd name="connsiteY98" fmla="*/ 814501 h 1527063"/>
                    <a:gd name="connsiteX99" fmla="*/ 58479 w 1940442"/>
                    <a:gd name="connsiteY99" fmla="*/ 782604 h 1527063"/>
                    <a:gd name="connsiteX100" fmla="*/ 0 w 1940442"/>
                    <a:gd name="connsiteY100" fmla="*/ 729441 h 1527063"/>
                    <a:gd name="connsiteX0" fmla="*/ 0 w 1940442"/>
                    <a:gd name="connsiteY0" fmla="*/ 729441 h 1527063"/>
                    <a:gd name="connsiteX1" fmla="*/ 0 w 1940442"/>
                    <a:gd name="connsiteY1" fmla="*/ 729441 h 1527063"/>
                    <a:gd name="connsiteX2" fmla="*/ 10633 w 1940442"/>
                    <a:gd name="connsiteY2" fmla="*/ 569953 h 1527063"/>
                    <a:gd name="connsiteX3" fmla="*/ 15949 w 1940442"/>
                    <a:gd name="connsiteY3" fmla="*/ 538055 h 1527063"/>
                    <a:gd name="connsiteX4" fmla="*/ 42531 w 1940442"/>
                    <a:gd name="connsiteY4" fmla="*/ 500841 h 1527063"/>
                    <a:gd name="connsiteX5" fmla="*/ 79745 w 1940442"/>
                    <a:gd name="connsiteY5" fmla="*/ 410464 h 1527063"/>
                    <a:gd name="connsiteX6" fmla="*/ 90377 w 1940442"/>
                    <a:gd name="connsiteY6" fmla="*/ 389199 h 1527063"/>
                    <a:gd name="connsiteX7" fmla="*/ 101010 w 1940442"/>
                    <a:gd name="connsiteY7" fmla="*/ 362618 h 1527063"/>
                    <a:gd name="connsiteX8" fmla="*/ 122275 w 1940442"/>
                    <a:gd name="connsiteY8" fmla="*/ 341353 h 1527063"/>
                    <a:gd name="connsiteX9" fmla="*/ 138224 w 1940442"/>
                    <a:gd name="connsiteY9" fmla="*/ 277557 h 1527063"/>
                    <a:gd name="connsiteX10" fmla="*/ 212652 w 1940442"/>
                    <a:gd name="connsiteY10" fmla="*/ 213762 h 1527063"/>
                    <a:gd name="connsiteX11" fmla="*/ 239233 w 1940442"/>
                    <a:gd name="connsiteY11" fmla="*/ 155283 h 1527063"/>
                    <a:gd name="connsiteX12" fmla="*/ 303028 w 1940442"/>
                    <a:gd name="connsiteY12" fmla="*/ 128701 h 1527063"/>
                    <a:gd name="connsiteX13" fmla="*/ 366824 w 1940442"/>
                    <a:gd name="connsiteY13" fmla="*/ 75539 h 1527063"/>
                    <a:gd name="connsiteX14" fmla="*/ 409354 w 1940442"/>
                    <a:gd name="connsiteY14" fmla="*/ 70222 h 1527063"/>
                    <a:gd name="connsiteX15" fmla="*/ 473149 w 1940442"/>
                    <a:gd name="connsiteY15" fmla="*/ 48957 h 1527063"/>
                    <a:gd name="connsiteX16" fmla="*/ 520996 w 1940442"/>
                    <a:gd name="connsiteY16" fmla="*/ 43641 h 1527063"/>
                    <a:gd name="connsiteX17" fmla="*/ 552893 w 1940442"/>
                    <a:gd name="connsiteY17" fmla="*/ 38325 h 1527063"/>
                    <a:gd name="connsiteX18" fmla="*/ 1323754 w 1940442"/>
                    <a:gd name="connsiteY18" fmla="*/ 86171 h 1527063"/>
                    <a:gd name="connsiteX19" fmla="*/ 1387549 w 1940442"/>
                    <a:gd name="connsiteY19" fmla="*/ 96804 h 1527063"/>
                    <a:gd name="connsiteX20" fmla="*/ 1419447 w 1940442"/>
                    <a:gd name="connsiteY20" fmla="*/ 107436 h 1527063"/>
                    <a:gd name="connsiteX21" fmla="*/ 1504507 w 1940442"/>
                    <a:gd name="connsiteY21" fmla="*/ 123385 h 1527063"/>
                    <a:gd name="connsiteX22" fmla="*/ 1584252 w 1940442"/>
                    <a:gd name="connsiteY22" fmla="*/ 171232 h 1527063"/>
                    <a:gd name="connsiteX23" fmla="*/ 1600200 w 1940442"/>
                    <a:gd name="connsiteY23" fmla="*/ 187180 h 1527063"/>
                    <a:gd name="connsiteX24" fmla="*/ 1616149 w 1940442"/>
                    <a:gd name="connsiteY24" fmla="*/ 213762 h 1527063"/>
                    <a:gd name="connsiteX25" fmla="*/ 1621466 w 1940442"/>
                    <a:gd name="connsiteY25" fmla="*/ 229711 h 1527063"/>
                    <a:gd name="connsiteX26" fmla="*/ 1642731 w 1940442"/>
                    <a:gd name="connsiteY26" fmla="*/ 240343 h 1527063"/>
                    <a:gd name="connsiteX27" fmla="*/ 1653363 w 1940442"/>
                    <a:gd name="connsiteY27" fmla="*/ 256292 h 1527063"/>
                    <a:gd name="connsiteX28" fmla="*/ 1674628 w 1940442"/>
                    <a:gd name="connsiteY28" fmla="*/ 298822 h 1527063"/>
                    <a:gd name="connsiteX29" fmla="*/ 1679945 w 1940442"/>
                    <a:gd name="connsiteY29" fmla="*/ 325404 h 1527063"/>
                    <a:gd name="connsiteX30" fmla="*/ 1722475 w 1940442"/>
                    <a:gd name="connsiteY30" fmla="*/ 378567 h 1527063"/>
                    <a:gd name="connsiteX31" fmla="*/ 1727791 w 1940442"/>
                    <a:gd name="connsiteY31" fmla="*/ 399832 h 1527063"/>
                    <a:gd name="connsiteX32" fmla="*/ 1743740 w 1940442"/>
                    <a:gd name="connsiteY32" fmla="*/ 431729 h 1527063"/>
                    <a:gd name="connsiteX33" fmla="*/ 1749056 w 1940442"/>
                    <a:gd name="connsiteY33" fmla="*/ 458311 h 1527063"/>
                    <a:gd name="connsiteX34" fmla="*/ 1770321 w 1940442"/>
                    <a:gd name="connsiteY34" fmla="*/ 474260 h 1527063"/>
                    <a:gd name="connsiteX35" fmla="*/ 1786270 w 1940442"/>
                    <a:gd name="connsiteY35" fmla="*/ 522106 h 1527063"/>
                    <a:gd name="connsiteX36" fmla="*/ 1823484 w 1940442"/>
                    <a:gd name="connsiteY36" fmla="*/ 612483 h 1527063"/>
                    <a:gd name="connsiteX37" fmla="*/ 1839433 w 1940442"/>
                    <a:gd name="connsiteY37" fmla="*/ 724125 h 1527063"/>
                    <a:gd name="connsiteX38" fmla="*/ 1887279 w 1940442"/>
                    <a:gd name="connsiteY38" fmla="*/ 793236 h 1527063"/>
                    <a:gd name="connsiteX39" fmla="*/ 1897912 w 1940442"/>
                    <a:gd name="connsiteY39" fmla="*/ 862348 h 1527063"/>
                    <a:gd name="connsiteX40" fmla="*/ 1924493 w 1940442"/>
                    <a:gd name="connsiteY40" fmla="*/ 963357 h 1527063"/>
                    <a:gd name="connsiteX41" fmla="*/ 1940442 w 1940442"/>
                    <a:gd name="connsiteY41" fmla="*/ 1106897 h 1527063"/>
                    <a:gd name="connsiteX42" fmla="*/ 1935126 w 1940442"/>
                    <a:gd name="connsiteY42" fmla="*/ 1223855 h 1527063"/>
                    <a:gd name="connsiteX43" fmla="*/ 1913861 w 1940442"/>
                    <a:gd name="connsiteY43" fmla="*/ 1292967 h 1527063"/>
                    <a:gd name="connsiteX44" fmla="*/ 1892596 w 1940442"/>
                    <a:gd name="connsiteY44" fmla="*/ 1308915 h 1527063"/>
                    <a:gd name="connsiteX45" fmla="*/ 1881963 w 1940442"/>
                    <a:gd name="connsiteY45" fmla="*/ 1351446 h 1527063"/>
                    <a:gd name="connsiteX46" fmla="*/ 1871331 w 1940442"/>
                    <a:gd name="connsiteY46" fmla="*/ 1367394 h 1527063"/>
                    <a:gd name="connsiteX47" fmla="*/ 1850066 w 1940442"/>
                    <a:gd name="connsiteY47" fmla="*/ 1415241 h 1527063"/>
                    <a:gd name="connsiteX48" fmla="*/ 1802219 w 1940442"/>
                    <a:gd name="connsiteY48" fmla="*/ 1441822 h 1527063"/>
                    <a:gd name="connsiteX49" fmla="*/ 1780954 w 1940442"/>
                    <a:gd name="connsiteY49" fmla="*/ 1473720 h 1527063"/>
                    <a:gd name="connsiteX50" fmla="*/ 1754372 w 1940442"/>
                    <a:gd name="connsiteY50" fmla="*/ 1489669 h 1527063"/>
                    <a:gd name="connsiteX51" fmla="*/ 1733107 w 1940442"/>
                    <a:gd name="connsiteY51" fmla="*/ 1500301 h 1527063"/>
                    <a:gd name="connsiteX52" fmla="*/ 1690577 w 1940442"/>
                    <a:gd name="connsiteY52" fmla="*/ 1510934 h 1527063"/>
                    <a:gd name="connsiteX53" fmla="*/ 1653363 w 1940442"/>
                    <a:gd name="connsiteY53" fmla="*/ 1516250 h 1527063"/>
                    <a:gd name="connsiteX54" fmla="*/ 1531089 w 1940442"/>
                    <a:gd name="connsiteY54" fmla="*/ 1521567 h 1527063"/>
                    <a:gd name="connsiteX55" fmla="*/ 1360968 w 1940442"/>
                    <a:gd name="connsiteY55" fmla="*/ 1516250 h 1527063"/>
                    <a:gd name="connsiteX56" fmla="*/ 1286540 w 1940442"/>
                    <a:gd name="connsiteY56" fmla="*/ 1484353 h 1527063"/>
                    <a:gd name="connsiteX57" fmla="*/ 1525773 w 1940442"/>
                    <a:gd name="connsiteY57" fmla="*/ 1473720 h 1527063"/>
                    <a:gd name="connsiteX58" fmla="*/ 1493875 w 1940442"/>
                    <a:gd name="connsiteY58" fmla="*/ 1526883 h 1527063"/>
                    <a:gd name="connsiteX59" fmla="*/ 1435396 w 1940442"/>
                    <a:gd name="connsiteY59" fmla="*/ 1452455 h 1527063"/>
                    <a:gd name="connsiteX60" fmla="*/ 1461977 w 1940442"/>
                    <a:gd name="connsiteY60" fmla="*/ 1494985 h 1527063"/>
                    <a:gd name="connsiteX61" fmla="*/ 1371600 w 1940442"/>
                    <a:gd name="connsiteY61" fmla="*/ 1431190 h 1527063"/>
                    <a:gd name="connsiteX62" fmla="*/ 1164266 w 1940442"/>
                    <a:gd name="connsiteY62" fmla="*/ 1346129 h 1527063"/>
                    <a:gd name="connsiteX63" fmla="*/ 1169582 w 1940442"/>
                    <a:gd name="connsiteY63" fmla="*/ 1282334 h 1527063"/>
                    <a:gd name="connsiteX64" fmla="*/ 1180214 w 1940442"/>
                    <a:gd name="connsiteY64" fmla="*/ 1261069 h 1527063"/>
                    <a:gd name="connsiteX65" fmla="*/ 1228061 w 1940442"/>
                    <a:gd name="connsiteY65" fmla="*/ 1255753 h 1527063"/>
                    <a:gd name="connsiteX66" fmla="*/ 1281224 w 1940442"/>
                    <a:gd name="connsiteY66" fmla="*/ 1308915 h 1527063"/>
                    <a:gd name="connsiteX67" fmla="*/ 1318438 w 1940442"/>
                    <a:gd name="connsiteY67" fmla="*/ 1303599 h 1527063"/>
                    <a:gd name="connsiteX68" fmla="*/ 1339703 w 1940442"/>
                    <a:gd name="connsiteY68" fmla="*/ 1255753 h 1527063"/>
                    <a:gd name="connsiteX69" fmla="*/ 1329070 w 1940442"/>
                    <a:gd name="connsiteY69" fmla="*/ 1181325 h 1527063"/>
                    <a:gd name="connsiteX70" fmla="*/ 1318438 w 1940442"/>
                    <a:gd name="connsiteY70" fmla="*/ 1160060 h 1527063"/>
                    <a:gd name="connsiteX71" fmla="*/ 1297172 w 1940442"/>
                    <a:gd name="connsiteY71" fmla="*/ 1149427 h 1527063"/>
                    <a:gd name="connsiteX72" fmla="*/ 1286540 w 1940442"/>
                    <a:gd name="connsiteY72" fmla="*/ 1122846 h 1527063"/>
                    <a:gd name="connsiteX73" fmla="*/ 1244010 w 1940442"/>
                    <a:gd name="connsiteY73" fmla="*/ 1053734 h 1527063"/>
                    <a:gd name="connsiteX74" fmla="*/ 1238693 w 1940442"/>
                    <a:gd name="connsiteY74" fmla="*/ 1037785 h 1527063"/>
                    <a:gd name="connsiteX75" fmla="*/ 1217428 w 1940442"/>
                    <a:gd name="connsiteY75" fmla="*/ 1000571 h 1527063"/>
                    <a:gd name="connsiteX76" fmla="*/ 1174898 w 1940442"/>
                    <a:gd name="connsiteY76" fmla="*/ 926143 h 1527063"/>
                    <a:gd name="connsiteX77" fmla="*/ 1169582 w 1940442"/>
                    <a:gd name="connsiteY77" fmla="*/ 904878 h 1527063"/>
                    <a:gd name="connsiteX78" fmla="*/ 1121735 w 1940442"/>
                    <a:gd name="connsiteY78" fmla="*/ 857032 h 1527063"/>
                    <a:gd name="connsiteX79" fmla="*/ 1100470 w 1940442"/>
                    <a:gd name="connsiteY79" fmla="*/ 825134 h 1527063"/>
                    <a:gd name="connsiteX80" fmla="*/ 1089838 w 1940442"/>
                    <a:gd name="connsiteY80" fmla="*/ 803869 h 1527063"/>
                    <a:gd name="connsiteX81" fmla="*/ 1063256 w 1940442"/>
                    <a:gd name="connsiteY81" fmla="*/ 793236 h 1527063"/>
                    <a:gd name="connsiteX82" fmla="*/ 1036675 w 1940442"/>
                    <a:gd name="connsiteY82" fmla="*/ 756022 h 1527063"/>
                    <a:gd name="connsiteX83" fmla="*/ 962247 w 1940442"/>
                    <a:gd name="connsiteY83" fmla="*/ 718808 h 1527063"/>
                    <a:gd name="connsiteX84" fmla="*/ 850605 w 1940442"/>
                    <a:gd name="connsiteY84" fmla="*/ 665646 h 1527063"/>
                    <a:gd name="connsiteX85" fmla="*/ 808075 w 1940442"/>
                    <a:gd name="connsiteY85" fmla="*/ 670962 h 1527063"/>
                    <a:gd name="connsiteX86" fmla="*/ 776177 w 1940442"/>
                    <a:gd name="connsiteY86" fmla="*/ 676278 h 1527063"/>
                    <a:gd name="connsiteX87" fmla="*/ 643270 w 1940442"/>
                    <a:gd name="connsiteY87" fmla="*/ 665646 h 1527063"/>
                    <a:gd name="connsiteX88" fmla="*/ 478466 w 1940442"/>
                    <a:gd name="connsiteY88" fmla="*/ 670962 h 1527063"/>
                    <a:gd name="connsiteX89" fmla="*/ 451884 w 1940442"/>
                    <a:gd name="connsiteY89" fmla="*/ 724125 h 1527063"/>
                    <a:gd name="connsiteX90" fmla="*/ 430619 w 1940442"/>
                    <a:gd name="connsiteY90" fmla="*/ 734757 h 1527063"/>
                    <a:gd name="connsiteX91" fmla="*/ 425303 w 1940442"/>
                    <a:gd name="connsiteY91" fmla="*/ 750706 h 1527063"/>
                    <a:gd name="connsiteX92" fmla="*/ 414670 w 1940442"/>
                    <a:gd name="connsiteY92" fmla="*/ 766655 h 1527063"/>
                    <a:gd name="connsiteX93" fmla="*/ 356191 w 1940442"/>
                    <a:gd name="connsiteY93" fmla="*/ 787920 h 1527063"/>
                    <a:gd name="connsiteX94" fmla="*/ 324293 w 1940442"/>
                    <a:gd name="connsiteY94" fmla="*/ 809185 h 1527063"/>
                    <a:gd name="connsiteX95" fmla="*/ 297712 w 1940442"/>
                    <a:gd name="connsiteY95" fmla="*/ 830450 h 1527063"/>
                    <a:gd name="connsiteX96" fmla="*/ 228600 w 1940442"/>
                    <a:gd name="connsiteY96" fmla="*/ 846399 h 1527063"/>
                    <a:gd name="connsiteX97" fmla="*/ 122275 w 1940442"/>
                    <a:gd name="connsiteY97" fmla="*/ 835767 h 1527063"/>
                    <a:gd name="connsiteX98" fmla="*/ 79745 w 1940442"/>
                    <a:gd name="connsiteY98" fmla="*/ 814501 h 1527063"/>
                    <a:gd name="connsiteX99" fmla="*/ 58479 w 1940442"/>
                    <a:gd name="connsiteY99" fmla="*/ 782604 h 1527063"/>
                    <a:gd name="connsiteX100" fmla="*/ 0 w 1940442"/>
                    <a:gd name="connsiteY100" fmla="*/ 729441 h 1527063"/>
                    <a:gd name="connsiteX0" fmla="*/ 0 w 1940442"/>
                    <a:gd name="connsiteY0" fmla="*/ 729441 h 1527044"/>
                    <a:gd name="connsiteX1" fmla="*/ 0 w 1940442"/>
                    <a:gd name="connsiteY1" fmla="*/ 729441 h 1527044"/>
                    <a:gd name="connsiteX2" fmla="*/ 10633 w 1940442"/>
                    <a:gd name="connsiteY2" fmla="*/ 569953 h 1527044"/>
                    <a:gd name="connsiteX3" fmla="*/ 15949 w 1940442"/>
                    <a:gd name="connsiteY3" fmla="*/ 538055 h 1527044"/>
                    <a:gd name="connsiteX4" fmla="*/ 42531 w 1940442"/>
                    <a:gd name="connsiteY4" fmla="*/ 500841 h 1527044"/>
                    <a:gd name="connsiteX5" fmla="*/ 79745 w 1940442"/>
                    <a:gd name="connsiteY5" fmla="*/ 410464 h 1527044"/>
                    <a:gd name="connsiteX6" fmla="*/ 90377 w 1940442"/>
                    <a:gd name="connsiteY6" fmla="*/ 389199 h 1527044"/>
                    <a:gd name="connsiteX7" fmla="*/ 101010 w 1940442"/>
                    <a:gd name="connsiteY7" fmla="*/ 362618 h 1527044"/>
                    <a:gd name="connsiteX8" fmla="*/ 122275 w 1940442"/>
                    <a:gd name="connsiteY8" fmla="*/ 341353 h 1527044"/>
                    <a:gd name="connsiteX9" fmla="*/ 138224 w 1940442"/>
                    <a:gd name="connsiteY9" fmla="*/ 277557 h 1527044"/>
                    <a:gd name="connsiteX10" fmla="*/ 212652 w 1940442"/>
                    <a:gd name="connsiteY10" fmla="*/ 213762 h 1527044"/>
                    <a:gd name="connsiteX11" fmla="*/ 239233 w 1940442"/>
                    <a:gd name="connsiteY11" fmla="*/ 155283 h 1527044"/>
                    <a:gd name="connsiteX12" fmla="*/ 303028 w 1940442"/>
                    <a:gd name="connsiteY12" fmla="*/ 128701 h 1527044"/>
                    <a:gd name="connsiteX13" fmla="*/ 366824 w 1940442"/>
                    <a:gd name="connsiteY13" fmla="*/ 75539 h 1527044"/>
                    <a:gd name="connsiteX14" fmla="*/ 409354 w 1940442"/>
                    <a:gd name="connsiteY14" fmla="*/ 70222 h 1527044"/>
                    <a:gd name="connsiteX15" fmla="*/ 473149 w 1940442"/>
                    <a:gd name="connsiteY15" fmla="*/ 48957 h 1527044"/>
                    <a:gd name="connsiteX16" fmla="*/ 520996 w 1940442"/>
                    <a:gd name="connsiteY16" fmla="*/ 43641 h 1527044"/>
                    <a:gd name="connsiteX17" fmla="*/ 552893 w 1940442"/>
                    <a:gd name="connsiteY17" fmla="*/ 38325 h 1527044"/>
                    <a:gd name="connsiteX18" fmla="*/ 1323754 w 1940442"/>
                    <a:gd name="connsiteY18" fmla="*/ 86171 h 1527044"/>
                    <a:gd name="connsiteX19" fmla="*/ 1387549 w 1940442"/>
                    <a:gd name="connsiteY19" fmla="*/ 96804 h 1527044"/>
                    <a:gd name="connsiteX20" fmla="*/ 1419447 w 1940442"/>
                    <a:gd name="connsiteY20" fmla="*/ 107436 h 1527044"/>
                    <a:gd name="connsiteX21" fmla="*/ 1504507 w 1940442"/>
                    <a:gd name="connsiteY21" fmla="*/ 123385 h 1527044"/>
                    <a:gd name="connsiteX22" fmla="*/ 1584252 w 1940442"/>
                    <a:gd name="connsiteY22" fmla="*/ 171232 h 1527044"/>
                    <a:gd name="connsiteX23" fmla="*/ 1600200 w 1940442"/>
                    <a:gd name="connsiteY23" fmla="*/ 187180 h 1527044"/>
                    <a:gd name="connsiteX24" fmla="*/ 1616149 w 1940442"/>
                    <a:gd name="connsiteY24" fmla="*/ 213762 h 1527044"/>
                    <a:gd name="connsiteX25" fmla="*/ 1621466 w 1940442"/>
                    <a:gd name="connsiteY25" fmla="*/ 229711 h 1527044"/>
                    <a:gd name="connsiteX26" fmla="*/ 1642731 w 1940442"/>
                    <a:gd name="connsiteY26" fmla="*/ 240343 h 1527044"/>
                    <a:gd name="connsiteX27" fmla="*/ 1653363 w 1940442"/>
                    <a:gd name="connsiteY27" fmla="*/ 256292 h 1527044"/>
                    <a:gd name="connsiteX28" fmla="*/ 1674628 w 1940442"/>
                    <a:gd name="connsiteY28" fmla="*/ 298822 h 1527044"/>
                    <a:gd name="connsiteX29" fmla="*/ 1679945 w 1940442"/>
                    <a:gd name="connsiteY29" fmla="*/ 325404 h 1527044"/>
                    <a:gd name="connsiteX30" fmla="*/ 1722475 w 1940442"/>
                    <a:gd name="connsiteY30" fmla="*/ 378567 h 1527044"/>
                    <a:gd name="connsiteX31" fmla="*/ 1727791 w 1940442"/>
                    <a:gd name="connsiteY31" fmla="*/ 399832 h 1527044"/>
                    <a:gd name="connsiteX32" fmla="*/ 1743740 w 1940442"/>
                    <a:gd name="connsiteY32" fmla="*/ 431729 h 1527044"/>
                    <a:gd name="connsiteX33" fmla="*/ 1749056 w 1940442"/>
                    <a:gd name="connsiteY33" fmla="*/ 458311 h 1527044"/>
                    <a:gd name="connsiteX34" fmla="*/ 1770321 w 1940442"/>
                    <a:gd name="connsiteY34" fmla="*/ 474260 h 1527044"/>
                    <a:gd name="connsiteX35" fmla="*/ 1786270 w 1940442"/>
                    <a:gd name="connsiteY35" fmla="*/ 522106 h 1527044"/>
                    <a:gd name="connsiteX36" fmla="*/ 1823484 w 1940442"/>
                    <a:gd name="connsiteY36" fmla="*/ 612483 h 1527044"/>
                    <a:gd name="connsiteX37" fmla="*/ 1839433 w 1940442"/>
                    <a:gd name="connsiteY37" fmla="*/ 724125 h 1527044"/>
                    <a:gd name="connsiteX38" fmla="*/ 1887279 w 1940442"/>
                    <a:gd name="connsiteY38" fmla="*/ 793236 h 1527044"/>
                    <a:gd name="connsiteX39" fmla="*/ 1897912 w 1940442"/>
                    <a:gd name="connsiteY39" fmla="*/ 862348 h 1527044"/>
                    <a:gd name="connsiteX40" fmla="*/ 1924493 w 1940442"/>
                    <a:gd name="connsiteY40" fmla="*/ 963357 h 1527044"/>
                    <a:gd name="connsiteX41" fmla="*/ 1940442 w 1940442"/>
                    <a:gd name="connsiteY41" fmla="*/ 1106897 h 1527044"/>
                    <a:gd name="connsiteX42" fmla="*/ 1935126 w 1940442"/>
                    <a:gd name="connsiteY42" fmla="*/ 1223855 h 1527044"/>
                    <a:gd name="connsiteX43" fmla="*/ 1913861 w 1940442"/>
                    <a:gd name="connsiteY43" fmla="*/ 1292967 h 1527044"/>
                    <a:gd name="connsiteX44" fmla="*/ 1892596 w 1940442"/>
                    <a:gd name="connsiteY44" fmla="*/ 1308915 h 1527044"/>
                    <a:gd name="connsiteX45" fmla="*/ 1881963 w 1940442"/>
                    <a:gd name="connsiteY45" fmla="*/ 1351446 h 1527044"/>
                    <a:gd name="connsiteX46" fmla="*/ 1871331 w 1940442"/>
                    <a:gd name="connsiteY46" fmla="*/ 1367394 h 1527044"/>
                    <a:gd name="connsiteX47" fmla="*/ 1850066 w 1940442"/>
                    <a:gd name="connsiteY47" fmla="*/ 1415241 h 1527044"/>
                    <a:gd name="connsiteX48" fmla="*/ 1802219 w 1940442"/>
                    <a:gd name="connsiteY48" fmla="*/ 1441822 h 1527044"/>
                    <a:gd name="connsiteX49" fmla="*/ 1780954 w 1940442"/>
                    <a:gd name="connsiteY49" fmla="*/ 1473720 h 1527044"/>
                    <a:gd name="connsiteX50" fmla="*/ 1754372 w 1940442"/>
                    <a:gd name="connsiteY50" fmla="*/ 1489669 h 1527044"/>
                    <a:gd name="connsiteX51" fmla="*/ 1733107 w 1940442"/>
                    <a:gd name="connsiteY51" fmla="*/ 1500301 h 1527044"/>
                    <a:gd name="connsiteX52" fmla="*/ 1690577 w 1940442"/>
                    <a:gd name="connsiteY52" fmla="*/ 1510934 h 1527044"/>
                    <a:gd name="connsiteX53" fmla="*/ 1653363 w 1940442"/>
                    <a:gd name="connsiteY53" fmla="*/ 1516250 h 1527044"/>
                    <a:gd name="connsiteX54" fmla="*/ 1531089 w 1940442"/>
                    <a:gd name="connsiteY54" fmla="*/ 1521567 h 1527044"/>
                    <a:gd name="connsiteX55" fmla="*/ 1360968 w 1940442"/>
                    <a:gd name="connsiteY55" fmla="*/ 1516250 h 1527044"/>
                    <a:gd name="connsiteX56" fmla="*/ 1461978 w 1940442"/>
                    <a:gd name="connsiteY56" fmla="*/ 1521567 h 1527044"/>
                    <a:gd name="connsiteX57" fmla="*/ 1525773 w 1940442"/>
                    <a:gd name="connsiteY57" fmla="*/ 1473720 h 1527044"/>
                    <a:gd name="connsiteX58" fmla="*/ 1493875 w 1940442"/>
                    <a:gd name="connsiteY58" fmla="*/ 1526883 h 1527044"/>
                    <a:gd name="connsiteX59" fmla="*/ 1435396 w 1940442"/>
                    <a:gd name="connsiteY59" fmla="*/ 1452455 h 1527044"/>
                    <a:gd name="connsiteX60" fmla="*/ 1461977 w 1940442"/>
                    <a:gd name="connsiteY60" fmla="*/ 1494985 h 1527044"/>
                    <a:gd name="connsiteX61" fmla="*/ 1371600 w 1940442"/>
                    <a:gd name="connsiteY61" fmla="*/ 1431190 h 1527044"/>
                    <a:gd name="connsiteX62" fmla="*/ 1164266 w 1940442"/>
                    <a:gd name="connsiteY62" fmla="*/ 1346129 h 1527044"/>
                    <a:gd name="connsiteX63" fmla="*/ 1169582 w 1940442"/>
                    <a:gd name="connsiteY63" fmla="*/ 1282334 h 1527044"/>
                    <a:gd name="connsiteX64" fmla="*/ 1180214 w 1940442"/>
                    <a:gd name="connsiteY64" fmla="*/ 1261069 h 1527044"/>
                    <a:gd name="connsiteX65" fmla="*/ 1228061 w 1940442"/>
                    <a:gd name="connsiteY65" fmla="*/ 1255753 h 1527044"/>
                    <a:gd name="connsiteX66" fmla="*/ 1281224 w 1940442"/>
                    <a:gd name="connsiteY66" fmla="*/ 1308915 h 1527044"/>
                    <a:gd name="connsiteX67" fmla="*/ 1318438 w 1940442"/>
                    <a:gd name="connsiteY67" fmla="*/ 1303599 h 1527044"/>
                    <a:gd name="connsiteX68" fmla="*/ 1339703 w 1940442"/>
                    <a:gd name="connsiteY68" fmla="*/ 1255753 h 1527044"/>
                    <a:gd name="connsiteX69" fmla="*/ 1329070 w 1940442"/>
                    <a:gd name="connsiteY69" fmla="*/ 1181325 h 1527044"/>
                    <a:gd name="connsiteX70" fmla="*/ 1318438 w 1940442"/>
                    <a:gd name="connsiteY70" fmla="*/ 1160060 h 1527044"/>
                    <a:gd name="connsiteX71" fmla="*/ 1297172 w 1940442"/>
                    <a:gd name="connsiteY71" fmla="*/ 1149427 h 1527044"/>
                    <a:gd name="connsiteX72" fmla="*/ 1286540 w 1940442"/>
                    <a:gd name="connsiteY72" fmla="*/ 1122846 h 1527044"/>
                    <a:gd name="connsiteX73" fmla="*/ 1244010 w 1940442"/>
                    <a:gd name="connsiteY73" fmla="*/ 1053734 h 1527044"/>
                    <a:gd name="connsiteX74" fmla="*/ 1238693 w 1940442"/>
                    <a:gd name="connsiteY74" fmla="*/ 1037785 h 1527044"/>
                    <a:gd name="connsiteX75" fmla="*/ 1217428 w 1940442"/>
                    <a:gd name="connsiteY75" fmla="*/ 1000571 h 1527044"/>
                    <a:gd name="connsiteX76" fmla="*/ 1174898 w 1940442"/>
                    <a:gd name="connsiteY76" fmla="*/ 926143 h 1527044"/>
                    <a:gd name="connsiteX77" fmla="*/ 1169582 w 1940442"/>
                    <a:gd name="connsiteY77" fmla="*/ 904878 h 1527044"/>
                    <a:gd name="connsiteX78" fmla="*/ 1121735 w 1940442"/>
                    <a:gd name="connsiteY78" fmla="*/ 857032 h 1527044"/>
                    <a:gd name="connsiteX79" fmla="*/ 1100470 w 1940442"/>
                    <a:gd name="connsiteY79" fmla="*/ 825134 h 1527044"/>
                    <a:gd name="connsiteX80" fmla="*/ 1089838 w 1940442"/>
                    <a:gd name="connsiteY80" fmla="*/ 803869 h 1527044"/>
                    <a:gd name="connsiteX81" fmla="*/ 1063256 w 1940442"/>
                    <a:gd name="connsiteY81" fmla="*/ 793236 h 1527044"/>
                    <a:gd name="connsiteX82" fmla="*/ 1036675 w 1940442"/>
                    <a:gd name="connsiteY82" fmla="*/ 756022 h 1527044"/>
                    <a:gd name="connsiteX83" fmla="*/ 962247 w 1940442"/>
                    <a:gd name="connsiteY83" fmla="*/ 718808 h 1527044"/>
                    <a:gd name="connsiteX84" fmla="*/ 850605 w 1940442"/>
                    <a:gd name="connsiteY84" fmla="*/ 665646 h 1527044"/>
                    <a:gd name="connsiteX85" fmla="*/ 808075 w 1940442"/>
                    <a:gd name="connsiteY85" fmla="*/ 670962 h 1527044"/>
                    <a:gd name="connsiteX86" fmla="*/ 776177 w 1940442"/>
                    <a:gd name="connsiteY86" fmla="*/ 676278 h 1527044"/>
                    <a:gd name="connsiteX87" fmla="*/ 643270 w 1940442"/>
                    <a:gd name="connsiteY87" fmla="*/ 665646 h 1527044"/>
                    <a:gd name="connsiteX88" fmla="*/ 478466 w 1940442"/>
                    <a:gd name="connsiteY88" fmla="*/ 670962 h 1527044"/>
                    <a:gd name="connsiteX89" fmla="*/ 451884 w 1940442"/>
                    <a:gd name="connsiteY89" fmla="*/ 724125 h 1527044"/>
                    <a:gd name="connsiteX90" fmla="*/ 430619 w 1940442"/>
                    <a:gd name="connsiteY90" fmla="*/ 734757 h 1527044"/>
                    <a:gd name="connsiteX91" fmla="*/ 425303 w 1940442"/>
                    <a:gd name="connsiteY91" fmla="*/ 750706 h 1527044"/>
                    <a:gd name="connsiteX92" fmla="*/ 414670 w 1940442"/>
                    <a:gd name="connsiteY92" fmla="*/ 766655 h 1527044"/>
                    <a:gd name="connsiteX93" fmla="*/ 356191 w 1940442"/>
                    <a:gd name="connsiteY93" fmla="*/ 787920 h 1527044"/>
                    <a:gd name="connsiteX94" fmla="*/ 324293 w 1940442"/>
                    <a:gd name="connsiteY94" fmla="*/ 809185 h 1527044"/>
                    <a:gd name="connsiteX95" fmla="*/ 297712 w 1940442"/>
                    <a:gd name="connsiteY95" fmla="*/ 830450 h 1527044"/>
                    <a:gd name="connsiteX96" fmla="*/ 228600 w 1940442"/>
                    <a:gd name="connsiteY96" fmla="*/ 846399 h 1527044"/>
                    <a:gd name="connsiteX97" fmla="*/ 122275 w 1940442"/>
                    <a:gd name="connsiteY97" fmla="*/ 835767 h 1527044"/>
                    <a:gd name="connsiteX98" fmla="*/ 79745 w 1940442"/>
                    <a:gd name="connsiteY98" fmla="*/ 814501 h 1527044"/>
                    <a:gd name="connsiteX99" fmla="*/ 58479 w 1940442"/>
                    <a:gd name="connsiteY99" fmla="*/ 782604 h 1527044"/>
                    <a:gd name="connsiteX100" fmla="*/ 0 w 1940442"/>
                    <a:gd name="connsiteY100" fmla="*/ 729441 h 1527044"/>
                    <a:gd name="connsiteX0" fmla="*/ 0 w 1940442"/>
                    <a:gd name="connsiteY0" fmla="*/ 729441 h 1527583"/>
                    <a:gd name="connsiteX1" fmla="*/ 0 w 1940442"/>
                    <a:gd name="connsiteY1" fmla="*/ 729441 h 1527583"/>
                    <a:gd name="connsiteX2" fmla="*/ 10633 w 1940442"/>
                    <a:gd name="connsiteY2" fmla="*/ 569953 h 1527583"/>
                    <a:gd name="connsiteX3" fmla="*/ 15949 w 1940442"/>
                    <a:gd name="connsiteY3" fmla="*/ 538055 h 1527583"/>
                    <a:gd name="connsiteX4" fmla="*/ 42531 w 1940442"/>
                    <a:gd name="connsiteY4" fmla="*/ 500841 h 1527583"/>
                    <a:gd name="connsiteX5" fmla="*/ 79745 w 1940442"/>
                    <a:gd name="connsiteY5" fmla="*/ 410464 h 1527583"/>
                    <a:gd name="connsiteX6" fmla="*/ 90377 w 1940442"/>
                    <a:gd name="connsiteY6" fmla="*/ 389199 h 1527583"/>
                    <a:gd name="connsiteX7" fmla="*/ 101010 w 1940442"/>
                    <a:gd name="connsiteY7" fmla="*/ 362618 h 1527583"/>
                    <a:gd name="connsiteX8" fmla="*/ 122275 w 1940442"/>
                    <a:gd name="connsiteY8" fmla="*/ 341353 h 1527583"/>
                    <a:gd name="connsiteX9" fmla="*/ 138224 w 1940442"/>
                    <a:gd name="connsiteY9" fmla="*/ 277557 h 1527583"/>
                    <a:gd name="connsiteX10" fmla="*/ 212652 w 1940442"/>
                    <a:gd name="connsiteY10" fmla="*/ 213762 h 1527583"/>
                    <a:gd name="connsiteX11" fmla="*/ 239233 w 1940442"/>
                    <a:gd name="connsiteY11" fmla="*/ 155283 h 1527583"/>
                    <a:gd name="connsiteX12" fmla="*/ 303028 w 1940442"/>
                    <a:gd name="connsiteY12" fmla="*/ 128701 h 1527583"/>
                    <a:gd name="connsiteX13" fmla="*/ 366824 w 1940442"/>
                    <a:gd name="connsiteY13" fmla="*/ 75539 h 1527583"/>
                    <a:gd name="connsiteX14" fmla="*/ 409354 w 1940442"/>
                    <a:gd name="connsiteY14" fmla="*/ 70222 h 1527583"/>
                    <a:gd name="connsiteX15" fmla="*/ 473149 w 1940442"/>
                    <a:gd name="connsiteY15" fmla="*/ 48957 h 1527583"/>
                    <a:gd name="connsiteX16" fmla="*/ 520996 w 1940442"/>
                    <a:gd name="connsiteY16" fmla="*/ 43641 h 1527583"/>
                    <a:gd name="connsiteX17" fmla="*/ 552893 w 1940442"/>
                    <a:gd name="connsiteY17" fmla="*/ 38325 h 1527583"/>
                    <a:gd name="connsiteX18" fmla="*/ 1323754 w 1940442"/>
                    <a:gd name="connsiteY18" fmla="*/ 86171 h 1527583"/>
                    <a:gd name="connsiteX19" fmla="*/ 1387549 w 1940442"/>
                    <a:gd name="connsiteY19" fmla="*/ 96804 h 1527583"/>
                    <a:gd name="connsiteX20" fmla="*/ 1419447 w 1940442"/>
                    <a:gd name="connsiteY20" fmla="*/ 107436 h 1527583"/>
                    <a:gd name="connsiteX21" fmla="*/ 1504507 w 1940442"/>
                    <a:gd name="connsiteY21" fmla="*/ 123385 h 1527583"/>
                    <a:gd name="connsiteX22" fmla="*/ 1584252 w 1940442"/>
                    <a:gd name="connsiteY22" fmla="*/ 171232 h 1527583"/>
                    <a:gd name="connsiteX23" fmla="*/ 1600200 w 1940442"/>
                    <a:gd name="connsiteY23" fmla="*/ 187180 h 1527583"/>
                    <a:gd name="connsiteX24" fmla="*/ 1616149 w 1940442"/>
                    <a:gd name="connsiteY24" fmla="*/ 213762 h 1527583"/>
                    <a:gd name="connsiteX25" fmla="*/ 1621466 w 1940442"/>
                    <a:gd name="connsiteY25" fmla="*/ 229711 h 1527583"/>
                    <a:gd name="connsiteX26" fmla="*/ 1642731 w 1940442"/>
                    <a:gd name="connsiteY26" fmla="*/ 240343 h 1527583"/>
                    <a:gd name="connsiteX27" fmla="*/ 1653363 w 1940442"/>
                    <a:gd name="connsiteY27" fmla="*/ 256292 h 1527583"/>
                    <a:gd name="connsiteX28" fmla="*/ 1674628 w 1940442"/>
                    <a:gd name="connsiteY28" fmla="*/ 298822 h 1527583"/>
                    <a:gd name="connsiteX29" fmla="*/ 1679945 w 1940442"/>
                    <a:gd name="connsiteY29" fmla="*/ 325404 h 1527583"/>
                    <a:gd name="connsiteX30" fmla="*/ 1722475 w 1940442"/>
                    <a:gd name="connsiteY30" fmla="*/ 378567 h 1527583"/>
                    <a:gd name="connsiteX31" fmla="*/ 1727791 w 1940442"/>
                    <a:gd name="connsiteY31" fmla="*/ 399832 h 1527583"/>
                    <a:gd name="connsiteX32" fmla="*/ 1743740 w 1940442"/>
                    <a:gd name="connsiteY32" fmla="*/ 431729 h 1527583"/>
                    <a:gd name="connsiteX33" fmla="*/ 1749056 w 1940442"/>
                    <a:gd name="connsiteY33" fmla="*/ 458311 h 1527583"/>
                    <a:gd name="connsiteX34" fmla="*/ 1770321 w 1940442"/>
                    <a:gd name="connsiteY34" fmla="*/ 474260 h 1527583"/>
                    <a:gd name="connsiteX35" fmla="*/ 1786270 w 1940442"/>
                    <a:gd name="connsiteY35" fmla="*/ 522106 h 1527583"/>
                    <a:gd name="connsiteX36" fmla="*/ 1823484 w 1940442"/>
                    <a:gd name="connsiteY36" fmla="*/ 612483 h 1527583"/>
                    <a:gd name="connsiteX37" fmla="*/ 1839433 w 1940442"/>
                    <a:gd name="connsiteY37" fmla="*/ 724125 h 1527583"/>
                    <a:gd name="connsiteX38" fmla="*/ 1887279 w 1940442"/>
                    <a:gd name="connsiteY38" fmla="*/ 793236 h 1527583"/>
                    <a:gd name="connsiteX39" fmla="*/ 1897912 w 1940442"/>
                    <a:gd name="connsiteY39" fmla="*/ 862348 h 1527583"/>
                    <a:gd name="connsiteX40" fmla="*/ 1924493 w 1940442"/>
                    <a:gd name="connsiteY40" fmla="*/ 963357 h 1527583"/>
                    <a:gd name="connsiteX41" fmla="*/ 1940442 w 1940442"/>
                    <a:gd name="connsiteY41" fmla="*/ 1106897 h 1527583"/>
                    <a:gd name="connsiteX42" fmla="*/ 1935126 w 1940442"/>
                    <a:gd name="connsiteY42" fmla="*/ 1223855 h 1527583"/>
                    <a:gd name="connsiteX43" fmla="*/ 1913861 w 1940442"/>
                    <a:gd name="connsiteY43" fmla="*/ 1292967 h 1527583"/>
                    <a:gd name="connsiteX44" fmla="*/ 1892596 w 1940442"/>
                    <a:gd name="connsiteY44" fmla="*/ 1308915 h 1527583"/>
                    <a:gd name="connsiteX45" fmla="*/ 1881963 w 1940442"/>
                    <a:gd name="connsiteY45" fmla="*/ 1351446 h 1527583"/>
                    <a:gd name="connsiteX46" fmla="*/ 1871331 w 1940442"/>
                    <a:gd name="connsiteY46" fmla="*/ 1367394 h 1527583"/>
                    <a:gd name="connsiteX47" fmla="*/ 1850066 w 1940442"/>
                    <a:gd name="connsiteY47" fmla="*/ 1415241 h 1527583"/>
                    <a:gd name="connsiteX48" fmla="*/ 1802219 w 1940442"/>
                    <a:gd name="connsiteY48" fmla="*/ 1441822 h 1527583"/>
                    <a:gd name="connsiteX49" fmla="*/ 1780954 w 1940442"/>
                    <a:gd name="connsiteY49" fmla="*/ 1473720 h 1527583"/>
                    <a:gd name="connsiteX50" fmla="*/ 1754372 w 1940442"/>
                    <a:gd name="connsiteY50" fmla="*/ 1489669 h 1527583"/>
                    <a:gd name="connsiteX51" fmla="*/ 1733107 w 1940442"/>
                    <a:gd name="connsiteY51" fmla="*/ 1500301 h 1527583"/>
                    <a:gd name="connsiteX52" fmla="*/ 1690577 w 1940442"/>
                    <a:gd name="connsiteY52" fmla="*/ 1510934 h 1527583"/>
                    <a:gd name="connsiteX53" fmla="*/ 1653363 w 1940442"/>
                    <a:gd name="connsiteY53" fmla="*/ 1516250 h 1527583"/>
                    <a:gd name="connsiteX54" fmla="*/ 1531089 w 1940442"/>
                    <a:gd name="connsiteY54" fmla="*/ 1521567 h 1527583"/>
                    <a:gd name="connsiteX55" fmla="*/ 1488559 w 1940442"/>
                    <a:gd name="connsiteY55" fmla="*/ 1526883 h 1527583"/>
                    <a:gd name="connsiteX56" fmla="*/ 1461978 w 1940442"/>
                    <a:gd name="connsiteY56" fmla="*/ 1521567 h 1527583"/>
                    <a:gd name="connsiteX57" fmla="*/ 1525773 w 1940442"/>
                    <a:gd name="connsiteY57" fmla="*/ 1473720 h 1527583"/>
                    <a:gd name="connsiteX58" fmla="*/ 1493875 w 1940442"/>
                    <a:gd name="connsiteY58" fmla="*/ 1526883 h 1527583"/>
                    <a:gd name="connsiteX59" fmla="*/ 1435396 w 1940442"/>
                    <a:gd name="connsiteY59" fmla="*/ 1452455 h 1527583"/>
                    <a:gd name="connsiteX60" fmla="*/ 1461977 w 1940442"/>
                    <a:gd name="connsiteY60" fmla="*/ 1494985 h 1527583"/>
                    <a:gd name="connsiteX61" fmla="*/ 1371600 w 1940442"/>
                    <a:gd name="connsiteY61" fmla="*/ 1431190 h 1527583"/>
                    <a:gd name="connsiteX62" fmla="*/ 1164266 w 1940442"/>
                    <a:gd name="connsiteY62" fmla="*/ 1346129 h 1527583"/>
                    <a:gd name="connsiteX63" fmla="*/ 1169582 w 1940442"/>
                    <a:gd name="connsiteY63" fmla="*/ 1282334 h 1527583"/>
                    <a:gd name="connsiteX64" fmla="*/ 1180214 w 1940442"/>
                    <a:gd name="connsiteY64" fmla="*/ 1261069 h 1527583"/>
                    <a:gd name="connsiteX65" fmla="*/ 1228061 w 1940442"/>
                    <a:gd name="connsiteY65" fmla="*/ 1255753 h 1527583"/>
                    <a:gd name="connsiteX66" fmla="*/ 1281224 w 1940442"/>
                    <a:gd name="connsiteY66" fmla="*/ 1308915 h 1527583"/>
                    <a:gd name="connsiteX67" fmla="*/ 1318438 w 1940442"/>
                    <a:gd name="connsiteY67" fmla="*/ 1303599 h 1527583"/>
                    <a:gd name="connsiteX68" fmla="*/ 1339703 w 1940442"/>
                    <a:gd name="connsiteY68" fmla="*/ 1255753 h 1527583"/>
                    <a:gd name="connsiteX69" fmla="*/ 1329070 w 1940442"/>
                    <a:gd name="connsiteY69" fmla="*/ 1181325 h 1527583"/>
                    <a:gd name="connsiteX70" fmla="*/ 1318438 w 1940442"/>
                    <a:gd name="connsiteY70" fmla="*/ 1160060 h 1527583"/>
                    <a:gd name="connsiteX71" fmla="*/ 1297172 w 1940442"/>
                    <a:gd name="connsiteY71" fmla="*/ 1149427 h 1527583"/>
                    <a:gd name="connsiteX72" fmla="*/ 1286540 w 1940442"/>
                    <a:gd name="connsiteY72" fmla="*/ 1122846 h 1527583"/>
                    <a:gd name="connsiteX73" fmla="*/ 1244010 w 1940442"/>
                    <a:gd name="connsiteY73" fmla="*/ 1053734 h 1527583"/>
                    <a:gd name="connsiteX74" fmla="*/ 1238693 w 1940442"/>
                    <a:gd name="connsiteY74" fmla="*/ 1037785 h 1527583"/>
                    <a:gd name="connsiteX75" fmla="*/ 1217428 w 1940442"/>
                    <a:gd name="connsiteY75" fmla="*/ 1000571 h 1527583"/>
                    <a:gd name="connsiteX76" fmla="*/ 1174898 w 1940442"/>
                    <a:gd name="connsiteY76" fmla="*/ 926143 h 1527583"/>
                    <a:gd name="connsiteX77" fmla="*/ 1169582 w 1940442"/>
                    <a:gd name="connsiteY77" fmla="*/ 904878 h 1527583"/>
                    <a:gd name="connsiteX78" fmla="*/ 1121735 w 1940442"/>
                    <a:gd name="connsiteY78" fmla="*/ 857032 h 1527583"/>
                    <a:gd name="connsiteX79" fmla="*/ 1100470 w 1940442"/>
                    <a:gd name="connsiteY79" fmla="*/ 825134 h 1527583"/>
                    <a:gd name="connsiteX80" fmla="*/ 1089838 w 1940442"/>
                    <a:gd name="connsiteY80" fmla="*/ 803869 h 1527583"/>
                    <a:gd name="connsiteX81" fmla="*/ 1063256 w 1940442"/>
                    <a:gd name="connsiteY81" fmla="*/ 793236 h 1527583"/>
                    <a:gd name="connsiteX82" fmla="*/ 1036675 w 1940442"/>
                    <a:gd name="connsiteY82" fmla="*/ 756022 h 1527583"/>
                    <a:gd name="connsiteX83" fmla="*/ 962247 w 1940442"/>
                    <a:gd name="connsiteY83" fmla="*/ 718808 h 1527583"/>
                    <a:gd name="connsiteX84" fmla="*/ 850605 w 1940442"/>
                    <a:gd name="connsiteY84" fmla="*/ 665646 h 1527583"/>
                    <a:gd name="connsiteX85" fmla="*/ 808075 w 1940442"/>
                    <a:gd name="connsiteY85" fmla="*/ 670962 h 1527583"/>
                    <a:gd name="connsiteX86" fmla="*/ 776177 w 1940442"/>
                    <a:gd name="connsiteY86" fmla="*/ 676278 h 1527583"/>
                    <a:gd name="connsiteX87" fmla="*/ 643270 w 1940442"/>
                    <a:gd name="connsiteY87" fmla="*/ 665646 h 1527583"/>
                    <a:gd name="connsiteX88" fmla="*/ 478466 w 1940442"/>
                    <a:gd name="connsiteY88" fmla="*/ 670962 h 1527583"/>
                    <a:gd name="connsiteX89" fmla="*/ 451884 w 1940442"/>
                    <a:gd name="connsiteY89" fmla="*/ 724125 h 1527583"/>
                    <a:gd name="connsiteX90" fmla="*/ 430619 w 1940442"/>
                    <a:gd name="connsiteY90" fmla="*/ 734757 h 1527583"/>
                    <a:gd name="connsiteX91" fmla="*/ 425303 w 1940442"/>
                    <a:gd name="connsiteY91" fmla="*/ 750706 h 1527583"/>
                    <a:gd name="connsiteX92" fmla="*/ 414670 w 1940442"/>
                    <a:gd name="connsiteY92" fmla="*/ 766655 h 1527583"/>
                    <a:gd name="connsiteX93" fmla="*/ 356191 w 1940442"/>
                    <a:gd name="connsiteY93" fmla="*/ 787920 h 1527583"/>
                    <a:gd name="connsiteX94" fmla="*/ 324293 w 1940442"/>
                    <a:gd name="connsiteY94" fmla="*/ 809185 h 1527583"/>
                    <a:gd name="connsiteX95" fmla="*/ 297712 w 1940442"/>
                    <a:gd name="connsiteY95" fmla="*/ 830450 h 1527583"/>
                    <a:gd name="connsiteX96" fmla="*/ 228600 w 1940442"/>
                    <a:gd name="connsiteY96" fmla="*/ 846399 h 1527583"/>
                    <a:gd name="connsiteX97" fmla="*/ 122275 w 1940442"/>
                    <a:gd name="connsiteY97" fmla="*/ 835767 h 1527583"/>
                    <a:gd name="connsiteX98" fmla="*/ 79745 w 1940442"/>
                    <a:gd name="connsiteY98" fmla="*/ 814501 h 1527583"/>
                    <a:gd name="connsiteX99" fmla="*/ 58479 w 1940442"/>
                    <a:gd name="connsiteY99" fmla="*/ 782604 h 1527583"/>
                    <a:gd name="connsiteX100" fmla="*/ 0 w 1940442"/>
                    <a:gd name="connsiteY100" fmla="*/ 729441 h 1527583"/>
                    <a:gd name="connsiteX0" fmla="*/ 0 w 1940442"/>
                    <a:gd name="connsiteY0" fmla="*/ 729441 h 1527583"/>
                    <a:gd name="connsiteX1" fmla="*/ 0 w 1940442"/>
                    <a:gd name="connsiteY1" fmla="*/ 729441 h 1527583"/>
                    <a:gd name="connsiteX2" fmla="*/ 10633 w 1940442"/>
                    <a:gd name="connsiteY2" fmla="*/ 569953 h 1527583"/>
                    <a:gd name="connsiteX3" fmla="*/ 15949 w 1940442"/>
                    <a:gd name="connsiteY3" fmla="*/ 538055 h 1527583"/>
                    <a:gd name="connsiteX4" fmla="*/ 42531 w 1940442"/>
                    <a:gd name="connsiteY4" fmla="*/ 500841 h 1527583"/>
                    <a:gd name="connsiteX5" fmla="*/ 79745 w 1940442"/>
                    <a:gd name="connsiteY5" fmla="*/ 410464 h 1527583"/>
                    <a:gd name="connsiteX6" fmla="*/ 90377 w 1940442"/>
                    <a:gd name="connsiteY6" fmla="*/ 389199 h 1527583"/>
                    <a:gd name="connsiteX7" fmla="*/ 101010 w 1940442"/>
                    <a:gd name="connsiteY7" fmla="*/ 362618 h 1527583"/>
                    <a:gd name="connsiteX8" fmla="*/ 122275 w 1940442"/>
                    <a:gd name="connsiteY8" fmla="*/ 341353 h 1527583"/>
                    <a:gd name="connsiteX9" fmla="*/ 138224 w 1940442"/>
                    <a:gd name="connsiteY9" fmla="*/ 277557 h 1527583"/>
                    <a:gd name="connsiteX10" fmla="*/ 212652 w 1940442"/>
                    <a:gd name="connsiteY10" fmla="*/ 213762 h 1527583"/>
                    <a:gd name="connsiteX11" fmla="*/ 239233 w 1940442"/>
                    <a:gd name="connsiteY11" fmla="*/ 155283 h 1527583"/>
                    <a:gd name="connsiteX12" fmla="*/ 303028 w 1940442"/>
                    <a:gd name="connsiteY12" fmla="*/ 128701 h 1527583"/>
                    <a:gd name="connsiteX13" fmla="*/ 366824 w 1940442"/>
                    <a:gd name="connsiteY13" fmla="*/ 75539 h 1527583"/>
                    <a:gd name="connsiteX14" fmla="*/ 409354 w 1940442"/>
                    <a:gd name="connsiteY14" fmla="*/ 70222 h 1527583"/>
                    <a:gd name="connsiteX15" fmla="*/ 473149 w 1940442"/>
                    <a:gd name="connsiteY15" fmla="*/ 48957 h 1527583"/>
                    <a:gd name="connsiteX16" fmla="*/ 520996 w 1940442"/>
                    <a:gd name="connsiteY16" fmla="*/ 43641 h 1527583"/>
                    <a:gd name="connsiteX17" fmla="*/ 552893 w 1940442"/>
                    <a:gd name="connsiteY17" fmla="*/ 38325 h 1527583"/>
                    <a:gd name="connsiteX18" fmla="*/ 1323754 w 1940442"/>
                    <a:gd name="connsiteY18" fmla="*/ 86171 h 1527583"/>
                    <a:gd name="connsiteX19" fmla="*/ 1387549 w 1940442"/>
                    <a:gd name="connsiteY19" fmla="*/ 96804 h 1527583"/>
                    <a:gd name="connsiteX20" fmla="*/ 1419447 w 1940442"/>
                    <a:gd name="connsiteY20" fmla="*/ 107436 h 1527583"/>
                    <a:gd name="connsiteX21" fmla="*/ 1504507 w 1940442"/>
                    <a:gd name="connsiteY21" fmla="*/ 123385 h 1527583"/>
                    <a:gd name="connsiteX22" fmla="*/ 1584252 w 1940442"/>
                    <a:gd name="connsiteY22" fmla="*/ 171232 h 1527583"/>
                    <a:gd name="connsiteX23" fmla="*/ 1600200 w 1940442"/>
                    <a:gd name="connsiteY23" fmla="*/ 187180 h 1527583"/>
                    <a:gd name="connsiteX24" fmla="*/ 1616149 w 1940442"/>
                    <a:gd name="connsiteY24" fmla="*/ 213762 h 1527583"/>
                    <a:gd name="connsiteX25" fmla="*/ 1621466 w 1940442"/>
                    <a:gd name="connsiteY25" fmla="*/ 229711 h 1527583"/>
                    <a:gd name="connsiteX26" fmla="*/ 1642731 w 1940442"/>
                    <a:gd name="connsiteY26" fmla="*/ 240343 h 1527583"/>
                    <a:gd name="connsiteX27" fmla="*/ 1653363 w 1940442"/>
                    <a:gd name="connsiteY27" fmla="*/ 256292 h 1527583"/>
                    <a:gd name="connsiteX28" fmla="*/ 1674628 w 1940442"/>
                    <a:gd name="connsiteY28" fmla="*/ 298822 h 1527583"/>
                    <a:gd name="connsiteX29" fmla="*/ 1679945 w 1940442"/>
                    <a:gd name="connsiteY29" fmla="*/ 325404 h 1527583"/>
                    <a:gd name="connsiteX30" fmla="*/ 1722475 w 1940442"/>
                    <a:gd name="connsiteY30" fmla="*/ 378567 h 1527583"/>
                    <a:gd name="connsiteX31" fmla="*/ 1727791 w 1940442"/>
                    <a:gd name="connsiteY31" fmla="*/ 399832 h 1527583"/>
                    <a:gd name="connsiteX32" fmla="*/ 1743740 w 1940442"/>
                    <a:gd name="connsiteY32" fmla="*/ 431729 h 1527583"/>
                    <a:gd name="connsiteX33" fmla="*/ 1749056 w 1940442"/>
                    <a:gd name="connsiteY33" fmla="*/ 458311 h 1527583"/>
                    <a:gd name="connsiteX34" fmla="*/ 1770321 w 1940442"/>
                    <a:gd name="connsiteY34" fmla="*/ 474260 h 1527583"/>
                    <a:gd name="connsiteX35" fmla="*/ 1786270 w 1940442"/>
                    <a:gd name="connsiteY35" fmla="*/ 522106 h 1527583"/>
                    <a:gd name="connsiteX36" fmla="*/ 1823484 w 1940442"/>
                    <a:gd name="connsiteY36" fmla="*/ 612483 h 1527583"/>
                    <a:gd name="connsiteX37" fmla="*/ 1839433 w 1940442"/>
                    <a:gd name="connsiteY37" fmla="*/ 724125 h 1527583"/>
                    <a:gd name="connsiteX38" fmla="*/ 1887279 w 1940442"/>
                    <a:gd name="connsiteY38" fmla="*/ 793236 h 1527583"/>
                    <a:gd name="connsiteX39" fmla="*/ 1897912 w 1940442"/>
                    <a:gd name="connsiteY39" fmla="*/ 862348 h 1527583"/>
                    <a:gd name="connsiteX40" fmla="*/ 1924493 w 1940442"/>
                    <a:gd name="connsiteY40" fmla="*/ 963357 h 1527583"/>
                    <a:gd name="connsiteX41" fmla="*/ 1940442 w 1940442"/>
                    <a:gd name="connsiteY41" fmla="*/ 1106897 h 1527583"/>
                    <a:gd name="connsiteX42" fmla="*/ 1935126 w 1940442"/>
                    <a:gd name="connsiteY42" fmla="*/ 1223855 h 1527583"/>
                    <a:gd name="connsiteX43" fmla="*/ 1913861 w 1940442"/>
                    <a:gd name="connsiteY43" fmla="*/ 1292967 h 1527583"/>
                    <a:gd name="connsiteX44" fmla="*/ 1892596 w 1940442"/>
                    <a:gd name="connsiteY44" fmla="*/ 1308915 h 1527583"/>
                    <a:gd name="connsiteX45" fmla="*/ 1881963 w 1940442"/>
                    <a:gd name="connsiteY45" fmla="*/ 1351446 h 1527583"/>
                    <a:gd name="connsiteX46" fmla="*/ 1871331 w 1940442"/>
                    <a:gd name="connsiteY46" fmla="*/ 1367394 h 1527583"/>
                    <a:gd name="connsiteX47" fmla="*/ 1850066 w 1940442"/>
                    <a:gd name="connsiteY47" fmla="*/ 1415241 h 1527583"/>
                    <a:gd name="connsiteX48" fmla="*/ 1802219 w 1940442"/>
                    <a:gd name="connsiteY48" fmla="*/ 1441822 h 1527583"/>
                    <a:gd name="connsiteX49" fmla="*/ 1780954 w 1940442"/>
                    <a:gd name="connsiteY49" fmla="*/ 1473720 h 1527583"/>
                    <a:gd name="connsiteX50" fmla="*/ 1754372 w 1940442"/>
                    <a:gd name="connsiteY50" fmla="*/ 1489669 h 1527583"/>
                    <a:gd name="connsiteX51" fmla="*/ 1733107 w 1940442"/>
                    <a:gd name="connsiteY51" fmla="*/ 1500301 h 1527583"/>
                    <a:gd name="connsiteX52" fmla="*/ 1690577 w 1940442"/>
                    <a:gd name="connsiteY52" fmla="*/ 1510934 h 1527583"/>
                    <a:gd name="connsiteX53" fmla="*/ 1653363 w 1940442"/>
                    <a:gd name="connsiteY53" fmla="*/ 1516250 h 1527583"/>
                    <a:gd name="connsiteX54" fmla="*/ 1531089 w 1940442"/>
                    <a:gd name="connsiteY54" fmla="*/ 1521567 h 1527583"/>
                    <a:gd name="connsiteX55" fmla="*/ 1488559 w 1940442"/>
                    <a:gd name="connsiteY55" fmla="*/ 1526883 h 1527583"/>
                    <a:gd name="connsiteX56" fmla="*/ 1461978 w 1940442"/>
                    <a:gd name="connsiteY56" fmla="*/ 1521567 h 1527583"/>
                    <a:gd name="connsiteX57" fmla="*/ 1525773 w 1940442"/>
                    <a:gd name="connsiteY57" fmla="*/ 1473720 h 1527583"/>
                    <a:gd name="connsiteX58" fmla="*/ 1493875 w 1940442"/>
                    <a:gd name="connsiteY58" fmla="*/ 1526883 h 1527583"/>
                    <a:gd name="connsiteX59" fmla="*/ 1435396 w 1940442"/>
                    <a:gd name="connsiteY59" fmla="*/ 1452455 h 1527583"/>
                    <a:gd name="connsiteX60" fmla="*/ 1461977 w 1940442"/>
                    <a:gd name="connsiteY60" fmla="*/ 1494985 h 1527583"/>
                    <a:gd name="connsiteX61" fmla="*/ 1371600 w 1940442"/>
                    <a:gd name="connsiteY61" fmla="*/ 1431190 h 1527583"/>
                    <a:gd name="connsiteX62" fmla="*/ 1334387 w 1940442"/>
                    <a:gd name="connsiteY62" fmla="*/ 1431189 h 1527583"/>
                    <a:gd name="connsiteX63" fmla="*/ 1169582 w 1940442"/>
                    <a:gd name="connsiteY63" fmla="*/ 1282334 h 1527583"/>
                    <a:gd name="connsiteX64" fmla="*/ 1180214 w 1940442"/>
                    <a:gd name="connsiteY64" fmla="*/ 1261069 h 1527583"/>
                    <a:gd name="connsiteX65" fmla="*/ 1228061 w 1940442"/>
                    <a:gd name="connsiteY65" fmla="*/ 1255753 h 1527583"/>
                    <a:gd name="connsiteX66" fmla="*/ 1281224 w 1940442"/>
                    <a:gd name="connsiteY66" fmla="*/ 1308915 h 1527583"/>
                    <a:gd name="connsiteX67" fmla="*/ 1318438 w 1940442"/>
                    <a:gd name="connsiteY67" fmla="*/ 1303599 h 1527583"/>
                    <a:gd name="connsiteX68" fmla="*/ 1339703 w 1940442"/>
                    <a:gd name="connsiteY68" fmla="*/ 1255753 h 1527583"/>
                    <a:gd name="connsiteX69" fmla="*/ 1329070 w 1940442"/>
                    <a:gd name="connsiteY69" fmla="*/ 1181325 h 1527583"/>
                    <a:gd name="connsiteX70" fmla="*/ 1318438 w 1940442"/>
                    <a:gd name="connsiteY70" fmla="*/ 1160060 h 1527583"/>
                    <a:gd name="connsiteX71" fmla="*/ 1297172 w 1940442"/>
                    <a:gd name="connsiteY71" fmla="*/ 1149427 h 1527583"/>
                    <a:gd name="connsiteX72" fmla="*/ 1286540 w 1940442"/>
                    <a:gd name="connsiteY72" fmla="*/ 1122846 h 1527583"/>
                    <a:gd name="connsiteX73" fmla="*/ 1244010 w 1940442"/>
                    <a:gd name="connsiteY73" fmla="*/ 1053734 h 1527583"/>
                    <a:gd name="connsiteX74" fmla="*/ 1238693 w 1940442"/>
                    <a:gd name="connsiteY74" fmla="*/ 1037785 h 1527583"/>
                    <a:gd name="connsiteX75" fmla="*/ 1217428 w 1940442"/>
                    <a:gd name="connsiteY75" fmla="*/ 1000571 h 1527583"/>
                    <a:gd name="connsiteX76" fmla="*/ 1174898 w 1940442"/>
                    <a:gd name="connsiteY76" fmla="*/ 926143 h 1527583"/>
                    <a:gd name="connsiteX77" fmla="*/ 1169582 w 1940442"/>
                    <a:gd name="connsiteY77" fmla="*/ 904878 h 1527583"/>
                    <a:gd name="connsiteX78" fmla="*/ 1121735 w 1940442"/>
                    <a:gd name="connsiteY78" fmla="*/ 857032 h 1527583"/>
                    <a:gd name="connsiteX79" fmla="*/ 1100470 w 1940442"/>
                    <a:gd name="connsiteY79" fmla="*/ 825134 h 1527583"/>
                    <a:gd name="connsiteX80" fmla="*/ 1089838 w 1940442"/>
                    <a:gd name="connsiteY80" fmla="*/ 803869 h 1527583"/>
                    <a:gd name="connsiteX81" fmla="*/ 1063256 w 1940442"/>
                    <a:gd name="connsiteY81" fmla="*/ 793236 h 1527583"/>
                    <a:gd name="connsiteX82" fmla="*/ 1036675 w 1940442"/>
                    <a:gd name="connsiteY82" fmla="*/ 756022 h 1527583"/>
                    <a:gd name="connsiteX83" fmla="*/ 962247 w 1940442"/>
                    <a:gd name="connsiteY83" fmla="*/ 718808 h 1527583"/>
                    <a:gd name="connsiteX84" fmla="*/ 850605 w 1940442"/>
                    <a:gd name="connsiteY84" fmla="*/ 665646 h 1527583"/>
                    <a:gd name="connsiteX85" fmla="*/ 808075 w 1940442"/>
                    <a:gd name="connsiteY85" fmla="*/ 670962 h 1527583"/>
                    <a:gd name="connsiteX86" fmla="*/ 776177 w 1940442"/>
                    <a:gd name="connsiteY86" fmla="*/ 676278 h 1527583"/>
                    <a:gd name="connsiteX87" fmla="*/ 643270 w 1940442"/>
                    <a:gd name="connsiteY87" fmla="*/ 665646 h 1527583"/>
                    <a:gd name="connsiteX88" fmla="*/ 478466 w 1940442"/>
                    <a:gd name="connsiteY88" fmla="*/ 670962 h 1527583"/>
                    <a:gd name="connsiteX89" fmla="*/ 451884 w 1940442"/>
                    <a:gd name="connsiteY89" fmla="*/ 724125 h 1527583"/>
                    <a:gd name="connsiteX90" fmla="*/ 430619 w 1940442"/>
                    <a:gd name="connsiteY90" fmla="*/ 734757 h 1527583"/>
                    <a:gd name="connsiteX91" fmla="*/ 425303 w 1940442"/>
                    <a:gd name="connsiteY91" fmla="*/ 750706 h 1527583"/>
                    <a:gd name="connsiteX92" fmla="*/ 414670 w 1940442"/>
                    <a:gd name="connsiteY92" fmla="*/ 766655 h 1527583"/>
                    <a:gd name="connsiteX93" fmla="*/ 356191 w 1940442"/>
                    <a:gd name="connsiteY93" fmla="*/ 787920 h 1527583"/>
                    <a:gd name="connsiteX94" fmla="*/ 324293 w 1940442"/>
                    <a:gd name="connsiteY94" fmla="*/ 809185 h 1527583"/>
                    <a:gd name="connsiteX95" fmla="*/ 297712 w 1940442"/>
                    <a:gd name="connsiteY95" fmla="*/ 830450 h 1527583"/>
                    <a:gd name="connsiteX96" fmla="*/ 228600 w 1940442"/>
                    <a:gd name="connsiteY96" fmla="*/ 846399 h 1527583"/>
                    <a:gd name="connsiteX97" fmla="*/ 122275 w 1940442"/>
                    <a:gd name="connsiteY97" fmla="*/ 835767 h 1527583"/>
                    <a:gd name="connsiteX98" fmla="*/ 79745 w 1940442"/>
                    <a:gd name="connsiteY98" fmla="*/ 814501 h 1527583"/>
                    <a:gd name="connsiteX99" fmla="*/ 58479 w 1940442"/>
                    <a:gd name="connsiteY99" fmla="*/ 782604 h 1527583"/>
                    <a:gd name="connsiteX100" fmla="*/ 0 w 1940442"/>
                    <a:gd name="connsiteY100" fmla="*/ 729441 h 1527583"/>
                    <a:gd name="connsiteX0" fmla="*/ 0 w 1940442"/>
                    <a:gd name="connsiteY0" fmla="*/ 729441 h 1527583"/>
                    <a:gd name="connsiteX1" fmla="*/ 0 w 1940442"/>
                    <a:gd name="connsiteY1" fmla="*/ 729441 h 1527583"/>
                    <a:gd name="connsiteX2" fmla="*/ 10633 w 1940442"/>
                    <a:gd name="connsiteY2" fmla="*/ 569953 h 1527583"/>
                    <a:gd name="connsiteX3" fmla="*/ 15949 w 1940442"/>
                    <a:gd name="connsiteY3" fmla="*/ 538055 h 1527583"/>
                    <a:gd name="connsiteX4" fmla="*/ 42531 w 1940442"/>
                    <a:gd name="connsiteY4" fmla="*/ 500841 h 1527583"/>
                    <a:gd name="connsiteX5" fmla="*/ 79745 w 1940442"/>
                    <a:gd name="connsiteY5" fmla="*/ 410464 h 1527583"/>
                    <a:gd name="connsiteX6" fmla="*/ 90377 w 1940442"/>
                    <a:gd name="connsiteY6" fmla="*/ 389199 h 1527583"/>
                    <a:gd name="connsiteX7" fmla="*/ 101010 w 1940442"/>
                    <a:gd name="connsiteY7" fmla="*/ 362618 h 1527583"/>
                    <a:gd name="connsiteX8" fmla="*/ 122275 w 1940442"/>
                    <a:gd name="connsiteY8" fmla="*/ 341353 h 1527583"/>
                    <a:gd name="connsiteX9" fmla="*/ 138224 w 1940442"/>
                    <a:gd name="connsiteY9" fmla="*/ 277557 h 1527583"/>
                    <a:gd name="connsiteX10" fmla="*/ 212652 w 1940442"/>
                    <a:gd name="connsiteY10" fmla="*/ 213762 h 1527583"/>
                    <a:gd name="connsiteX11" fmla="*/ 239233 w 1940442"/>
                    <a:gd name="connsiteY11" fmla="*/ 155283 h 1527583"/>
                    <a:gd name="connsiteX12" fmla="*/ 303028 w 1940442"/>
                    <a:gd name="connsiteY12" fmla="*/ 128701 h 1527583"/>
                    <a:gd name="connsiteX13" fmla="*/ 366824 w 1940442"/>
                    <a:gd name="connsiteY13" fmla="*/ 75539 h 1527583"/>
                    <a:gd name="connsiteX14" fmla="*/ 409354 w 1940442"/>
                    <a:gd name="connsiteY14" fmla="*/ 70222 h 1527583"/>
                    <a:gd name="connsiteX15" fmla="*/ 473149 w 1940442"/>
                    <a:gd name="connsiteY15" fmla="*/ 48957 h 1527583"/>
                    <a:gd name="connsiteX16" fmla="*/ 520996 w 1940442"/>
                    <a:gd name="connsiteY16" fmla="*/ 43641 h 1527583"/>
                    <a:gd name="connsiteX17" fmla="*/ 552893 w 1940442"/>
                    <a:gd name="connsiteY17" fmla="*/ 38325 h 1527583"/>
                    <a:gd name="connsiteX18" fmla="*/ 1323754 w 1940442"/>
                    <a:gd name="connsiteY18" fmla="*/ 86171 h 1527583"/>
                    <a:gd name="connsiteX19" fmla="*/ 1387549 w 1940442"/>
                    <a:gd name="connsiteY19" fmla="*/ 96804 h 1527583"/>
                    <a:gd name="connsiteX20" fmla="*/ 1419447 w 1940442"/>
                    <a:gd name="connsiteY20" fmla="*/ 107436 h 1527583"/>
                    <a:gd name="connsiteX21" fmla="*/ 1504507 w 1940442"/>
                    <a:gd name="connsiteY21" fmla="*/ 123385 h 1527583"/>
                    <a:gd name="connsiteX22" fmla="*/ 1584252 w 1940442"/>
                    <a:gd name="connsiteY22" fmla="*/ 171232 h 1527583"/>
                    <a:gd name="connsiteX23" fmla="*/ 1600200 w 1940442"/>
                    <a:gd name="connsiteY23" fmla="*/ 187180 h 1527583"/>
                    <a:gd name="connsiteX24" fmla="*/ 1616149 w 1940442"/>
                    <a:gd name="connsiteY24" fmla="*/ 213762 h 1527583"/>
                    <a:gd name="connsiteX25" fmla="*/ 1621466 w 1940442"/>
                    <a:gd name="connsiteY25" fmla="*/ 229711 h 1527583"/>
                    <a:gd name="connsiteX26" fmla="*/ 1642731 w 1940442"/>
                    <a:gd name="connsiteY26" fmla="*/ 240343 h 1527583"/>
                    <a:gd name="connsiteX27" fmla="*/ 1653363 w 1940442"/>
                    <a:gd name="connsiteY27" fmla="*/ 256292 h 1527583"/>
                    <a:gd name="connsiteX28" fmla="*/ 1674628 w 1940442"/>
                    <a:gd name="connsiteY28" fmla="*/ 298822 h 1527583"/>
                    <a:gd name="connsiteX29" fmla="*/ 1679945 w 1940442"/>
                    <a:gd name="connsiteY29" fmla="*/ 325404 h 1527583"/>
                    <a:gd name="connsiteX30" fmla="*/ 1722475 w 1940442"/>
                    <a:gd name="connsiteY30" fmla="*/ 378567 h 1527583"/>
                    <a:gd name="connsiteX31" fmla="*/ 1727791 w 1940442"/>
                    <a:gd name="connsiteY31" fmla="*/ 399832 h 1527583"/>
                    <a:gd name="connsiteX32" fmla="*/ 1743740 w 1940442"/>
                    <a:gd name="connsiteY32" fmla="*/ 431729 h 1527583"/>
                    <a:gd name="connsiteX33" fmla="*/ 1749056 w 1940442"/>
                    <a:gd name="connsiteY33" fmla="*/ 458311 h 1527583"/>
                    <a:gd name="connsiteX34" fmla="*/ 1770321 w 1940442"/>
                    <a:gd name="connsiteY34" fmla="*/ 474260 h 1527583"/>
                    <a:gd name="connsiteX35" fmla="*/ 1786270 w 1940442"/>
                    <a:gd name="connsiteY35" fmla="*/ 522106 h 1527583"/>
                    <a:gd name="connsiteX36" fmla="*/ 1823484 w 1940442"/>
                    <a:gd name="connsiteY36" fmla="*/ 612483 h 1527583"/>
                    <a:gd name="connsiteX37" fmla="*/ 1839433 w 1940442"/>
                    <a:gd name="connsiteY37" fmla="*/ 724125 h 1527583"/>
                    <a:gd name="connsiteX38" fmla="*/ 1887279 w 1940442"/>
                    <a:gd name="connsiteY38" fmla="*/ 793236 h 1527583"/>
                    <a:gd name="connsiteX39" fmla="*/ 1897912 w 1940442"/>
                    <a:gd name="connsiteY39" fmla="*/ 862348 h 1527583"/>
                    <a:gd name="connsiteX40" fmla="*/ 1924493 w 1940442"/>
                    <a:gd name="connsiteY40" fmla="*/ 963357 h 1527583"/>
                    <a:gd name="connsiteX41" fmla="*/ 1940442 w 1940442"/>
                    <a:gd name="connsiteY41" fmla="*/ 1106897 h 1527583"/>
                    <a:gd name="connsiteX42" fmla="*/ 1935126 w 1940442"/>
                    <a:gd name="connsiteY42" fmla="*/ 1223855 h 1527583"/>
                    <a:gd name="connsiteX43" fmla="*/ 1913861 w 1940442"/>
                    <a:gd name="connsiteY43" fmla="*/ 1292967 h 1527583"/>
                    <a:gd name="connsiteX44" fmla="*/ 1892596 w 1940442"/>
                    <a:gd name="connsiteY44" fmla="*/ 1308915 h 1527583"/>
                    <a:gd name="connsiteX45" fmla="*/ 1881963 w 1940442"/>
                    <a:gd name="connsiteY45" fmla="*/ 1351446 h 1527583"/>
                    <a:gd name="connsiteX46" fmla="*/ 1871331 w 1940442"/>
                    <a:gd name="connsiteY46" fmla="*/ 1367394 h 1527583"/>
                    <a:gd name="connsiteX47" fmla="*/ 1850066 w 1940442"/>
                    <a:gd name="connsiteY47" fmla="*/ 1415241 h 1527583"/>
                    <a:gd name="connsiteX48" fmla="*/ 1802219 w 1940442"/>
                    <a:gd name="connsiteY48" fmla="*/ 1441822 h 1527583"/>
                    <a:gd name="connsiteX49" fmla="*/ 1780954 w 1940442"/>
                    <a:gd name="connsiteY49" fmla="*/ 1473720 h 1527583"/>
                    <a:gd name="connsiteX50" fmla="*/ 1754372 w 1940442"/>
                    <a:gd name="connsiteY50" fmla="*/ 1489669 h 1527583"/>
                    <a:gd name="connsiteX51" fmla="*/ 1733107 w 1940442"/>
                    <a:gd name="connsiteY51" fmla="*/ 1500301 h 1527583"/>
                    <a:gd name="connsiteX52" fmla="*/ 1690577 w 1940442"/>
                    <a:gd name="connsiteY52" fmla="*/ 1510934 h 1527583"/>
                    <a:gd name="connsiteX53" fmla="*/ 1653363 w 1940442"/>
                    <a:gd name="connsiteY53" fmla="*/ 1516250 h 1527583"/>
                    <a:gd name="connsiteX54" fmla="*/ 1531089 w 1940442"/>
                    <a:gd name="connsiteY54" fmla="*/ 1521567 h 1527583"/>
                    <a:gd name="connsiteX55" fmla="*/ 1488559 w 1940442"/>
                    <a:gd name="connsiteY55" fmla="*/ 1526883 h 1527583"/>
                    <a:gd name="connsiteX56" fmla="*/ 1461978 w 1940442"/>
                    <a:gd name="connsiteY56" fmla="*/ 1521567 h 1527583"/>
                    <a:gd name="connsiteX57" fmla="*/ 1525773 w 1940442"/>
                    <a:gd name="connsiteY57" fmla="*/ 1473720 h 1527583"/>
                    <a:gd name="connsiteX58" fmla="*/ 1493875 w 1940442"/>
                    <a:gd name="connsiteY58" fmla="*/ 1526883 h 1527583"/>
                    <a:gd name="connsiteX59" fmla="*/ 1435396 w 1940442"/>
                    <a:gd name="connsiteY59" fmla="*/ 1452455 h 1527583"/>
                    <a:gd name="connsiteX60" fmla="*/ 1461977 w 1940442"/>
                    <a:gd name="connsiteY60" fmla="*/ 1494985 h 1527583"/>
                    <a:gd name="connsiteX61" fmla="*/ 1371600 w 1940442"/>
                    <a:gd name="connsiteY61" fmla="*/ 1431190 h 1527583"/>
                    <a:gd name="connsiteX62" fmla="*/ 1334387 w 1940442"/>
                    <a:gd name="connsiteY62" fmla="*/ 1431189 h 1527583"/>
                    <a:gd name="connsiteX63" fmla="*/ 1169582 w 1940442"/>
                    <a:gd name="connsiteY63" fmla="*/ 1282334 h 1527583"/>
                    <a:gd name="connsiteX64" fmla="*/ 1307805 w 1940442"/>
                    <a:gd name="connsiteY64" fmla="*/ 1383343 h 1527583"/>
                    <a:gd name="connsiteX65" fmla="*/ 1228061 w 1940442"/>
                    <a:gd name="connsiteY65" fmla="*/ 1255753 h 1527583"/>
                    <a:gd name="connsiteX66" fmla="*/ 1281224 w 1940442"/>
                    <a:gd name="connsiteY66" fmla="*/ 1308915 h 1527583"/>
                    <a:gd name="connsiteX67" fmla="*/ 1318438 w 1940442"/>
                    <a:gd name="connsiteY67" fmla="*/ 1303599 h 1527583"/>
                    <a:gd name="connsiteX68" fmla="*/ 1339703 w 1940442"/>
                    <a:gd name="connsiteY68" fmla="*/ 1255753 h 1527583"/>
                    <a:gd name="connsiteX69" fmla="*/ 1329070 w 1940442"/>
                    <a:gd name="connsiteY69" fmla="*/ 1181325 h 1527583"/>
                    <a:gd name="connsiteX70" fmla="*/ 1318438 w 1940442"/>
                    <a:gd name="connsiteY70" fmla="*/ 1160060 h 1527583"/>
                    <a:gd name="connsiteX71" fmla="*/ 1297172 w 1940442"/>
                    <a:gd name="connsiteY71" fmla="*/ 1149427 h 1527583"/>
                    <a:gd name="connsiteX72" fmla="*/ 1286540 w 1940442"/>
                    <a:gd name="connsiteY72" fmla="*/ 1122846 h 1527583"/>
                    <a:gd name="connsiteX73" fmla="*/ 1244010 w 1940442"/>
                    <a:gd name="connsiteY73" fmla="*/ 1053734 h 1527583"/>
                    <a:gd name="connsiteX74" fmla="*/ 1238693 w 1940442"/>
                    <a:gd name="connsiteY74" fmla="*/ 1037785 h 1527583"/>
                    <a:gd name="connsiteX75" fmla="*/ 1217428 w 1940442"/>
                    <a:gd name="connsiteY75" fmla="*/ 1000571 h 1527583"/>
                    <a:gd name="connsiteX76" fmla="*/ 1174898 w 1940442"/>
                    <a:gd name="connsiteY76" fmla="*/ 926143 h 1527583"/>
                    <a:gd name="connsiteX77" fmla="*/ 1169582 w 1940442"/>
                    <a:gd name="connsiteY77" fmla="*/ 904878 h 1527583"/>
                    <a:gd name="connsiteX78" fmla="*/ 1121735 w 1940442"/>
                    <a:gd name="connsiteY78" fmla="*/ 857032 h 1527583"/>
                    <a:gd name="connsiteX79" fmla="*/ 1100470 w 1940442"/>
                    <a:gd name="connsiteY79" fmla="*/ 825134 h 1527583"/>
                    <a:gd name="connsiteX80" fmla="*/ 1089838 w 1940442"/>
                    <a:gd name="connsiteY80" fmla="*/ 803869 h 1527583"/>
                    <a:gd name="connsiteX81" fmla="*/ 1063256 w 1940442"/>
                    <a:gd name="connsiteY81" fmla="*/ 793236 h 1527583"/>
                    <a:gd name="connsiteX82" fmla="*/ 1036675 w 1940442"/>
                    <a:gd name="connsiteY82" fmla="*/ 756022 h 1527583"/>
                    <a:gd name="connsiteX83" fmla="*/ 962247 w 1940442"/>
                    <a:gd name="connsiteY83" fmla="*/ 718808 h 1527583"/>
                    <a:gd name="connsiteX84" fmla="*/ 850605 w 1940442"/>
                    <a:gd name="connsiteY84" fmla="*/ 665646 h 1527583"/>
                    <a:gd name="connsiteX85" fmla="*/ 808075 w 1940442"/>
                    <a:gd name="connsiteY85" fmla="*/ 670962 h 1527583"/>
                    <a:gd name="connsiteX86" fmla="*/ 776177 w 1940442"/>
                    <a:gd name="connsiteY86" fmla="*/ 676278 h 1527583"/>
                    <a:gd name="connsiteX87" fmla="*/ 643270 w 1940442"/>
                    <a:gd name="connsiteY87" fmla="*/ 665646 h 1527583"/>
                    <a:gd name="connsiteX88" fmla="*/ 478466 w 1940442"/>
                    <a:gd name="connsiteY88" fmla="*/ 670962 h 1527583"/>
                    <a:gd name="connsiteX89" fmla="*/ 451884 w 1940442"/>
                    <a:gd name="connsiteY89" fmla="*/ 724125 h 1527583"/>
                    <a:gd name="connsiteX90" fmla="*/ 430619 w 1940442"/>
                    <a:gd name="connsiteY90" fmla="*/ 734757 h 1527583"/>
                    <a:gd name="connsiteX91" fmla="*/ 425303 w 1940442"/>
                    <a:gd name="connsiteY91" fmla="*/ 750706 h 1527583"/>
                    <a:gd name="connsiteX92" fmla="*/ 414670 w 1940442"/>
                    <a:gd name="connsiteY92" fmla="*/ 766655 h 1527583"/>
                    <a:gd name="connsiteX93" fmla="*/ 356191 w 1940442"/>
                    <a:gd name="connsiteY93" fmla="*/ 787920 h 1527583"/>
                    <a:gd name="connsiteX94" fmla="*/ 324293 w 1940442"/>
                    <a:gd name="connsiteY94" fmla="*/ 809185 h 1527583"/>
                    <a:gd name="connsiteX95" fmla="*/ 297712 w 1940442"/>
                    <a:gd name="connsiteY95" fmla="*/ 830450 h 1527583"/>
                    <a:gd name="connsiteX96" fmla="*/ 228600 w 1940442"/>
                    <a:gd name="connsiteY96" fmla="*/ 846399 h 1527583"/>
                    <a:gd name="connsiteX97" fmla="*/ 122275 w 1940442"/>
                    <a:gd name="connsiteY97" fmla="*/ 835767 h 1527583"/>
                    <a:gd name="connsiteX98" fmla="*/ 79745 w 1940442"/>
                    <a:gd name="connsiteY98" fmla="*/ 814501 h 1527583"/>
                    <a:gd name="connsiteX99" fmla="*/ 58479 w 1940442"/>
                    <a:gd name="connsiteY99" fmla="*/ 782604 h 1527583"/>
                    <a:gd name="connsiteX100" fmla="*/ 0 w 1940442"/>
                    <a:gd name="connsiteY100" fmla="*/ 729441 h 1527583"/>
                    <a:gd name="connsiteX0" fmla="*/ 0 w 1940442"/>
                    <a:gd name="connsiteY0" fmla="*/ 729441 h 1527583"/>
                    <a:gd name="connsiteX1" fmla="*/ 0 w 1940442"/>
                    <a:gd name="connsiteY1" fmla="*/ 729441 h 1527583"/>
                    <a:gd name="connsiteX2" fmla="*/ 10633 w 1940442"/>
                    <a:gd name="connsiteY2" fmla="*/ 569953 h 1527583"/>
                    <a:gd name="connsiteX3" fmla="*/ 15949 w 1940442"/>
                    <a:gd name="connsiteY3" fmla="*/ 538055 h 1527583"/>
                    <a:gd name="connsiteX4" fmla="*/ 42531 w 1940442"/>
                    <a:gd name="connsiteY4" fmla="*/ 500841 h 1527583"/>
                    <a:gd name="connsiteX5" fmla="*/ 79745 w 1940442"/>
                    <a:gd name="connsiteY5" fmla="*/ 410464 h 1527583"/>
                    <a:gd name="connsiteX6" fmla="*/ 90377 w 1940442"/>
                    <a:gd name="connsiteY6" fmla="*/ 389199 h 1527583"/>
                    <a:gd name="connsiteX7" fmla="*/ 101010 w 1940442"/>
                    <a:gd name="connsiteY7" fmla="*/ 362618 h 1527583"/>
                    <a:gd name="connsiteX8" fmla="*/ 122275 w 1940442"/>
                    <a:gd name="connsiteY8" fmla="*/ 341353 h 1527583"/>
                    <a:gd name="connsiteX9" fmla="*/ 138224 w 1940442"/>
                    <a:gd name="connsiteY9" fmla="*/ 277557 h 1527583"/>
                    <a:gd name="connsiteX10" fmla="*/ 212652 w 1940442"/>
                    <a:gd name="connsiteY10" fmla="*/ 213762 h 1527583"/>
                    <a:gd name="connsiteX11" fmla="*/ 239233 w 1940442"/>
                    <a:gd name="connsiteY11" fmla="*/ 155283 h 1527583"/>
                    <a:gd name="connsiteX12" fmla="*/ 303028 w 1940442"/>
                    <a:gd name="connsiteY12" fmla="*/ 128701 h 1527583"/>
                    <a:gd name="connsiteX13" fmla="*/ 366824 w 1940442"/>
                    <a:gd name="connsiteY13" fmla="*/ 75539 h 1527583"/>
                    <a:gd name="connsiteX14" fmla="*/ 409354 w 1940442"/>
                    <a:gd name="connsiteY14" fmla="*/ 70222 h 1527583"/>
                    <a:gd name="connsiteX15" fmla="*/ 473149 w 1940442"/>
                    <a:gd name="connsiteY15" fmla="*/ 48957 h 1527583"/>
                    <a:gd name="connsiteX16" fmla="*/ 520996 w 1940442"/>
                    <a:gd name="connsiteY16" fmla="*/ 43641 h 1527583"/>
                    <a:gd name="connsiteX17" fmla="*/ 552893 w 1940442"/>
                    <a:gd name="connsiteY17" fmla="*/ 38325 h 1527583"/>
                    <a:gd name="connsiteX18" fmla="*/ 1323754 w 1940442"/>
                    <a:gd name="connsiteY18" fmla="*/ 86171 h 1527583"/>
                    <a:gd name="connsiteX19" fmla="*/ 1387549 w 1940442"/>
                    <a:gd name="connsiteY19" fmla="*/ 96804 h 1527583"/>
                    <a:gd name="connsiteX20" fmla="*/ 1419447 w 1940442"/>
                    <a:gd name="connsiteY20" fmla="*/ 107436 h 1527583"/>
                    <a:gd name="connsiteX21" fmla="*/ 1504507 w 1940442"/>
                    <a:gd name="connsiteY21" fmla="*/ 123385 h 1527583"/>
                    <a:gd name="connsiteX22" fmla="*/ 1584252 w 1940442"/>
                    <a:gd name="connsiteY22" fmla="*/ 171232 h 1527583"/>
                    <a:gd name="connsiteX23" fmla="*/ 1600200 w 1940442"/>
                    <a:gd name="connsiteY23" fmla="*/ 187180 h 1527583"/>
                    <a:gd name="connsiteX24" fmla="*/ 1616149 w 1940442"/>
                    <a:gd name="connsiteY24" fmla="*/ 213762 h 1527583"/>
                    <a:gd name="connsiteX25" fmla="*/ 1621466 w 1940442"/>
                    <a:gd name="connsiteY25" fmla="*/ 229711 h 1527583"/>
                    <a:gd name="connsiteX26" fmla="*/ 1642731 w 1940442"/>
                    <a:gd name="connsiteY26" fmla="*/ 240343 h 1527583"/>
                    <a:gd name="connsiteX27" fmla="*/ 1653363 w 1940442"/>
                    <a:gd name="connsiteY27" fmla="*/ 256292 h 1527583"/>
                    <a:gd name="connsiteX28" fmla="*/ 1674628 w 1940442"/>
                    <a:gd name="connsiteY28" fmla="*/ 298822 h 1527583"/>
                    <a:gd name="connsiteX29" fmla="*/ 1679945 w 1940442"/>
                    <a:gd name="connsiteY29" fmla="*/ 325404 h 1527583"/>
                    <a:gd name="connsiteX30" fmla="*/ 1722475 w 1940442"/>
                    <a:gd name="connsiteY30" fmla="*/ 378567 h 1527583"/>
                    <a:gd name="connsiteX31" fmla="*/ 1727791 w 1940442"/>
                    <a:gd name="connsiteY31" fmla="*/ 399832 h 1527583"/>
                    <a:gd name="connsiteX32" fmla="*/ 1743740 w 1940442"/>
                    <a:gd name="connsiteY32" fmla="*/ 431729 h 1527583"/>
                    <a:gd name="connsiteX33" fmla="*/ 1749056 w 1940442"/>
                    <a:gd name="connsiteY33" fmla="*/ 458311 h 1527583"/>
                    <a:gd name="connsiteX34" fmla="*/ 1770321 w 1940442"/>
                    <a:gd name="connsiteY34" fmla="*/ 474260 h 1527583"/>
                    <a:gd name="connsiteX35" fmla="*/ 1786270 w 1940442"/>
                    <a:gd name="connsiteY35" fmla="*/ 522106 h 1527583"/>
                    <a:gd name="connsiteX36" fmla="*/ 1823484 w 1940442"/>
                    <a:gd name="connsiteY36" fmla="*/ 612483 h 1527583"/>
                    <a:gd name="connsiteX37" fmla="*/ 1839433 w 1940442"/>
                    <a:gd name="connsiteY37" fmla="*/ 724125 h 1527583"/>
                    <a:gd name="connsiteX38" fmla="*/ 1887279 w 1940442"/>
                    <a:gd name="connsiteY38" fmla="*/ 793236 h 1527583"/>
                    <a:gd name="connsiteX39" fmla="*/ 1897912 w 1940442"/>
                    <a:gd name="connsiteY39" fmla="*/ 862348 h 1527583"/>
                    <a:gd name="connsiteX40" fmla="*/ 1924493 w 1940442"/>
                    <a:gd name="connsiteY40" fmla="*/ 963357 h 1527583"/>
                    <a:gd name="connsiteX41" fmla="*/ 1940442 w 1940442"/>
                    <a:gd name="connsiteY41" fmla="*/ 1106897 h 1527583"/>
                    <a:gd name="connsiteX42" fmla="*/ 1935126 w 1940442"/>
                    <a:gd name="connsiteY42" fmla="*/ 1223855 h 1527583"/>
                    <a:gd name="connsiteX43" fmla="*/ 1913861 w 1940442"/>
                    <a:gd name="connsiteY43" fmla="*/ 1292967 h 1527583"/>
                    <a:gd name="connsiteX44" fmla="*/ 1892596 w 1940442"/>
                    <a:gd name="connsiteY44" fmla="*/ 1308915 h 1527583"/>
                    <a:gd name="connsiteX45" fmla="*/ 1881963 w 1940442"/>
                    <a:gd name="connsiteY45" fmla="*/ 1351446 h 1527583"/>
                    <a:gd name="connsiteX46" fmla="*/ 1871331 w 1940442"/>
                    <a:gd name="connsiteY46" fmla="*/ 1367394 h 1527583"/>
                    <a:gd name="connsiteX47" fmla="*/ 1850066 w 1940442"/>
                    <a:gd name="connsiteY47" fmla="*/ 1415241 h 1527583"/>
                    <a:gd name="connsiteX48" fmla="*/ 1802219 w 1940442"/>
                    <a:gd name="connsiteY48" fmla="*/ 1441822 h 1527583"/>
                    <a:gd name="connsiteX49" fmla="*/ 1780954 w 1940442"/>
                    <a:gd name="connsiteY49" fmla="*/ 1473720 h 1527583"/>
                    <a:gd name="connsiteX50" fmla="*/ 1754372 w 1940442"/>
                    <a:gd name="connsiteY50" fmla="*/ 1489669 h 1527583"/>
                    <a:gd name="connsiteX51" fmla="*/ 1733107 w 1940442"/>
                    <a:gd name="connsiteY51" fmla="*/ 1500301 h 1527583"/>
                    <a:gd name="connsiteX52" fmla="*/ 1690577 w 1940442"/>
                    <a:gd name="connsiteY52" fmla="*/ 1510934 h 1527583"/>
                    <a:gd name="connsiteX53" fmla="*/ 1653363 w 1940442"/>
                    <a:gd name="connsiteY53" fmla="*/ 1516250 h 1527583"/>
                    <a:gd name="connsiteX54" fmla="*/ 1531089 w 1940442"/>
                    <a:gd name="connsiteY54" fmla="*/ 1521567 h 1527583"/>
                    <a:gd name="connsiteX55" fmla="*/ 1488559 w 1940442"/>
                    <a:gd name="connsiteY55" fmla="*/ 1526883 h 1527583"/>
                    <a:gd name="connsiteX56" fmla="*/ 1461978 w 1940442"/>
                    <a:gd name="connsiteY56" fmla="*/ 1521567 h 1527583"/>
                    <a:gd name="connsiteX57" fmla="*/ 1525773 w 1940442"/>
                    <a:gd name="connsiteY57" fmla="*/ 1473720 h 1527583"/>
                    <a:gd name="connsiteX58" fmla="*/ 1493875 w 1940442"/>
                    <a:gd name="connsiteY58" fmla="*/ 1526883 h 1527583"/>
                    <a:gd name="connsiteX59" fmla="*/ 1435396 w 1940442"/>
                    <a:gd name="connsiteY59" fmla="*/ 1452455 h 1527583"/>
                    <a:gd name="connsiteX60" fmla="*/ 1461977 w 1940442"/>
                    <a:gd name="connsiteY60" fmla="*/ 1494985 h 1527583"/>
                    <a:gd name="connsiteX61" fmla="*/ 1371600 w 1940442"/>
                    <a:gd name="connsiteY61" fmla="*/ 1431190 h 1527583"/>
                    <a:gd name="connsiteX62" fmla="*/ 1334387 w 1940442"/>
                    <a:gd name="connsiteY62" fmla="*/ 1431189 h 1527583"/>
                    <a:gd name="connsiteX63" fmla="*/ 1313121 w 1940442"/>
                    <a:gd name="connsiteY63" fmla="*/ 1372711 h 1527583"/>
                    <a:gd name="connsiteX64" fmla="*/ 1307805 w 1940442"/>
                    <a:gd name="connsiteY64" fmla="*/ 1383343 h 1527583"/>
                    <a:gd name="connsiteX65" fmla="*/ 1228061 w 1940442"/>
                    <a:gd name="connsiteY65" fmla="*/ 1255753 h 1527583"/>
                    <a:gd name="connsiteX66" fmla="*/ 1281224 w 1940442"/>
                    <a:gd name="connsiteY66" fmla="*/ 1308915 h 1527583"/>
                    <a:gd name="connsiteX67" fmla="*/ 1318438 w 1940442"/>
                    <a:gd name="connsiteY67" fmla="*/ 1303599 h 1527583"/>
                    <a:gd name="connsiteX68" fmla="*/ 1339703 w 1940442"/>
                    <a:gd name="connsiteY68" fmla="*/ 1255753 h 1527583"/>
                    <a:gd name="connsiteX69" fmla="*/ 1329070 w 1940442"/>
                    <a:gd name="connsiteY69" fmla="*/ 1181325 h 1527583"/>
                    <a:gd name="connsiteX70" fmla="*/ 1318438 w 1940442"/>
                    <a:gd name="connsiteY70" fmla="*/ 1160060 h 1527583"/>
                    <a:gd name="connsiteX71" fmla="*/ 1297172 w 1940442"/>
                    <a:gd name="connsiteY71" fmla="*/ 1149427 h 1527583"/>
                    <a:gd name="connsiteX72" fmla="*/ 1286540 w 1940442"/>
                    <a:gd name="connsiteY72" fmla="*/ 1122846 h 1527583"/>
                    <a:gd name="connsiteX73" fmla="*/ 1244010 w 1940442"/>
                    <a:gd name="connsiteY73" fmla="*/ 1053734 h 1527583"/>
                    <a:gd name="connsiteX74" fmla="*/ 1238693 w 1940442"/>
                    <a:gd name="connsiteY74" fmla="*/ 1037785 h 1527583"/>
                    <a:gd name="connsiteX75" fmla="*/ 1217428 w 1940442"/>
                    <a:gd name="connsiteY75" fmla="*/ 1000571 h 1527583"/>
                    <a:gd name="connsiteX76" fmla="*/ 1174898 w 1940442"/>
                    <a:gd name="connsiteY76" fmla="*/ 926143 h 1527583"/>
                    <a:gd name="connsiteX77" fmla="*/ 1169582 w 1940442"/>
                    <a:gd name="connsiteY77" fmla="*/ 904878 h 1527583"/>
                    <a:gd name="connsiteX78" fmla="*/ 1121735 w 1940442"/>
                    <a:gd name="connsiteY78" fmla="*/ 857032 h 1527583"/>
                    <a:gd name="connsiteX79" fmla="*/ 1100470 w 1940442"/>
                    <a:gd name="connsiteY79" fmla="*/ 825134 h 1527583"/>
                    <a:gd name="connsiteX80" fmla="*/ 1089838 w 1940442"/>
                    <a:gd name="connsiteY80" fmla="*/ 803869 h 1527583"/>
                    <a:gd name="connsiteX81" fmla="*/ 1063256 w 1940442"/>
                    <a:gd name="connsiteY81" fmla="*/ 793236 h 1527583"/>
                    <a:gd name="connsiteX82" fmla="*/ 1036675 w 1940442"/>
                    <a:gd name="connsiteY82" fmla="*/ 756022 h 1527583"/>
                    <a:gd name="connsiteX83" fmla="*/ 962247 w 1940442"/>
                    <a:gd name="connsiteY83" fmla="*/ 718808 h 1527583"/>
                    <a:gd name="connsiteX84" fmla="*/ 850605 w 1940442"/>
                    <a:gd name="connsiteY84" fmla="*/ 665646 h 1527583"/>
                    <a:gd name="connsiteX85" fmla="*/ 808075 w 1940442"/>
                    <a:gd name="connsiteY85" fmla="*/ 670962 h 1527583"/>
                    <a:gd name="connsiteX86" fmla="*/ 776177 w 1940442"/>
                    <a:gd name="connsiteY86" fmla="*/ 676278 h 1527583"/>
                    <a:gd name="connsiteX87" fmla="*/ 643270 w 1940442"/>
                    <a:gd name="connsiteY87" fmla="*/ 665646 h 1527583"/>
                    <a:gd name="connsiteX88" fmla="*/ 478466 w 1940442"/>
                    <a:gd name="connsiteY88" fmla="*/ 670962 h 1527583"/>
                    <a:gd name="connsiteX89" fmla="*/ 451884 w 1940442"/>
                    <a:gd name="connsiteY89" fmla="*/ 724125 h 1527583"/>
                    <a:gd name="connsiteX90" fmla="*/ 430619 w 1940442"/>
                    <a:gd name="connsiteY90" fmla="*/ 734757 h 1527583"/>
                    <a:gd name="connsiteX91" fmla="*/ 425303 w 1940442"/>
                    <a:gd name="connsiteY91" fmla="*/ 750706 h 1527583"/>
                    <a:gd name="connsiteX92" fmla="*/ 414670 w 1940442"/>
                    <a:gd name="connsiteY92" fmla="*/ 766655 h 1527583"/>
                    <a:gd name="connsiteX93" fmla="*/ 356191 w 1940442"/>
                    <a:gd name="connsiteY93" fmla="*/ 787920 h 1527583"/>
                    <a:gd name="connsiteX94" fmla="*/ 324293 w 1940442"/>
                    <a:gd name="connsiteY94" fmla="*/ 809185 h 1527583"/>
                    <a:gd name="connsiteX95" fmla="*/ 297712 w 1940442"/>
                    <a:gd name="connsiteY95" fmla="*/ 830450 h 1527583"/>
                    <a:gd name="connsiteX96" fmla="*/ 228600 w 1940442"/>
                    <a:gd name="connsiteY96" fmla="*/ 846399 h 1527583"/>
                    <a:gd name="connsiteX97" fmla="*/ 122275 w 1940442"/>
                    <a:gd name="connsiteY97" fmla="*/ 835767 h 1527583"/>
                    <a:gd name="connsiteX98" fmla="*/ 79745 w 1940442"/>
                    <a:gd name="connsiteY98" fmla="*/ 814501 h 1527583"/>
                    <a:gd name="connsiteX99" fmla="*/ 58479 w 1940442"/>
                    <a:gd name="connsiteY99" fmla="*/ 782604 h 1527583"/>
                    <a:gd name="connsiteX100" fmla="*/ 0 w 1940442"/>
                    <a:gd name="connsiteY100" fmla="*/ 729441 h 1527583"/>
                    <a:gd name="connsiteX0" fmla="*/ 0 w 1940442"/>
                    <a:gd name="connsiteY0" fmla="*/ 729441 h 1527583"/>
                    <a:gd name="connsiteX1" fmla="*/ 0 w 1940442"/>
                    <a:gd name="connsiteY1" fmla="*/ 729441 h 1527583"/>
                    <a:gd name="connsiteX2" fmla="*/ 10633 w 1940442"/>
                    <a:gd name="connsiteY2" fmla="*/ 569953 h 1527583"/>
                    <a:gd name="connsiteX3" fmla="*/ 15949 w 1940442"/>
                    <a:gd name="connsiteY3" fmla="*/ 538055 h 1527583"/>
                    <a:gd name="connsiteX4" fmla="*/ 42531 w 1940442"/>
                    <a:gd name="connsiteY4" fmla="*/ 500841 h 1527583"/>
                    <a:gd name="connsiteX5" fmla="*/ 79745 w 1940442"/>
                    <a:gd name="connsiteY5" fmla="*/ 410464 h 1527583"/>
                    <a:gd name="connsiteX6" fmla="*/ 90377 w 1940442"/>
                    <a:gd name="connsiteY6" fmla="*/ 389199 h 1527583"/>
                    <a:gd name="connsiteX7" fmla="*/ 101010 w 1940442"/>
                    <a:gd name="connsiteY7" fmla="*/ 362618 h 1527583"/>
                    <a:gd name="connsiteX8" fmla="*/ 122275 w 1940442"/>
                    <a:gd name="connsiteY8" fmla="*/ 341353 h 1527583"/>
                    <a:gd name="connsiteX9" fmla="*/ 138224 w 1940442"/>
                    <a:gd name="connsiteY9" fmla="*/ 277557 h 1527583"/>
                    <a:gd name="connsiteX10" fmla="*/ 212652 w 1940442"/>
                    <a:gd name="connsiteY10" fmla="*/ 213762 h 1527583"/>
                    <a:gd name="connsiteX11" fmla="*/ 239233 w 1940442"/>
                    <a:gd name="connsiteY11" fmla="*/ 155283 h 1527583"/>
                    <a:gd name="connsiteX12" fmla="*/ 303028 w 1940442"/>
                    <a:gd name="connsiteY12" fmla="*/ 128701 h 1527583"/>
                    <a:gd name="connsiteX13" fmla="*/ 366824 w 1940442"/>
                    <a:gd name="connsiteY13" fmla="*/ 75539 h 1527583"/>
                    <a:gd name="connsiteX14" fmla="*/ 409354 w 1940442"/>
                    <a:gd name="connsiteY14" fmla="*/ 70222 h 1527583"/>
                    <a:gd name="connsiteX15" fmla="*/ 473149 w 1940442"/>
                    <a:gd name="connsiteY15" fmla="*/ 48957 h 1527583"/>
                    <a:gd name="connsiteX16" fmla="*/ 520996 w 1940442"/>
                    <a:gd name="connsiteY16" fmla="*/ 43641 h 1527583"/>
                    <a:gd name="connsiteX17" fmla="*/ 552893 w 1940442"/>
                    <a:gd name="connsiteY17" fmla="*/ 38325 h 1527583"/>
                    <a:gd name="connsiteX18" fmla="*/ 1323754 w 1940442"/>
                    <a:gd name="connsiteY18" fmla="*/ 86171 h 1527583"/>
                    <a:gd name="connsiteX19" fmla="*/ 1387549 w 1940442"/>
                    <a:gd name="connsiteY19" fmla="*/ 96804 h 1527583"/>
                    <a:gd name="connsiteX20" fmla="*/ 1419447 w 1940442"/>
                    <a:gd name="connsiteY20" fmla="*/ 107436 h 1527583"/>
                    <a:gd name="connsiteX21" fmla="*/ 1504507 w 1940442"/>
                    <a:gd name="connsiteY21" fmla="*/ 123385 h 1527583"/>
                    <a:gd name="connsiteX22" fmla="*/ 1584252 w 1940442"/>
                    <a:gd name="connsiteY22" fmla="*/ 171232 h 1527583"/>
                    <a:gd name="connsiteX23" fmla="*/ 1600200 w 1940442"/>
                    <a:gd name="connsiteY23" fmla="*/ 187180 h 1527583"/>
                    <a:gd name="connsiteX24" fmla="*/ 1616149 w 1940442"/>
                    <a:gd name="connsiteY24" fmla="*/ 213762 h 1527583"/>
                    <a:gd name="connsiteX25" fmla="*/ 1621466 w 1940442"/>
                    <a:gd name="connsiteY25" fmla="*/ 229711 h 1527583"/>
                    <a:gd name="connsiteX26" fmla="*/ 1642731 w 1940442"/>
                    <a:gd name="connsiteY26" fmla="*/ 240343 h 1527583"/>
                    <a:gd name="connsiteX27" fmla="*/ 1653363 w 1940442"/>
                    <a:gd name="connsiteY27" fmla="*/ 256292 h 1527583"/>
                    <a:gd name="connsiteX28" fmla="*/ 1674628 w 1940442"/>
                    <a:gd name="connsiteY28" fmla="*/ 298822 h 1527583"/>
                    <a:gd name="connsiteX29" fmla="*/ 1679945 w 1940442"/>
                    <a:gd name="connsiteY29" fmla="*/ 325404 h 1527583"/>
                    <a:gd name="connsiteX30" fmla="*/ 1722475 w 1940442"/>
                    <a:gd name="connsiteY30" fmla="*/ 378567 h 1527583"/>
                    <a:gd name="connsiteX31" fmla="*/ 1727791 w 1940442"/>
                    <a:gd name="connsiteY31" fmla="*/ 399832 h 1527583"/>
                    <a:gd name="connsiteX32" fmla="*/ 1743740 w 1940442"/>
                    <a:gd name="connsiteY32" fmla="*/ 431729 h 1527583"/>
                    <a:gd name="connsiteX33" fmla="*/ 1749056 w 1940442"/>
                    <a:gd name="connsiteY33" fmla="*/ 458311 h 1527583"/>
                    <a:gd name="connsiteX34" fmla="*/ 1770321 w 1940442"/>
                    <a:gd name="connsiteY34" fmla="*/ 474260 h 1527583"/>
                    <a:gd name="connsiteX35" fmla="*/ 1786270 w 1940442"/>
                    <a:gd name="connsiteY35" fmla="*/ 522106 h 1527583"/>
                    <a:gd name="connsiteX36" fmla="*/ 1823484 w 1940442"/>
                    <a:gd name="connsiteY36" fmla="*/ 612483 h 1527583"/>
                    <a:gd name="connsiteX37" fmla="*/ 1839433 w 1940442"/>
                    <a:gd name="connsiteY37" fmla="*/ 724125 h 1527583"/>
                    <a:gd name="connsiteX38" fmla="*/ 1887279 w 1940442"/>
                    <a:gd name="connsiteY38" fmla="*/ 793236 h 1527583"/>
                    <a:gd name="connsiteX39" fmla="*/ 1897912 w 1940442"/>
                    <a:gd name="connsiteY39" fmla="*/ 862348 h 1527583"/>
                    <a:gd name="connsiteX40" fmla="*/ 1924493 w 1940442"/>
                    <a:gd name="connsiteY40" fmla="*/ 963357 h 1527583"/>
                    <a:gd name="connsiteX41" fmla="*/ 1940442 w 1940442"/>
                    <a:gd name="connsiteY41" fmla="*/ 1106897 h 1527583"/>
                    <a:gd name="connsiteX42" fmla="*/ 1935126 w 1940442"/>
                    <a:gd name="connsiteY42" fmla="*/ 1223855 h 1527583"/>
                    <a:gd name="connsiteX43" fmla="*/ 1913861 w 1940442"/>
                    <a:gd name="connsiteY43" fmla="*/ 1292967 h 1527583"/>
                    <a:gd name="connsiteX44" fmla="*/ 1892596 w 1940442"/>
                    <a:gd name="connsiteY44" fmla="*/ 1308915 h 1527583"/>
                    <a:gd name="connsiteX45" fmla="*/ 1881963 w 1940442"/>
                    <a:gd name="connsiteY45" fmla="*/ 1351446 h 1527583"/>
                    <a:gd name="connsiteX46" fmla="*/ 1871331 w 1940442"/>
                    <a:gd name="connsiteY46" fmla="*/ 1367394 h 1527583"/>
                    <a:gd name="connsiteX47" fmla="*/ 1850066 w 1940442"/>
                    <a:gd name="connsiteY47" fmla="*/ 1415241 h 1527583"/>
                    <a:gd name="connsiteX48" fmla="*/ 1802219 w 1940442"/>
                    <a:gd name="connsiteY48" fmla="*/ 1441822 h 1527583"/>
                    <a:gd name="connsiteX49" fmla="*/ 1780954 w 1940442"/>
                    <a:gd name="connsiteY49" fmla="*/ 1473720 h 1527583"/>
                    <a:gd name="connsiteX50" fmla="*/ 1754372 w 1940442"/>
                    <a:gd name="connsiteY50" fmla="*/ 1489669 h 1527583"/>
                    <a:gd name="connsiteX51" fmla="*/ 1733107 w 1940442"/>
                    <a:gd name="connsiteY51" fmla="*/ 1500301 h 1527583"/>
                    <a:gd name="connsiteX52" fmla="*/ 1690577 w 1940442"/>
                    <a:gd name="connsiteY52" fmla="*/ 1510934 h 1527583"/>
                    <a:gd name="connsiteX53" fmla="*/ 1653363 w 1940442"/>
                    <a:gd name="connsiteY53" fmla="*/ 1516250 h 1527583"/>
                    <a:gd name="connsiteX54" fmla="*/ 1531089 w 1940442"/>
                    <a:gd name="connsiteY54" fmla="*/ 1521567 h 1527583"/>
                    <a:gd name="connsiteX55" fmla="*/ 1488559 w 1940442"/>
                    <a:gd name="connsiteY55" fmla="*/ 1526883 h 1527583"/>
                    <a:gd name="connsiteX56" fmla="*/ 1461978 w 1940442"/>
                    <a:gd name="connsiteY56" fmla="*/ 1521567 h 1527583"/>
                    <a:gd name="connsiteX57" fmla="*/ 1525773 w 1940442"/>
                    <a:gd name="connsiteY57" fmla="*/ 1473720 h 1527583"/>
                    <a:gd name="connsiteX58" fmla="*/ 1493875 w 1940442"/>
                    <a:gd name="connsiteY58" fmla="*/ 1526883 h 1527583"/>
                    <a:gd name="connsiteX59" fmla="*/ 1435396 w 1940442"/>
                    <a:gd name="connsiteY59" fmla="*/ 1452455 h 1527583"/>
                    <a:gd name="connsiteX60" fmla="*/ 1461977 w 1940442"/>
                    <a:gd name="connsiteY60" fmla="*/ 1494985 h 1527583"/>
                    <a:gd name="connsiteX61" fmla="*/ 1371600 w 1940442"/>
                    <a:gd name="connsiteY61" fmla="*/ 1431190 h 1527583"/>
                    <a:gd name="connsiteX62" fmla="*/ 1334387 w 1940442"/>
                    <a:gd name="connsiteY62" fmla="*/ 1431189 h 1527583"/>
                    <a:gd name="connsiteX63" fmla="*/ 1313121 w 1940442"/>
                    <a:gd name="connsiteY63" fmla="*/ 1372711 h 1527583"/>
                    <a:gd name="connsiteX64" fmla="*/ 1307805 w 1940442"/>
                    <a:gd name="connsiteY64" fmla="*/ 1383343 h 1527583"/>
                    <a:gd name="connsiteX65" fmla="*/ 1291856 w 1940442"/>
                    <a:gd name="connsiteY65" fmla="*/ 1340814 h 1527583"/>
                    <a:gd name="connsiteX66" fmla="*/ 1281224 w 1940442"/>
                    <a:gd name="connsiteY66" fmla="*/ 1308915 h 1527583"/>
                    <a:gd name="connsiteX67" fmla="*/ 1318438 w 1940442"/>
                    <a:gd name="connsiteY67" fmla="*/ 1303599 h 1527583"/>
                    <a:gd name="connsiteX68" fmla="*/ 1339703 w 1940442"/>
                    <a:gd name="connsiteY68" fmla="*/ 1255753 h 1527583"/>
                    <a:gd name="connsiteX69" fmla="*/ 1329070 w 1940442"/>
                    <a:gd name="connsiteY69" fmla="*/ 1181325 h 1527583"/>
                    <a:gd name="connsiteX70" fmla="*/ 1318438 w 1940442"/>
                    <a:gd name="connsiteY70" fmla="*/ 1160060 h 1527583"/>
                    <a:gd name="connsiteX71" fmla="*/ 1297172 w 1940442"/>
                    <a:gd name="connsiteY71" fmla="*/ 1149427 h 1527583"/>
                    <a:gd name="connsiteX72" fmla="*/ 1286540 w 1940442"/>
                    <a:gd name="connsiteY72" fmla="*/ 1122846 h 1527583"/>
                    <a:gd name="connsiteX73" fmla="*/ 1244010 w 1940442"/>
                    <a:gd name="connsiteY73" fmla="*/ 1053734 h 1527583"/>
                    <a:gd name="connsiteX74" fmla="*/ 1238693 w 1940442"/>
                    <a:gd name="connsiteY74" fmla="*/ 1037785 h 1527583"/>
                    <a:gd name="connsiteX75" fmla="*/ 1217428 w 1940442"/>
                    <a:gd name="connsiteY75" fmla="*/ 1000571 h 1527583"/>
                    <a:gd name="connsiteX76" fmla="*/ 1174898 w 1940442"/>
                    <a:gd name="connsiteY76" fmla="*/ 926143 h 1527583"/>
                    <a:gd name="connsiteX77" fmla="*/ 1169582 w 1940442"/>
                    <a:gd name="connsiteY77" fmla="*/ 904878 h 1527583"/>
                    <a:gd name="connsiteX78" fmla="*/ 1121735 w 1940442"/>
                    <a:gd name="connsiteY78" fmla="*/ 857032 h 1527583"/>
                    <a:gd name="connsiteX79" fmla="*/ 1100470 w 1940442"/>
                    <a:gd name="connsiteY79" fmla="*/ 825134 h 1527583"/>
                    <a:gd name="connsiteX80" fmla="*/ 1089838 w 1940442"/>
                    <a:gd name="connsiteY80" fmla="*/ 803869 h 1527583"/>
                    <a:gd name="connsiteX81" fmla="*/ 1063256 w 1940442"/>
                    <a:gd name="connsiteY81" fmla="*/ 793236 h 1527583"/>
                    <a:gd name="connsiteX82" fmla="*/ 1036675 w 1940442"/>
                    <a:gd name="connsiteY82" fmla="*/ 756022 h 1527583"/>
                    <a:gd name="connsiteX83" fmla="*/ 962247 w 1940442"/>
                    <a:gd name="connsiteY83" fmla="*/ 718808 h 1527583"/>
                    <a:gd name="connsiteX84" fmla="*/ 850605 w 1940442"/>
                    <a:gd name="connsiteY84" fmla="*/ 665646 h 1527583"/>
                    <a:gd name="connsiteX85" fmla="*/ 808075 w 1940442"/>
                    <a:gd name="connsiteY85" fmla="*/ 670962 h 1527583"/>
                    <a:gd name="connsiteX86" fmla="*/ 776177 w 1940442"/>
                    <a:gd name="connsiteY86" fmla="*/ 676278 h 1527583"/>
                    <a:gd name="connsiteX87" fmla="*/ 643270 w 1940442"/>
                    <a:gd name="connsiteY87" fmla="*/ 665646 h 1527583"/>
                    <a:gd name="connsiteX88" fmla="*/ 478466 w 1940442"/>
                    <a:gd name="connsiteY88" fmla="*/ 670962 h 1527583"/>
                    <a:gd name="connsiteX89" fmla="*/ 451884 w 1940442"/>
                    <a:gd name="connsiteY89" fmla="*/ 724125 h 1527583"/>
                    <a:gd name="connsiteX90" fmla="*/ 430619 w 1940442"/>
                    <a:gd name="connsiteY90" fmla="*/ 734757 h 1527583"/>
                    <a:gd name="connsiteX91" fmla="*/ 425303 w 1940442"/>
                    <a:gd name="connsiteY91" fmla="*/ 750706 h 1527583"/>
                    <a:gd name="connsiteX92" fmla="*/ 414670 w 1940442"/>
                    <a:gd name="connsiteY92" fmla="*/ 766655 h 1527583"/>
                    <a:gd name="connsiteX93" fmla="*/ 356191 w 1940442"/>
                    <a:gd name="connsiteY93" fmla="*/ 787920 h 1527583"/>
                    <a:gd name="connsiteX94" fmla="*/ 324293 w 1940442"/>
                    <a:gd name="connsiteY94" fmla="*/ 809185 h 1527583"/>
                    <a:gd name="connsiteX95" fmla="*/ 297712 w 1940442"/>
                    <a:gd name="connsiteY95" fmla="*/ 830450 h 1527583"/>
                    <a:gd name="connsiteX96" fmla="*/ 228600 w 1940442"/>
                    <a:gd name="connsiteY96" fmla="*/ 846399 h 1527583"/>
                    <a:gd name="connsiteX97" fmla="*/ 122275 w 1940442"/>
                    <a:gd name="connsiteY97" fmla="*/ 835767 h 1527583"/>
                    <a:gd name="connsiteX98" fmla="*/ 79745 w 1940442"/>
                    <a:gd name="connsiteY98" fmla="*/ 814501 h 1527583"/>
                    <a:gd name="connsiteX99" fmla="*/ 58479 w 1940442"/>
                    <a:gd name="connsiteY99" fmla="*/ 782604 h 1527583"/>
                    <a:gd name="connsiteX100" fmla="*/ 0 w 1940442"/>
                    <a:gd name="connsiteY100" fmla="*/ 729441 h 1527583"/>
                    <a:gd name="connsiteX0" fmla="*/ 0 w 1940442"/>
                    <a:gd name="connsiteY0" fmla="*/ 729441 h 1527583"/>
                    <a:gd name="connsiteX1" fmla="*/ 0 w 1940442"/>
                    <a:gd name="connsiteY1" fmla="*/ 729441 h 1527583"/>
                    <a:gd name="connsiteX2" fmla="*/ 10633 w 1940442"/>
                    <a:gd name="connsiteY2" fmla="*/ 569953 h 1527583"/>
                    <a:gd name="connsiteX3" fmla="*/ 15949 w 1940442"/>
                    <a:gd name="connsiteY3" fmla="*/ 538055 h 1527583"/>
                    <a:gd name="connsiteX4" fmla="*/ 42531 w 1940442"/>
                    <a:gd name="connsiteY4" fmla="*/ 500841 h 1527583"/>
                    <a:gd name="connsiteX5" fmla="*/ 79745 w 1940442"/>
                    <a:gd name="connsiteY5" fmla="*/ 410464 h 1527583"/>
                    <a:gd name="connsiteX6" fmla="*/ 90377 w 1940442"/>
                    <a:gd name="connsiteY6" fmla="*/ 389199 h 1527583"/>
                    <a:gd name="connsiteX7" fmla="*/ 101010 w 1940442"/>
                    <a:gd name="connsiteY7" fmla="*/ 362618 h 1527583"/>
                    <a:gd name="connsiteX8" fmla="*/ 122275 w 1940442"/>
                    <a:gd name="connsiteY8" fmla="*/ 341353 h 1527583"/>
                    <a:gd name="connsiteX9" fmla="*/ 138224 w 1940442"/>
                    <a:gd name="connsiteY9" fmla="*/ 277557 h 1527583"/>
                    <a:gd name="connsiteX10" fmla="*/ 212652 w 1940442"/>
                    <a:gd name="connsiteY10" fmla="*/ 213762 h 1527583"/>
                    <a:gd name="connsiteX11" fmla="*/ 239233 w 1940442"/>
                    <a:gd name="connsiteY11" fmla="*/ 155283 h 1527583"/>
                    <a:gd name="connsiteX12" fmla="*/ 303028 w 1940442"/>
                    <a:gd name="connsiteY12" fmla="*/ 128701 h 1527583"/>
                    <a:gd name="connsiteX13" fmla="*/ 366824 w 1940442"/>
                    <a:gd name="connsiteY13" fmla="*/ 75539 h 1527583"/>
                    <a:gd name="connsiteX14" fmla="*/ 409354 w 1940442"/>
                    <a:gd name="connsiteY14" fmla="*/ 70222 h 1527583"/>
                    <a:gd name="connsiteX15" fmla="*/ 473149 w 1940442"/>
                    <a:gd name="connsiteY15" fmla="*/ 48957 h 1527583"/>
                    <a:gd name="connsiteX16" fmla="*/ 520996 w 1940442"/>
                    <a:gd name="connsiteY16" fmla="*/ 43641 h 1527583"/>
                    <a:gd name="connsiteX17" fmla="*/ 552893 w 1940442"/>
                    <a:gd name="connsiteY17" fmla="*/ 38325 h 1527583"/>
                    <a:gd name="connsiteX18" fmla="*/ 1323754 w 1940442"/>
                    <a:gd name="connsiteY18" fmla="*/ 86171 h 1527583"/>
                    <a:gd name="connsiteX19" fmla="*/ 1387549 w 1940442"/>
                    <a:gd name="connsiteY19" fmla="*/ 96804 h 1527583"/>
                    <a:gd name="connsiteX20" fmla="*/ 1419447 w 1940442"/>
                    <a:gd name="connsiteY20" fmla="*/ 107436 h 1527583"/>
                    <a:gd name="connsiteX21" fmla="*/ 1504507 w 1940442"/>
                    <a:gd name="connsiteY21" fmla="*/ 123385 h 1527583"/>
                    <a:gd name="connsiteX22" fmla="*/ 1584252 w 1940442"/>
                    <a:gd name="connsiteY22" fmla="*/ 171232 h 1527583"/>
                    <a:gd name="connsiteX23" fmla="*/ 1600200 w 1940442"/>
                    <a:gd name="connsiteY23" fmla="*/ 187180 h 1527583"/>
                    <a:gd name="connsiteX24" fmla="*/ 1616149 w 1940442"/>
                    <a:gd name="connsiteY24" fmla="*/ 213762 h 1527583"/>
                    <a:gd name="connsiteX25" fmla="*/ 1621466 w 1940442"/>
                    <a:gd name="connsiteY25" fmla="*/ 229711 h 1527583"/>
                    <a:gd name="connsiteX26" fmla="*/ 1642731 w 1940442"/>
                    <a:gd name="connsiteY26" fmla="*/ 240343 h 1527583"/>
                    <a:gd name="connsiteX27" fmla="*/ 1653363 w 1940442"/>
                    <a:gd name="connsiteY27" fmla="*/ 256292 h 1527583"/>
                    <a:gd name="connsiteX28" fmla="*/ 1674628 w 1940442"/>
                    <a:gd name="connsiteY28" fmla="*/ 298822 h 1527583"/>
                    <a:gd name="connsiteX29" fmla="*/ 1679945 w 1940442"/>
                    <a:gd name="connsiteY29" fmla="*/ 325404 h 1527583"/>
                    <a:gd name="connsiteX30" fmla="*/ 1722475 w 1940442"/>
                    <a:gd name="connsiteY30" fmla="*/ 378567 h 1527583"/>
                    <a:gd name="connsiteX31" fmla="*/ 1727791 w 1940442"/>
                    <a:gd name="connsiteY31" fmla="*/ 399832 h 1527583"/>
                    <a:gd name="connsiteX32" fmla="*/ 1743740 w 1940442"/>
                    <a:gd name="connsiteY32" fmla="*/ 431729 h 1527583"/>
                    <a:gd name="connsiteX33" fmla="*/ 1749056 w 1940442"/>
                    <a:gd name="connsiteY33" fmla="*/ 458311 h 1527583"/>
                    <a:gd name="connsiteX34" fmla="*/ 1770321 w 1940442"/>
                    <a:gd name="connsiteY34" fmla="*/ 474260 h 1527583"/>
                    <a:gd name="connsiteX35" fmla="*/ 1786270 w 1940442"/>
                    <a:gd name="connsiteY35" fmla="*/ 522106 h 1527583"/>
                    <a:gd name="connsiteX36" fmla="*/ 1823484 w 1940442"/>
                    <a:gd name="connsiteY36" fmla="*/ 612483 h 1527583"/>
                    <a:gd name="connsiteX37" fmla="*/ 1839433 w 1940442"/>
                    <a:gd name="connsiteY37" fmla="*/ 724125 h 1527583"/>
                    <a:gd name="connsiteX38" fmla="*/ 1887279 w 1940442"/>
                    <a:gd name="connsiteY38" fmla="*/ 793236 h 1527583"/>
                    <a:gd name="connsiteX39" fmla="*/ 1897912 w 1940442"/>
                    <a:gd name="connsiteY39" fmla="*/ 862348 h 1527583"/>
                    <a:gd name="connsiteX40" fmla="*/ 1924493 w 1940442"/>
                    <a:gd name="connsiteY40" fmla="*/ 963357 h 1527583"/>
                    <a:gd name="connsiteX41" fmla="*/ 1940442 w 1940442"/>
                    <a:gd name="connsiteY41" fmla="*/ 1106897 h 1527583"/>
                    <a:gd name="connsiteX42" fmla="*/ 1935126 w 1940442"/>
                    <a:gd name="connsiteY42" fmla="*/ 1223855 h 1527583"/>
                    <a:gd name="connsiteX43" fmla="*/ 1913861 w 1940442"/>
                    <a:gd name="connsiteY43" fmla="*/ 1292967 h 1527583"/>
                    <a:gd name="connsiteX44" fmla="*/ 1892596 w 1940442"/>
                    <a:gd name="connsiteY44" fmla="*/ 1308915 h 1527583"/>
                    <a:gd name="connsiteX45" fmla="*/ 1881963 w 1940442"/>
                    <a:gd name="connsiteY45" fmla="*/ 1351446 h 1527583"/>
                    <a:gd name="connsiteX46" fmla="*/ 1871331 w 1940442"/>
                    <a:gd name="connsiteY46" fmla="*/ 1367394 h 1527583"/>
                    <a:gd name="connsiteX47" fmla="*/ 1850066 w 1940442"/>
                    <a:gd name="connsiteY47" fmla="*/ 1415241 h 1527583"/>
                    <a:gd name="connsiteX48" fmla="*/ 1802219 w 1940442"/>
                    <a:gd name="connsiteY48" fmla="*/ 1441822 h 1527583"/>
                    <a:gd name="connsiteX49" fmla="*/ 1780954 w 1940442"/>
                    <a:gd name="connsiteY49" fmla="*/ 1473720 h 1527583"/>
                    <a:gd name="connsiteX50" fmla="*/ 1754372 w 1940442"/>
                    <a:gd name="connsiteY50" fmla="*/ 1489669 h 1527583"/>
                    <a:gd name="connsiteX51" fmla="*/ 1733107 w 1940442"/>
                    <a:gd name="connsiteY51" fmla="*/ 1500301 h 1527583"/>
                    <a:gd name="connsiteX52" fmla="*/ 1690577 w 1940442"/>
                    <a:gd name="connsiteY52" fmla="*/ 1510934 h 1527583"/>
                    <a:gd name="connsiteX53" fmla="*/ 1653363 w 1940442"/>
                    <a:gd name="connsiteY53" fmla="*/ 1516250 h 1527583"/>
                    <a:gd name="connsiteX54" fmla="*/ 1531089 w 1940442"/>
                    <a:gd name="connsiteY54" fmla="*/ 1521567 h 1527583"/>
                    <a:gd name="connsiteX55" fmla="*/ 1488559 w 1940442"/>
                    <a:gd name="connsiteY55" fmla="*/ 1526883 h 1527583"/>
                    <a:gd name="connsiteX56" fmla="*/ 1461978 w 1940442"/>
                    <a:gd name="connsiteY56" fmla="*/ 1521567 h 1527583"/>
                    <a:gd name="connsiteX57" fmla="*/ 1525773 w 1940442"/>
                    <a:gd name="connsiteY57" fmla="*/ 1473720 h 1527583"/>
                    <a:gd name="connsiteX58" fmla="*/ 1493875 w 1940442"/>
                    <a:gd name="connsiteY58" fmla="*/ 1526883 h 1527583"/>
                    <a:gd name="connsiteX59" fmla="*/ 1382233 w 1940442"/>
                    <a:gd name="connsiteY59" fmla="*/ 1479036 h 1527583"/>
                    <a:gd name="connsiteX60" fmla="*/ 1461977 w 1940442"/>
                    <a:gd name="connsiteY60" fmla="*/ 1494985 h 1527583"/>
                    <a:gd name="connsiteX61" fmla="*/ 1371600 w 1940442"/>
                    <a:gd name="connsiteY61" fmla="*/ 1431190 h 1527583"/>
                    <a:gd name="connsiteX62" fmla="*/ 1334387 w 1940442"/>
                    <a:gd name="connsiteY62" fmla="*/ 1431189 h 1527583"/>
                    <a:gd name="connsiteX63" fmla="*/ 1313121 w 1940442"/>
                    <a:gd name="connsiteY63" fmla="*/ 1372711 h 1527583"/>
                    <a:gd name="connsiteX64" fmla="*/ 1307805 w 1940442"/>
                    <a:gd name="connsiteY64" fmla="*/ 1383343 h 1527583"/>
                    <a:gd name="connsiteX65" fmla="*/ 1291856 w 1940442"/>
                    <a:gd name="connsiteY65" fmla="*/ 1340814 h 1527583"/>
                    <a:gd name="connsiteX66" fmla="*/ 1281224 w 1940442"/>
                    <a:gd name="connsiteY66" fmla="*/ 1308915 h 1527583"/>
                    <a:gd name="connsiteX67" fmla="*/ 1318438 w 1940442"/>
                    <a:gd name="connsiteY67" fmla="*/ 1303599 h 1527583"/>
                    <a:gd name="connsiteX68" fmla="*/ 1339703 w 1940442"/>
                    <a:gd name="connsiteY68" fmla="*/ 1255753 h 1527583"/>
                    <a:gd name="connsiteX69" fmla="*/ 1329070 w 1940442"/>
                    <a:gd name="connsiteY69" fmla="*/ 1181325 h 1527583"/>
                    <a:gd name="connsiteX70" fmla="*/ 1318438 w 1940442"/>
                    <a:gd name="connsiteY70" fmla="*/ 1160060 h 1527583"/>
                    <a:gd name="connsiteX71" fmla="*/ 1297172 w 1940442"/>
                    <a:gd name="connsiteY71" fmla="*/ 1149427 h 1527583"/>
                    <a:gd name="connsiteX72" fmla="*/ 1286540 w 1940442"/>
                    <a:gd name="connsiteY72" fmla="*/ 1122846 h 1527583"/>
                    <a:gd name="connsiteX73" fmla="*/ 1244010 w 1940442"/>
                    <a:gd name="connsiteY73" fmla="*/ 1053734 h 1527583"/>
                    <a:gd name="connsiteX74" fmla="*/ 1238693 w 1940442"/>
                    <a:gd name="connsiteY74" fmla="*/ 1037785 h 1527583"/>
                    <a:gd name="connsiteX75" fmla="*/ 1217428 w 1940442"/>
                    <a:gd name="connsiteY75" fmla="*/ 1000571 h 1527583"/>
                    <a:gd name="connsiteX76" fmla="*/ 1174898 w 1940442"/>
                    <a:gd name="connsiteY76" fmla="*/ 926143 h 1527583"/>
                    <a:gd name="connsiteX77" fmla="*/ 1169582 w 1940442"/>
                    <a:gd name="connsiteY77" fmla="*/ 904878 h 1527583"/>
                    <a:gd name="connsiteX78" fmla="*/ 1121735 w 1940442"/>
                    <a:gd name="connsiteY78" fmla="*/ 857032 h 1527583"/>
                    <a:gd name="connsiteX79" fmla="*/ 1100470 w 1940442"/>
                    <a:gd name="connsiteY79" fmla="*/ 825134 h 1527583"/>
                    <a:gd name="connsiteX80" fmla="*/ 1089838 w 1940442"/>
                    <a:gd name="connsiteY80" fmla="*/ 803869 h 1527583"/>
                    <a:gd name="connsiteX81" fmla="*/ 1063256 w 1940442"/>
                    <a:gd name="connsiteY81" fmla="*/ 793236 h 1527583"/>
                    <a:gd name="connsiteX82" fmla="*/ 1036675 w 1940442"/>
                    <a:gd name="connsiteY82" fmla="*/ 756022 h 1527583"/>
                    <a:gd name="connsiteX83" fmla="*/ 962247 w 1940442"/>
                    <a:gd name="connsiteY83" fmla="*/ 718808 h 1527583"/>
                    <a:gd name="connsiteX84" fmla="*/ 850605 w 1940442"/>
                    <a:gd name="connsiteY84" fmla="*/ 665646 h 1527583"/>
                    <a:gd name="connsiteX85" fmla="*/ 808075 w 1940442"/>
                    <a:gd name="connsiteY85" fmla="*/ 670962 h 1527583"/>
                    <a:gd name="connsiteX86" fmla="*/ 776177 w 1940442"/>
                    <a:gd name="connsiteY86" fmla="*/ 676278 h 1527583"/>
                    <a:gd name="connsiteX87" fmla="*/ 643270 w 1940442"/>
                    <a:gd name="connsiteY87" fmla="*/ 665646 h 1527583"/>
                    <a:gd name="connsiteX88" fmla="*/ 478466 w 1940442"/>
                    <a:gd name="connsiteY88" fmla="*/ 670962 h 1527583"/>
                    <a:gd name="connsiteX89" fmla="*/ 451884 w 1940442"/>
                    <a:gd name="connsiteY89" fmla="*/ 724125 h 1527583"/>
                    <a:gd name="connsiteX90" fmla="*/ 430619 w 1940442"/>
                    <a:gd name="connsiteY90" fmla="*/ 734757 h 1527583"/>
                    <a:gd name="connsiteX91" fmla="*/ 425303 w 1940442"/>
                    <a:gd name="connsiteY91" fmla="*/ 750706 h 1527583"/>
                    <a:gd name="connsiteX92" fmla="*/ 414670 w 1940442"/>
                    <a:gd name="connsiteY92" fmla="*/ 766655 h 1527583"/>
                    <a:gd name="connsiteX93" fmla="*/ 356191 w 1940442"/>
                    <a:gd name="connsiteY93" fmla="*/ 787920 h 1527583"/>
                    <a:gd name="connsiteX94" fmla="*/ 324293 w 1940442"/>
                    <a:gd name="connsiteY94" fmla="*/ 809185 h 1527583"/>
                    <a:gd name="connsiteX95" fmla="*/ 297712 w 1940442"/>
                    <a:gd name="connsiteY95" fmla="*/ 830450 h 1527583"/>
                    <a:gd name="connsiteX96" fmla="*/ 228600 w 1940442"/>
                    <a:gd name="connsiteY96" fmla="*/ 846399 h 1527583"/>
                    <a:gd name="connsiteX97" fmla="*/ 122275 w 1940442"/>
                    <a:gd name="connsiteY97" fmla="*/ 835767 h 1527583"/>
                    <a:gd name="connsiteX98" fmla="*/ 79745 w 1940442"/>
                    <a:gd name="connsiteY98" fmla="*/ 814501 h 1527583"/>
                    <a:gd name="connsiteX99" fmla="*/ 58479 w 1940442"/>
                    <a:gd name="connsiteY99" fmla="*/ 782604 h 1527583"/>
                    <a:gd name="connsiteX100" fmla="*/ 0 w 1940442"/>
                    <a:gd name="connsiteY100" fmla="*/ 729441 h 1527583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461977 w 1940442"/>
                    <a:gd name="connsiteY60" fmla="*/ 1494985 h 1528160"/>
                    <a:gd name="connsiteX61" fmla="*/ 1371600 w 1940442"/>
                    <a:gd name="connsiteY61" fmla="*/ 1431190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50605 w 1940442"/>
                    <a:gd name="connsiteY84" fmla="*/ 665646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478466 w 1940442"/>
                    <a:gd name="connsiteY88" fmla="*/ 670962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71600 w 1940442"/>
                    <a:gd name="connsiteY61" fmla="*/ 1431190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50605 w 1940442"/>
                    <a:gd name="connsiteY84" fmla="*/ 665646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478466 w 1940442"/>
                    <a:gd name="connsiteY88" fmla="*/ 670962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52550 w 1940442"/>
                    <a:gd name="connsiteY61" fmla="*/ 1447065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50605 w 1940442"/>
                    <a:gd name="connsiteY84" fmla="*/ 665646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478466 w 1940442"/>
                    <a:gd name="connsiteY88" fmla="*/ 670962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52550 w 1940442"/>
                    <a:gd name="connsiteY61" fmla="*/ 1447065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85530 w 1940442"/>
                    <a:gd name="connsiteY84" fmla="*/ 681521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478466 w 1940442"/>
                    <a:gd name="connsiteY88" fmla="*/ 670962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52550 w 1940442"/>
                    <a:gd name="connsiteY61" fmla="*/ 1447065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85530 w 1940442"/>
                    <a:gd name="connsiteY84" fmla="*/ 681521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503866 w 1940442"/>
                    <a:gd name="connsiteY88" fmla="*/ 674137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52550 w 1940442"/>
                    <a:gd name="connsiteY61" fmla="*/ 1447065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85530 w 1940442"/>
                    <a:gd name="connsiteY84" fmla="*/ 681521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503866 w 1940442"/>
                    <a:gd name="connsiteY88" fmla="*/ 674137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52550 w 1940442"/>
                    <a:gd name="connsiteY61" fmla="*/ 1447065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85530 w 1940442"/>
                    <a:gd name="connsiteY84" fmla="*/ 681521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494341 w 1940442"/>
                    <a:gd name="connsiteY88" fmla="*/ 686837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29441 h 1528160"/>
                    <a:gd name="connsiteX1" fmla="*/ 0 w 1940442"/>
                    <a:gd name="connsiteY1" fmla="*/ 729441 h 1528160"/>
                    <a:gd name="connsiteX2" fmla="*/ 10633 w 1940442"/>
                    <a:gd name="connsiteY2" fmla="*/ 569953 h 1528160"/>
                    <a:gd name="connsiteX3" fmla="*/ 15949 w 1940442"/>
                    <a:gd name="connsiteY3" fmla="*/ 538055 h 1528160"/>
                    <a:gd name="connsiteX4" fmla="*/ 42531 w 1940442"/>
                    <a:gd name="connsiteY4" fmla="*/ 500841 h 1528160"/>
                    <a:gd name="connsiteX5" fmla="*/ 79745 w 1940442"/>
                    <a:gd name="connsiteY5" fmla="*/ 410464 h 1528160"/>
                    <a:gd name="connsiteX6" fmla="*/ 90377 w 1940442"/>
                    <a:gd name="connsiteY6" fmla="*/ 389199 h 1528160"/>
                    <a:gd name="connsiteX7" fmla="*/ 101010 w 1940442"/>
                    <a:gd name="connsiteY7" fmla="*/ 362618 h 1528160"/>
                    <a:gd name="connsiteX8" fmla="*/ 122275 w 1940442"/>
                    <a:gd name="connsiteY8" fmla="*/ 341353 h 1528160"/>
                    <a:gd name="connsiteX9" fmla="*/ 138224 w 1940442"/>
                    <a:gd name="connsiteY9" fmla="*/ 277557 h 1528160"/>
                    <a:gd name="connsiteX10" fmla="*/ 212652 w 1940442"/>
                    <a:gd name="connsiteY10" fmla="*/ 213762 h 1528160"/>
                    <a:gd name="connsiteX11" fmla="*/ 239233 w 1940442"/>
                    <a:gd name="connsiteY11" fmla="*/ 155283 h 1528160"/>
                    <a:gd name="connsiteX12" fmla="*/ 303028 w 1940442"/>
                    <a:gd name="connsiteY12" fmla="*/ 128701 h 1528160"/>
                    <a:gd name="connsiteX13" fmla="*/ 366824 w 1940442"/>
                    <a:gd name="connsiteY13" fmla="*/ 75539 h 1528160"/>
                    <a:gd name="connsiteX14" fmla="*/ 409354 w 1940442"/>
                    <a:gd name="connsiteY14" fmla="*/ 70222 h 1528160"/>
                    <a:gd name="connsiteX15" fmla="*/ 473149 w 1940442"/>
                    <a:gd name="connsiteY15" fmla="*/ 48957 h 1528160"/>
                    <a:gd name="connsiteX16" fmla="*/ 520996 w 1940442"/>
                    <a:gd name="connsiteY16" fmla="*/ 43641 h 1528160"/>
                    <a:gd name="connsiteX17" fmla="*/ 552893 w 1940442"/>
                    <a:gd name="connsiteY17" fmla="*/ 38325 h 1528160"/>
                    <a:gd name="connsiteX18" fmla="*/ 1323754 w 1940442"/>
                    <a:gd name="connsiteY18" fmla="*/ 86171 h 1528160"/>
                    <a:gd name="connsiteX19" fmla="*/ 1387549 w 1940442"/>
                    <a:gd name="connsiteY19" fmla="*/ 96804 h 1528160"/>
                    <a:gd name="connsiteX20" fmla="*/ 1419447 w 1940442"/>
                    <a:gd name="connsiteY20" fmla="*/ 107436 h 1528160"/>
                    <a:gd name="connsiteX21" fmla="*/ 1504507 w 1940442"/>
                    <a:gd name="connsiteY21" fmla="*/ 123385 h 1528160"/>
                    <a:gd name="connsiteX22" fmla="*/ 1584252 w 1940442"/>
                    <a:gd name="connsiteY22" fmla="*/ 171232 h 1528160"/>
                    <a:gd name="connsiteX23" fmla="*/ 1600200 w 1940442"/>
                    <a:gd name="connsiteY23" fmla="*/ 187180 h 1528160"/>
                    <a:gd name="connsiteX24" fmla="*/ 1616149 w 1940442"/>
                    <a:gd name="connsiteY24" fmla="*/ 213762 h 1528160"/>
                    <a:gd name="connsiteX25" fmla="*/ 1621466 w 1940442"/>
                    <a:gd name="connsiteY25" fmla="*/ 229711 h 1528160"/>
                    <a:gd name="connsiteX26" fmla="*/ 1642731 w 1940442"/>
                    <a:gd name="connsiteY26" fmla="*/ 240343 h 1528160"/>
                    <a:gd name="connsiteX27" fmla="*/ 1653363 w 1940442"/>
                    <a:gd name="connsiteY27" fmla="*/ 256292 h 1528160"/>
                    <a:gd name="connsiteX28" fmla="*/ 1674628 w 1940442"/>
                    <a:gd name="connsiteY28" fmla="*/ 298822 h 1528160"/>
                    <a:gd name="connsiteX29" fmla="*/ 1679945 w 1940442"/>
                    <a:gd name="connsiteY29" fmla="*/ 325404 h 1528160"/>
                    <a:gd name="connsiteX30" fmla="*/ 1722475 w 1940442"/>
                    <a:gd name="connsiteY30" fmla="*/ 378567 h 1528160"/>
                    <a:gd name="connsiteX31" fmla="*/ 1727791 w 1940442"/>
                    <a:gd name="connsiteY31" fmla="*/ 399832 h 1528160"/>
                    <a:gd name="connsiteX32" fmla="*/ 1743740 w 1940442"/>
                    <a:gd name="connsiteY32" fmla="*/ 431729 h 1528160"/>
                    <a:gd name="connsiteX33" fmla="*/ 1749056 w 1940442"/>
                    <a:gd name="connsiteY33" fmla="*/ 458311 h 1528160"/>
                    <a:gd name="connsiteX34" fmla="*/ 1770321 w 1940442"/>
                    <a:gd name="connsiteY34" fmla="*/ 474260 h 1528160"/>
                    <a:gd name="connsiteX35" fmla="*/ 1786270 w 1940442"/>
                    <a:gd name="connsiteY35" fmla="*/ 522106 h 1528160"/>
                    <a:gd name="connsiteX36" fmla="*/ 1823484 w 1940442"/>
                    <a:gd name="connsiteY36" fmla="*/ 612483 h 1528160"/>
                    <a:gd name="connsiteX37" fmla="*/ 1839433 w 1940442"/>
                    <a:gd name="connsiteY37" fmla="*/ 724125 h 1528160"/>
                    <a:gd name="connsiteX38" fmla="*/ 1887279 w 1940442"/>
                    <a:gd name="connsiteY38" fmla="*/ 793236 h 1528160"/>
                    <a:gd name="connsiteX39" fmla="*/ 1897912 w 1940442"/>
                    <a:gd name="connsiteY39" fmla="*/ 862348 h 1528160"/>
                    <a:gd name="connsiteX40" fmla="*/ 1924493 w 1940442"/>
                    <a:gd name="connsiteY40" fmla="*/ 963357 h 1528160"/>
                    <a:gd name="connsiteX41" fmla="*/ 1940442 w 1940442"/>
                    <a:gd name="connsiteY41" fmla="*/ 1106897 h 1528160"/>
                    <a:gd name="connsiteX42" fmla="*/ 1935126 w 1940442"/>
                    <a:gd name="connsiteY42" fmla="*/ 1223855 h 1528160"/>
                    <a:gd name="connsiteX43" fmla="*/ 1913861 w 1940442"/>
                    <a:gd name="connsiteY43" fmla="*/ 1292967 h 1528160"/>
                    <a:gd name="connsiteX44" fmla="*/ 1892596 w 1940442"/>
                    <a:gd name="connsiteY44" fmla="*/ 1308915 h 1528160"/>
                    <a:gd name="connsiteX45" fmla="*/ 1881963 w 1940442"/>
                    <a:gd name="connsiteY45" fmla="*/ 1351446 h 1528160"/>
                    <a:gd name="connsiteX46" fmla="*/ 1871331 w 1940442"/>
                    <a:gd name="connsiteY46" fmla="*/ 1367394 h 1528160"/>
                    <a:gd name="connsiteX47" fmla="*/ 1850066 w 1940442"/>
                    <a:gd name="connsiteY47" fmla="*/ 1415241 h 1528160"/>
                    <a:gd name="connsiteX48" fmla="*/ 1802219 w 1940442"/>
                    <a:gd name="connsiteY48" fmla="*/ 1441822 h 1528160"/>
                    <a:gd name="connsiteX49" fmla="*/ 1780954 w 1940442"/>
                    <a:gd name="connsiteY49" fmla="*/ 1473720 h 1528160"/>
                    <a:gd name="connsiteX50" fmla="*/ 1754372 w 1940442"/>
                    <a:gd name="connsiteY50" fmla="*/ 1489669 h 1528160"/>
                    <a:gd name="connsiteX51" fmla="*/ 1733107 w 1940442"/>
                    <a:gd name="connsiteY51" fmla="*/ 1500301 h 1528160"/>
                    <a:gd name="connsiteX52" fmla="*/ 1690577 w 1940442"/>
                    <a:gd name="connsiteY52" fmla="*/ 1510934 h 1528160"/>
                    <a:gd name="connsiteX53" fmla="*/ 1653363 w 1940442"/>
                    <a:gd name="connsiteY53" fmla="*/ 1516250 h 1528160"/>
                    <a:gd name="connsiteX54" fmla="*/ 1531089 w 1940442"/>
                    <a:gd name="connsiteY54" fmla="*/ 1521567 h 1528160"/>
                    <a:gd name="connsiteX55" fmla="*/ 1488559 w 1940442"/>
                    <a:gd name="connsiteY55" fmla="*/ 1526883 h 1528160"/>
                    <a:gd name="connsiteX56" fmla="*/ 1461978 w 1940442"/>
                    <a:gd name="connsiteY56" fmla="*/ 1521567 h 1528160"/>
                    <a:gd name="connsiteX57" fmla="*/ 1487673 w 1940442"/>
                    <a:gd name="connsiteY57" fmla="*/ 1514995 h 1528160"/>
                    <a:gd name="connsiteX58" fmla="*/ 1493875 w 1940442"/>
                    <a:gd name="connsiteY58" fmla="*/ 1526883 h 1528160"/>
                    <a:gd name="connsiteX59" fmla="*/ 1382233 w 1940442"/>
                    <a:gd name="connsiteY59" fmla="*/ 1479036 h 1528160"/>
                    <a:gd name="connsiteX60" fmla="*/ 1382602 w 1940442"/>
                    <a:gd name="connsiteY60" fmla="*/ 1456885 h 1528160"/>
                    <a:gd name="connsiteX61" fmla="*/ 1352550 w 1940442"/>
                    <a:gd name="connsiteY61" fmla="*/ 1447065 h 1528160"/>
                    <a:gd name="connsiteX62" fmla="*/ 1334387 w 1940442"/>
                    <a:gd name="connsiteY62" fmla="*/ 1431189 h 1528160"/>
                    <a:gd name="connsiteX63" fmla="*/ 1313121 w 1940442"/>
                    <a:gd name="connsiteY63" fmla="*/ 1372711 h 1528160"/>
                    <a:gd name="connsiteX64" fmla="*/ 1307805 w 1940442"/>
                    <a:gd name="connsiteY64" fmla="*/ 1383343 h 1528160"/>
                    <a:gd name="connsiteX65" fmla="*/ 1291856 w 1940442"/>
                    <a:gd name="connsiteY65" fmla="*/ 1340814 h 1528160"/>
                    <a:gd name="connsiteX66" fmla="*/ 1281224 w 1940442"/>
                    <a:gd name="connsiteY66" fmla="*/ 1308915 h 1528160"/>
                    <a:gd name="connsiteX67" fmla="*/ 1318438 w 1940442"/>
                    <a:gd name="connsiteY67" fmla="*/ 1303599 h 1528160"/>
                    <a:gd name="connsiteX68" fmla="*/ 1339703 w 1940442"/>
                    <a:gd name="connsiteY68" fmla="*/ 1255753 h 1528160"/>
                    <a:gd name="connsiteX69" fmla="*/ 1329070 w 1940442"/>
                    <a:gd name="connsiteY69" fmla="*/ 1181325 h 1528160"/>
                    <a:gd name="connsiteX70" fmla="*/ 1318438 w 1940442"/>
                    <a:gd name="connsiteY70" fmla="*/ 1160060 h 1528160"/>
                    <a:gd name="connsiteX71" fmla="*/ 1297172 w 1940442"/>
                    <a:gd name="connsiteY71" fmla="*/ 1149427 h 1528160"/>
                    <a:gd name="connsiteX72" fmla="*/ 1286540 w 1940442"/>
                    <a:gd name="connsiteY72" fmla="*/ 1122846 h 1528160"/>
                    <a:gd name="connsiteX73" fmla="*/ 1244010 w 1940442"/>
                    <a:gd name="connsiteY73" fmla="*/ 1053734 h 1528160"/>
                    <a:gd name="connsiteX74" fmla="*/ 1238693 w 1940442"/>
                    <a:gd name="connsiteY74" fmla="*/ 1037785 h 1528160"/>
                    <a:gd name="connsiteX75" fmla="*/ 1217428 w 1940442"/>
                    <a:gd name="connsiteY75" fmla="*/ 1000571 h 1528160"/>
                    <a:gd name="connsiteX76" fmla="*/ 1174898 w 1940442"/>
                    <a:gd name="connsiteY76" fmla="*/ 926143 h 1528160"/>
                    <a:gd name="connsiteX77" fmla="*/ 1169582 w 1940442"/>
                    <a:gd name="connsiteY77" fmla="*/ 904878 h 1528160"/>
                    <a:gd name="connsiteX78" fmla="*/ 1121735 w 1940442"/>
                    <a:gd name="connsiteY78" fmla="*/ 857032 h 1528160"/>
                    <a:gd name="connsiteX79" fmla="*/ 1100470 w 1940442"/>
                    <a:gd name="connsiteY79" fmla="*/ 825134 h 1528160"/>
                    <a:gd name="connsiteX80" fmla="*/ 1089838 w 1940442"/>
                    <a:gd name="connsiteY80" fmla="*/ 803869 h 1528160"/>
                    <a:gd name="connsiteX81" fmla="*/ 1063256 w 1940442"/>
                    <a:gd name="connsiteY81" fmla="*/ 793236 h 1528160"/>
                    <a:gd name="connsiteX82" fmla="*/ 1036675 w 1940442"/>
                    <a:gd name="connsiteY82" fmla="*/ 756022 h 1528160"/>
                    <a:gd name="connsiteX83" fmla="*/ 962247 w 1940442"/>
                    <a:gd name="connsiteY83" fmla="*/ 718808 h 1528160"/>
                    <a:gd name="connsiteX84" fmla="*/ 885530 w 1940442"/>
                    <a:gd name="connsiteY84" fmla="*/ 681521 h 1528160"/>
                    <a:gd name="connsiteX85" fmla="*/ 808075 w 1940442"/>
                    <a:gd name="connsiteY85" fmla="*/ 670962 h 1528160"/>
                    <a:gd name="connsiteX86" fmla="*/ 776177 w 1940442"/>
                    <a:gd name="connsiteY86" fmla="*/ 676278 h 1528160"/>
                    <a:gd name="connsiteX87" fmla="*/ 643270 w 1940442"/>
                    <a:gd name="connsiteY87" fmla="*/ 665646 h 1528160"/>
                    <a:gd name="connsiteX88" fmla="*/ 494341 w 1940442"/>
                    <a:gd name="connsiteY88" fmla="*/ 686837 h 1528160"/>
                    <a:gd name="connsiteX89" fmla="*/ 451884 w 1940442"/>
                    <a:gd name="connsiteY89" fmla="*/ 724125 h 1528160"/>
                    <a:gd name="connsiteX90" fmla="*/ 430619 w 1940442"/>
                    <a:gd name="connsiteY90" fmla="*/ 734757 h 1528160"/>
                    <a:gd name="connsiteX91" fmla="*/ 425303 w 1940442"/>
                    <a:gd name="connsiteY91" fmla="*/ 750706 h 1528160"/>
                    <a:gd name="connsiteX92" fmla="*/ 414670 w 1940442"/>
                    <a:gd name="connsiteY92" fmla="*/ 766655 h 1528160"/>
                    <a:gd name="connsiteX93" fmla="*/ 356191 w 1940442"/>
                    <a:gd name="connsiteY93" fmla="*/ 787920 h 1528160"/>
                    <a:gd name="connsiteX94" fmla="*/ 324293 w 1940442"/>
                    <a:gd name="connsiteY94" fmla="*/ 809185 h 1528160"/>
                    <a:gd name="connsiteX95" fmla="*/ 297712 w 1940442"/>
                    <a:gd name="connsiteY95" fmla="*/ 830450 h 1528160"/>
                    <a:gd name="connsiteX96" fmla="*/ 228600 w 1940442"/>
                    <a:gd name="connsiteY96" fmla="*/ 846399 h 1528160"/>
                    <a:gd name="connsiteX97" fmla="*/ 122275 w 1940442"/>
                    <a:gd name="connsiteY97" fmla="*/ 835767 h 1528160"/>
                    <a:gd name="connsiteX98" fmla="*/ 79745 w 1940442"/>
                    <a:gd name="connsiteY98" fmla="*/ 814501 h 1528160"/>
                    <a:gd name="connsiteX99" fmla="*/ 58479 w 1940442"/>
                    <a:gd name="connsiteY99" fmla="*/ 782604 h 1528160"/>
                    <a:gd name="connsiteX100" fmla="*/ 0 w 1940442"/>
                    <a:gd name="connsiteY100" fmla="*/ 729441 h 1528160"/>
                    <a:gd name="connsiteX0" fmla="*/ 0 w 1940442"/>
                    <a:gd name="connsiteY0" fmla="*/ 709828 h 1508547"/>
                    <a:gd name="connsiteX1" fmla="*/ 0 w 1940442"/>
                    <a:gd name="connsiteY1" fmla="*/ 709828 h 1508547"/>
                    <a:gd name="connsiteX2" fmla="*/ 10633 w 1940442"/>
                    <a:gd name="connsiteY2" fmla="*/ 550340 h 1508547"/>
                    <a:gd name="connsiteX3" fmla="*/ 15949 w 1940442"/>
                    <a:gd name="connsiteY3" fmla="*/ 518442 h 1508547"/>
                    <a:gd name="connsiteX4" fmla="*/ 42531 w 1940442"/>
                    <a:gd name="connsiteY4" fmla="*/ 481228 h 1508547"/>
                    <a:gd name="connsiteX5" fmla="*/ 79745 w 1940442"/>
                    <a:gd name="connsiteY5" fmla="*/ 390851 h 1508547"/>
                    <a:gd name="connsiteX6" fmla="*/ 90377 w 1940442"/>
                    <a:gd name="connsiteY6" fmla="*/ 369586 h 1508547"/>
                    <a:gd name="connsiteX7" fmla="*/ 101010 w 1940442"/>
                    <a:gd name="connsiteY7" fmla="*/ 343005 h 1508547"/>
                    <a:gd name="connsiteX8" fmla="*/ 122275 w 1940442"/>
                    <a:gd name="connsiteY8" fmla="*/ 321740 h 1508547"/>
                    <a:gd name="connsiteX9" fmla="*/ 138224 w 1940442"/>
                    <a:gd name="connsiteY9" fmla="*/ 257944 h 1508547"/>
                    <a:gd name="connsiteX10" fmla="*/ 212652 w 1940442"/>
                    <a:gd name="connsiteY10" fmla="*/ 194149 h 1508547"/>
                    <a:gd name="connsiteX11" fmla="*/ 239233 w 1940442"/>
                    <a:gd name="connsiteY11" fmla="*/ 135670 h 1508547"/>
                    <a:gd name="connsiteX12" fmla="*/ 303028 w 1940442"/>
                    <a:gd name="connsiteY12" fmla="*/ 109088 h 1508547"/>
                    <a:gd name="connsiteX13" fmla="*/ 366824 w 1940442"/>
                    <a:gd name="connsiteY13" fmla="*/ 55926 h 1508547"/>
                    <a:gd name="connsiteX14" fmla="*/ 409354 w 1940442"/>
                    <a:gd name="connsiteY14" fmla="*/ 50609 h 1508547"/>
                    <a:gd name="connsiteX15" fmla="*/ 473149 w 1940442"/>
                    <a:gd name="connsiteY15" fmla="*/ 29344 h 1508547"/>
                    <a:gd name="connsiteX16" fmla="*/ 520996 w 1940442"/>
                    <a:gd name="connsiteY16" fmla="*/ 24028 h 1508547"/>
                    <a:gd name="connsiteX17" fmla="*/ 552893 w 1940442"/>
                    <a:gd name="connsiteY17" fmla="*/ 18712 h 1508547"/>
                    <a:gd name="connsiteX18" fmla="*/ 1152304 w 1940442"/>
                    <a:gd name="connsiteY18" fmla="*/ 28458 h 1508547"/>
                    <a:gd name="connsiteX19" fmla="*/ 1387549 w 1940442"/>
                    <a:gd name="connsiteY19" fmla="*/ 77191 h 1508547"/>
                    <a:gd name="connsiteX20" fmla="*/ 1419447 w 1940442"/>
                    <a:gd name="connsiteY20" fmla="*/ 87823 h 1508547"/>
                    <a:gd name="connsiteX21" fmla="*/ 1504507 w 1940442"/>
                    <a:gd name="connsiteY21" fmla="*/ 103772 h 1508547"/>
                    <a:gd name="connsiteX22" fmla="*/ 1584252 w 1940442"/>
                    <a:gd name="connsiteY22" fmla="*/ 151619 h 1508547"/>
                    <a:gd name="connsiteX23" fmla="*/ 1600200 w 1940442"/>
                    <a:gd name="connsiteY23" fmla="*/ 167567 h 1508547"/>
                    <a:gd name="connsiteX24" fmla="*/ 1616149 w 1940442"/>
                    <a:gd name="connsiteY24" fmla="*/ 194149 h 1508547"/>
                    <a:gd name="connsiteX25" fmla="*/ 1621466 w 1940442"/>
                    <a:gd name="connsiteY25" fmla="*/ 210098 h 1508547"/>
                    <a:gd name="connsiteX26" fmla="*/ 1642731 w 1940442"/>
                    <a:gd name="connsiteY26" fmla="*/ 220730 h 1508547"/>
                    <a:gd name="connsiteX27" fmla="*/ 1653363 w 1940442"/>
                    <a:gd name="connsiteY27" fmla="*/ 236679 h 1508547"/>
                    <a:gd name="connsiteX28" fmla="*/ 1674628 w 1940442"/>
                    <a:gd name="connsiteY28" fmla="*/ 279209 h 1508547"/>
                    <a:gd name="connsiteX29" fmla="*/ 1679945 w 1940442"/>
                    <a:gd name="connsiteY29" fmla="*/ 305791 h 1508547"/>
                    <a:gd name="connsiteX30" fmla="*/ 1722475 w 1940442"/>
                    <a:gd name="connsiteY30" fmla="*/ 358954 h 1508547"/>
                    <a:gd name="connsiteX31" fmla="*/ 1727791 w 1940442"/>
                    <a:gd name="connsiteY31" fmla="*/ 380219 h 1508547"/>
                    <a:gd name="connsiteX32" fmla="*/ 1743740 w 1940442"/>
                    <a:gd name="connsiteY32" fmla="*/ 412116 h 1508547"/>
                    <a:gd name="connsiteX33" fmla="*/ 1749056 w 1940442"/>
                    <a:gd name="connsiteY33" fmla="*/ 438698 h 1508547"/>
                    <a:gd name="connsiteX34" fmla="*/ 1770321 w 1940442"/>
                    <a:gd name="connsiteY34" fmla="*/ 454647 h 1508547"/>
                    <a:gd name="connsiteX35" fmla="*/ 1786270 w 1940442"/>
                    <a:gd name="connsiteY35" fmla="*/ 502493 h 1508547"/>
                    <a:gd name="connsiteX36" fmla="*/ 1823484 w 1940442"/>
                    <a:gd name="connsiteY36" fmla="*/ 592870 h 1508547"/>
                    <a:gd name="connsiteX37" fmla="*/ 1839433 w 1940442"/>
                    <a:gd name="connsiteY37" fmla="*/ 704512 h 1508547"/>
                    <a:gd name="connsiteX38" fmla="*/ 1887279 w 1940442"/>
                    <a:gd name="connsiteY38" fmla="*/ 773623 h 1508547"/>
                    <a:gd name="connsiteX39" fmla="*/ 1897912 w 1940442"/>
                    <a:gd name="connsiteY39" fmla="*/ 842735 h 1508547"/>
                    <a:gd name="connsiteX40" fmla="*/ 1924493 w 1940442"/>
                    <a:gd name="connsiteY40" fmla="*/ 943744 h 1508547"/>
                    <a:gd name="connsiteX41" fmla="*/ 1940442 w 1940442"/>
                    <a:gd name="connsiteY41" fmla="*/ 1087284 h 1508547"/>
                    <a:gd name="connsiteX42" fmla="*/ 1935126 w 1940442"/>
                    <a:gd name="connsiteY42" fmla="*/ 1204242 h 1508547"/>
                    <a:gd name="connsiteX43" fmla="*/ 1913861 w 1940442"/>
                    <a:gd name="connsiteY43" fmla="*/ 1273354 h 1508547"/>
                    <a:gd name="connsiteX44" fmla="*/ 1892596 w 1940442"/>
                    <a:gd name="connsiteY44" fmla="*/ 1289302 h 1508547"/>
                    <a:gd name="connsiteX45" fmla="*/ 1881963 w 1940442"/>
                    <a:gd name="connsiteY45" fmla="*/ 1331833 h 1508547"/>
                    <a:gd name="connsiteX46" fmla="*/ 1871331 w 1940442"/>
                    <a:gd name="connsiteY46" fmla="*/ 1347781 h 1508547"/>
                    <a:gd name="connsiteX47" fmla="*/ 1850066 w 1940442"/>
                    <a:gd name="connsiteY47" fmla="*/ 1395628 h 1508547"/>
                    <a:gd name="connsiteX48" fmla="*/ 1802219 w 1940442"/>
                    <a:gd name="connsiteY48" fmla="*/ 1422209 h 1508547"/>
                    <a:gd name="connsiteX49" fmla="*/ 1780954 w 1940442"/>
                    <a:gd name="connsiteY49" fmla="*/ 1454107 h 1508547"/>
                    <a:gd name="connsiteX50" fmla="*/ 1754372 w 1940442"/>
                    <a:gd name="connsiteY50" fmla="*/ 1470056 h 1508547"/>
                    <a:gd name="connsiteX51" fmla="*/ 1733107 w 1940442"/>
                    <a:gd name="connsiteY51" fmla="*/ 1480688 h 1508547"/>
                    <a:gd name="connsiteX52" fmla="*/ 1690577 w 1940442"/>
                    <a:gd name="connsiteY52" fmla="*/ 1491321 h 1508547"/>
                    <a:gd name="connsiteX53" fmla="*/ 1653363 w 1940442"/>
                    <a:gd name="connsiteY53" fmla="*/ 1496637 h 1508547"/>
                    <a:gd name="connsiteX54" fmla="*/ 1531089 w 1940442"/>
                    <a:gd name="connsiteY54" fmla="*/ 1501954 h 1508547"/>
                    <a:gd name="connsiteX55" fmla="*/ 1488559 w 1940442"/>
                    <a:gd name="connsiteY55" fmla="*/ 1507270 h 1508547"/>
                    <a:gd name="connsiteX56" fmla="*/ 1461978 w 1940442"/>
                    <a:gd name="connsiteY56" fmla="*/ 1501954 h 1508547"/>
                    <a:gd name="connsiteX57" fmla="*/ 1487673 w 1940442"/>
                    <a:gd name="connsiteY57" fmla="*/ 1495382 h 1508547"/>
                    <a:gd name="connsiteX58" fmla="*/ 1493875 w 1940442"/>
                    <a:gd name="connsiteY58" fmla="*/ 1507270 h 1508547"/>
                    <a:gd name="connsiteX59" fmla="*/ 1382233 w 1940442"/>
                    <a:gd name="connsiteY59" fmla="*/ 1459423 h 1508547"/>
                    <a:gd name="connsiteX60" fmla="*/ 1382602 w 1940442"/>
                    <a:gd name="connsiteY60" fmla="*/ 1437272 h 1508547"/>
                    <a:gd name="connsiteX61" fmla="*/ 1352550 w 1940442"/>
                    <a:gd name="connsiteY61" fmla="*/ 1427452 h 1508547"/>
                    <a:gd name="connsiteX62" fmla="*/ 1334387 w 1940442"/>
                    <a:gd name="connsiteY62" fmla="*/ 1411576 h 1508547"/>
                    <a:gd name="connsiteX63" fmla="*/ 1313121 w 1940442"/>
                    <a:gd name="connsiteY63" fmla="*/ 1353098 h 1508547"/>
                    <a:gd name="connsiteX64" fmla="*/ 1307805 w 1940442"/>
                    <a:gd name="connsiteY64" fmla="*/ 1363730 h 1508547"/>
                    <a:gd name="connsiteX65" fmla="*/ 1291856 w 1940442"/>
                    <a:gd name="connsiteY65" fmla="*/ 1321201 h 1508547"/>
                    <a:gd name="connsiteX66" fmla="*/ 1281224 w 1940442"/>
                    <a:gd name="connsiteY66" fmla="*/ 1289302 h 1508547"/>
                    <a:gd name="connsiteX67" fmla="*/ 1318438 w 1940442"/>
                    <a:gd name="connsiteY67" fmla="*/ 1283986 h 1508547"/>
                    <a:gd name="connsiteX68" fmla="*/ 1339703 w 1940442"/>
                    <a:gd name="connsiteY68" fmla="*/ 1236140 h 1508547"/>
                    <a:gd name="connsiteX69" fmla="*/ 1329070 w 1940442"/>
                    <a:gd name="connsiteY69" fmla="*/ 1161712 h 1508547"/>
                    <a:gd name="connsiteX70" fmla="*/ 1318438 w 1940442"/>
                    <a:gd name="connsiteY70" fmla="*/ 1140447 h 1508547"/>
                    <a:gd name="connsiteX71" fmla="*/ 1297172 w 1940442"/>
                    <a:gd name="connsiteY71" fmla="*/ 1129814 h 1508547"/>
                    <a:gd name="connsiteX72" fmla="*/ 1286540 w 1940442"/>
                    <a:gd name="connsiteY72" fmla="*/ 1103233 h 1508547"/>
                    <a:gd name="connsiteX73" fmla="*/ 1244010 w 1940442"/>
                    <a:gd name="connsiteY73" fmla="*/ 1034121 h 1508547"/>
                    <a:gd name="connsiteX74" fmla="*/ 1238693 w 1940442"/>
                    <a:gd name="connsiteY74" fmla="*/ 1018172 h 1508547"/>
                    <a:gd name="connsiteX75" fmla="*/ 1217428 w 1940442"/>
                    <a:gd name="connsiteY75" fmla="*/ 980958 h 1508547"/>
                    <a:gd name="connsiteX76" fmla="*/ 1174898 w 1940442"/>
                    <a:gd name="connsiteY76" fmla="*/ 906530 h 1508547"/>
                    <a:gd name="connsiteX77" fmla="*/ 1169582 w 1940442"/>
                    <a:gd name="connsiteY77" fmla="*/ 885265 h 1508547"/>
                    <a:gd name="connsiteX78" fmla="*/ 1121735 w 1940442"/>
                    <a:gd name="connsiteY78" fmla="*/ 837419 h 1508547"/>
                    <a:gd name="connsiteX79" fmla="*/ 1100470 w 1940442"/>
                    <a:gd name="connsiteY79" fmla="*/ 805521 h 1508547"/>
                    <a:gd name="connsiteX80" fmla="*/ 1089838 w 1940442"/>
                    <a:gd name="connsiteY80" fmla="*/ 784256 h 1508547"/>
                    <a:gd name="connsiteX81" fmla="*/ 1063256 w 1940442"/>
                    <a:gd name="connsiteY81" fmla="*/ 773623 h 1508547"/>
                    <a:gd name="connsiteX82" fmla="*/ 1036675 w 1940442"/>
                    <a:gd name="connsiteY82" fmla="*/ 736409 h 1508547"/>
                    <a:gd name="connsiteX83" fmla="*/ 962247 w 1940442"/>
                    <a:gd name="connsiteY83" fmla="*/ 699195 h 1508547"/>
                    <a:gd name="connsiteX84" fmla="*/ 885530 w 1940442"/>
                    <a:gd name="connsiteY84" fmla="*/ 661908 h 1508547"/>
                    <a:gd name="connsiteX85" fmla="*/ 808075 w 1940442"/>
                    <a:gd name="connsiteY85" fmla="*/ 651349 h 1508547"/>
                    <a:gd name="connsiteX86" fmla="*/ 776177 w 1940442"/>
                    <a:gd name="connsiteY86" fmla="*/ 656665 h 1508547"/>
                    <a:gd name="connsiteX87" fmla="*/ 643270 w 1940442"/>
                    <a:gd name="connsiteY87" fmla="*/ 646033 h 1508547"/>
                    <a:gd name="connsiteX88" fmla="*/ 494341 w 1940442"/>
                    <a:gd name="connsiteY88" fmla="*/ 667224 h 1508547"/>
                    <a:gd name="connsiteX89" fmla="*/ 451884 w 1940442"/>
                    <a:gd name="connsiteY89" fmla="*/ 704512 h 1508547"/>
                    <a:gd name="connsiteX90" fmla="*/ 430619 w 1940442"/>
                    <a:gd name="connsiteY90" fmla="*/ 715144 h 1508547"/>
                    <a:gd name="connsiteX91" fmla="*/ 425303 w 1940442"/>
                    <a:gd name="connsiteY91" fmla="*/ 731093 h 1508547"/>
                    <a:gd name="connsiteX92" fmla="*/ 414670 w 1940442"/>
                    <a:gd name="connsiteY92" fmla="*/ 747042 h 1508547"/>
                    <a:gd name="connsiteX93" fmla="*/ 356191 w 1940442"/>
                    <a:gd name="connsiteY93" fmla="*/ 768307 h 1508547"/>
                    <a:gd name="connsiteX94" fmla="*/ 324293 w 1940442"/>
                    <a:gd name="connsiteY94" fmla="*/ 789572 h 1508547"/>
                    <a:gd name="connsiteX95" fmla="*/ 297712 w 1940442"/>
                    <a:gd name="connsiteY95" fmla="*/ 810837 h 1508547"/>
                    <a:gd name="connsiteX96" fmla="*/ 228600 w 1940442"/>
                    <a:gd name="connsiteY96" fmla="*/ 826786 h 1508547"/>
                    <a:gd name="connsiteX97" fmla="*/ 122275 w 1940442"/>
                    <a:gd name="connsiteY97" fmla="*/ 816154 h 1508547"/>
                    <a:gd name="connsiteX98" fmla="*/ 79745 w 1940442"/>
                    <a:gd name="connsiteY98" fmla="*/ 794888 h 1508547"/>
                    <a:gd name="connsiteX99" fmla="*/ 58479 w 1940442"/>
                    <a:gd name="connsiteY99" fmla="*/ 762991 h 1508547"/>
                    <a:gd name="connsiteX100" fmla="*/ 0 w 1940442"/>
                    <a:gd name="connsiteY100" fmla="*/ 709828 h 1508547"/>
                    <a:gd name="connsiteX0" fmla="*/ 0 w 1940442"/>
                    <a:gd name="connsiteY0" fmla="*/ 709836 h 1508555"/>
                    <a:gd name="connsiteX1" fmla="*/ 0 w 1940442"/>
                    <a:gd name="connsiteY1" fmla="*/ 709836 h 1508555"/>
                    <a:gd name="connsiteX2" fmla="*/ 10633 w 1940442"/>
                    <a:gd name="connsiteY2" fmla="*/ 550348 h 1508555"/>
                    <a:gd name="connsiteX3" fmla="*/ 15949 w 1940442"/>
                    <a:gd name="connsiteY3" fmla="*/ 518450 h 1508555"/>
                    <a:gd name="connsiteX4" fmla="*/ 42531 w 1940442"/>
                    <a:gd name="connsiteY4" fmla="*/ 481236 h 1508555"/>
                    <a:gd name="connsiteX5" fmla="*/ 79745 w 1940442"/>
                    <a:gd name="connsiteY5" fmla="*/ 390859 h 1508555"/>
                    <a:gd name="connsiteX6" fmla="*/ 90377 w 1940442"/>
                    <a:gd name="connsiteY6" fmla="*/ 369594 h 1508555"/>
                    <a:gd name="connsiteX7" fmla="*/ 101010 w 1940442"/>
                    <a:gd name="connsiteY7" fmla="*/ 343013 h 1508555"/>
                    <a:gd name="connsiteX8" fmla="*/ 122275 w 1940442"/>
                    <a:gd name="connsiteY8" fmla="*/ 321748 h 1508555"/>
                    <a:gd name="connsiteX9" fmla="*/ 138224 w 1940442"/>
                    <a:gd name="connsiteY9" fmla="*/ 257952 h 1508555"/>
                    <a:gd name="connsiteX10" fmla="*/ 212652 w 1940442"/>
                    <a:gd name="connsiteY10" fmla="*/ 194157 h 1508555"/>
                    <a:gd name="connsiteX11" fmla="*/ 239233 w 1940442"/>
                    <a:gd name="connsiteY11" fmla="*/ 135678 h 1508555"/>
                    <a:gd name="connsiteX12" fmla="*/ 303028 w 1940442"/>
                    <a:gd name="connsiteY12" fmla="*/ 109096 h 1508555"/>
                    <a:gd name="connsiteX13" fmla="*/ 366824 w 1940442"/>
                    <a:gd name="connsiteY13" fmla="*/ 55934 h 1508555"/>
                    <a:gd name="connsiteX14" fmla="*/ 409354 w 1940442"/>
                    <a:gd name="connsiteY14" fmla="*/ 50617 h 1508555"/>
                    <a:gd name="connsiteX15" fmla="*/ 473149 w 1940442"/>
                    <a:gd name="connsiteY15" fmla="*/ 29352 h 1508555"/>
                    <a:gd name="connsiteX16" fmla="*/ 520996 w 1940442"/>
                    <a:gd name="connsiteY16" fmla="*/ 24036 h 1508555"/>
                    <a:gd name="connsiteX17" fmla="*/ 552893 w 1940442"/>
                    <a:gd name="connsiteY17" fmla="*/ 18720 h 1508555"/>
                    <a:gd name="connsiteX18" fmla="*/ 963176 w 1940442"/>
                    <a:gd name="connsiteY18" fmla="*/ 113 h 1508555"/>
                    <a:gd name="connsiteX19" fmla="*/ 1152304 w 1940442"/>
                    <a:gd name="connsiteY19" fmla="*/ 28466 h 1508555"/>
                    <a:gd name="connsiteX20" fmla="*/ 1387549 w 1940442"/>
                    <a:gd name="connsiteY20" fmla="*/ 77199 h 1508555"/>
                    <a:gd name="connsiteX21" fmla="*/ 1419447 w 1940442"/>
                    <a:gd name="connsiteY21" fmla="*/ 87831 h 1508555"/>
                    <a:gd name="connsiteX22" fmla="*/ 1504507 w 1940442"/>
                    <a:gd name="connsiteY22" fmla="*/ 103780 h 1508555"/>
                    <a:gd name="connsiteX23" fmla="*/ 1584252 w 1940442"/>
                    <a:gd name="connsiteY23" fmla="*/ 151627 h 1508555"/>
                    <a:gd name="connsiteX24" fmla="*/ 1600200 w 1940442"/>
                    <a:gd name="connsiteY24" fmla="*/ 167575 h 1508555"/>
                    <a:gd name="connsiteX25" fmla="*/ 1616149 w 1940442"/>
                    <a:gd name="connsiteY25" fmla="*/ 194157 h 1508555"/>
                    <a:gd name="connsiteX26" fmla="*/ 1621466 w 1940442"/>
                    <a:gd name="connsiteY26" fmla="*/ 210106 h 1508555"/>
                    <a:gd name="connsiteX27" fmla="*/ 1642731 w 1940442"/>
                    <a:gd name="connsiteY27" fmla="*/ 220738 h 1508555"/>
                    <a:gd name="connsiteX28" fmla="*/ 1653363 w 1940442"/>
                    <a:gd name="connsiteY28" fmla="*/ 236687 h 1508555"/>
                    <a:gd name="connsiteX29" fmla="*/ 1674628 w 1940442"/>
                    <a:gd name="connsiteY29" fmla="*/ 279217 h 1508555"/>
                    <a:gd name="connsiteX30" fmla="*/ 1679945 w 1940442"/>
                    <a:gd name="connsiteY30" fmla="*/ 305799 h 1508555"/>
                    <a:gd name="connsiteX31" fmla="*/ 1722475 w 1940442"/>
                    <a:gd name="connsiteY31" fmla="*/ 358962 h 1508555"/>
                    <a:gd name="connsiteX32" fmla="*/ 1727791 w 1940442"/>
                    <a:gd name="connsiteY32" fmla="*/ 380227 h 1508555"/>
                    <a:gd name="connsiteX33" fmla="*/ 1743740 w 1940442"/>
                    <a:gd name="connsiteY33" fmla="*/ 412124 h 1508555"/>
                    <a:gd name="connsiteX34" fmla="*/ 1749056 w 1940442"/>
                    <a:gd name="connsiteY34" fmla="*/ 438706 h 1508555"/>
                    <a:gd name="connsiteX35" fmla="*/ 1770321 w 1940442"/>
                    <a:gd name="connsiteY35" fmla="*/ 454655 h 1508555"/>
                    <a:gd name="connsiteX36" fmla="*/ 1786270 w 1940442"/>
                    <a:gd name="connsiteY36" fmla="*/ 502501 h 1508555"/>
                    <a:gd name="connsiteX37" fmla="*/ 1823484 w 1940442"/>
                    <a:gd name="connsiteY37" fmla="*/ 592878 h 1508555"/>
                    <a:gd name="connsiteX38" fmla="*/ 1839433 w 1940442"/>
                    <a:gd name="connsiteY38" fmla="*/ 704520 h 1508555"/>
                    <a:gd name="connsiteX39" fmla="*/ 1887279 w 1940442"/>
                    <a:gd name="connsiteY39" fmla="*/ 773631 h 1508555"/>
                    <a:gd name="connsiteX40" fmla="*/ 1897912 w 1940442"/>
                    <a:gd name="connsiteY40" fmla="*/ 842743 h 1508555"/>
                    <a:gd name="connsiteX41" fmla="*/ 1924493 w 1940442"/>
                    <a:gd name="connsiteY41" fmla="*/ 943752 h 1508555"/>
                    <a:gd name="connsiteX42" fmla="*/ 1940442 w 1940442"/>
                    <a:gd name="connsiteY42" fmla="*/ 1087292 h 1508555"/>
                    <a:gd name="connsiteX43" fmla="*/ 1935126 w 1940442"/>
                    <a:gd name="connsiteY43" fmla="*/ 1204250 h 1508555"/>
                    <a:gd name="connsiteX44" fmla="*/ 1913861 w 1940442"/>
                    <a:gd name="connsiteY44" fmla="*/ 1273362 h 1508555"/>
                    <a:gd name="connsiteX45" fmla="*/ 1892596 w 1940442"/>
                    <a:gd name="connsiteY45" fmla="*/ 1289310 h 1508555"/>
                    <a:gd name="connsiteX46" fmla="*/ 1881963 w 1940442"/>
                    <a:gd name="connsiteY46" fmla="*/ 1331841 h 1508555"/>
                    <a:gd name="connsiteX47" fmla="*/ 1871331 w 1940442"/>
                    <a:gd name="connsiteY47" fmla="*/ 1347789 h 1508555"/>
                    <a:gd name="connsiteX48" fmla="*/ 1850066 w 1940442"/>
                    <a:gd name="connsiteY48" fmla="*/ 1395636 h 1508555"/>
                    <a:gd name="connsiteX49" fmla="*/ 1802219 w 1940442"/>
                    <a:gd name="connsiteY49" fmla="*/ 1422217 h 1508555"/>
                    <a:gd name="connsiteX50" fmla="*/ 1780954 w 1940442"/>
                    <a:gd name="connsiteY50" fmla="*/ 1454115 h 1508555"/>
                    <a:gd name="connsiteX51" fmla="*/ 1754372 w 1940442"/>
                    <a:gd name="connsiteY51" fmla="*/ 1470064 h 1508555"/>
                    <a:gd name="connsiteX52" fmla="*/ 1733107 w 1940442"/>
                    <a:gd name="connsiteY52" fmla="*/ 1480696 h 1508555"/>
                    <a:gd name="connsiteX53" fmla="*/ 1690577 w 1940442"/>
                    <a:gd name="connsiteY53" fmla="*/ 1491329 h 1508555"/>
                    <a:gd name="connsiteX54" fmla="*/ 1653363 w 1940442"/>
                    <a:gd name="connsiteY54" fmla="*/ 1496645 h 1508555"/>
                    <a:gd name="connsiteX55" fmla="*/ 1531089 w 1940442"/>
                    <a:gd name="connsiteY55" fmla="*/ 1501962 h 1508555"/>
                    <a:gd name="connsiteX56" fmla="*/ 1488559 w 1940442"/>
                    <a:gd name="connsiteY56" fmla="*/ 1507278 h 1508555"/>
                    <a:gd name="connsiteX57" fmla="*/ 1461978 w 1940442"/>
                    <a:gd name="connsiteY57" fmla="*/ 1501962 h 1508555"/>
                    <a:gd name="connsiteX58" fmla="*/ 1487673 w 1940442"/>
                    <a:gd name="connsiteY58" fmla="*/ 1495390 h 1508555"/>
                    <a:gd name="connsiteX59" fmla="*/ 1493875 w 1940442"/>
                    <a:gd name="connsiteY59" fmla="*/ 1507278 h 1508555"/>
                    <a:gd name="connsiteX60" fmla="*/ 1382233 w 1940442"/>
                    <a:gd name="connsiteY60" fmla="*/ 1459431 h 1508555"/>
                    <a:gd name="connsiteX61" fmla="*/ 1382602 w 1940442"/>
                    <a:gd name="connsiteY61" fmla="*/ 1437280 h 1508555"/>
                    <a:gd name="connsiteX62" fmla="*/ 1352550 w 1940442"/>
                    <a:gd name="connsiteY62" fmla="*/ 1427460 h 1508555"/>
                    <a:gd name="connsiteX63" fmla="*/ 1334387 w 1940442"/>
                    <a:gd name="connsiteY63" fmla="*/ 1411584 h 1508555"/>
                    <a:gd name="connsiteX64" fmla="*/ 1313121 w 1940442"/>
                    <a:gd name="connsiteY64" fmla="*/ 1353106 h 1508555"/>
                    <a:gd name="connsiteX65" fmla="*/ 1307805 w 1940442"/>
                    <a:gd name="connsiteY65" fmla="*/ 1363738 h 1508555"/>
                    <a:gd name="connsiteX66" fmla="*/ 1291856 w 1940442"/>
                    <a:gd name="connsiteY66" fmla="*/ 1321209 h 1508555"/>
                    <a:gd name="connsiteX67" fmla="*/ 1281224 w 1940442"/>
                    <a:gd name="connsiteY67" fmla="*/ 1289310 h 1508555"/>
                    <a:gd name="connsiteX68" fmla="*/ 1318438 w 1940442"/>
                    <a:gd name="connsiteY68" fmla="*/ 1283994 h 1508555"/>
                    <a:gd name="connsiteX69" fmla="*/ 1339703 w 1940442"/>
                    <a:gd name="connsiteY69" fmla="*/ 1236148 h 1508555"/>
                    <a:gd name="connsiteX70" fmla="*/ 1329070 w 1940442"/>
                    <a:gd name="connsiteY70" fmla="*/ 1161720 h 1508555"/>
                    <a:gd name="connsiteX71" fmla="*/ 1318438 w 1940442"/>
                    <a:gd name="connsiteY71" fmla="*/ 1140455 h 1508555"/>
                    <a:gd name="connsiteX72" fmla="*/ 1297172 w 1940442"/>
                    <a:gd name="connsiteY72" fmla="*/ 1129822 h 1508555"/>
                    <a:gd name="connsiteX73" fmla="*/ 1286540 w 1940442"/>
                    <a:gd name="connsiteY73" fmla="*/ 1103241 h 1508555"/>
                    <a:gd name="connsiteX74" fmla="*/ 1244010 w 1940442"/>
                    <a:gd name="connsiteY74" fmla="*/ 1034129 h 1508555"/>
                    <a:gd name="connsiteX75" fmla="*/ 1238693 w 1940442"/>
                    <a:gd name="connsiteY75" fmla="*/ 1018180 h 1508555"/>
                    <a:gd name="connsiteX76" fmla="*/ 1217428 w 1940442"/>
                    <a:gd name="connsiteY76" fmla="*/ 980966 h 1508555"/>
                    <a:gd name="connsiteX77" fmla="*/ 1174898 w 1940442"/>
                    <a:gd name="connsiteY77" fmla="*/ 906538 h 1508555"/>
                    <a:gd name="connsiteX78" fmla="*/ 1169582 w 1940442"/>
                    <a:gd name="connsiteY78" fmla="*/ 885273 h 1508555"/>
                    <a:gd name="connsiteX79" fmla="*/ 1121735 w 1940442"/>
                    <a:gd name="connsiteY79" fmla="*/ 837427 h 1508555"/>
                    <a:gd name="connsiteX80" fmla="*/ 1100470 w 1940442"/>
                    <a:gd name="connsiteY80" fmla="*/ 805529 h 1508555"/>
                    <a:gd name="connsiteX81" fmla="*/ 1089838 w 1940442"/>
                    <a:gd name="connsiteY81" fmla="*/ 784264 h 1508555"/>
                    <a:gd name="connsiteX82" fmla="*/ 1063256 w 1940442"/>
                    <a:gd name="connsiteY82" fmla="*/ 773631 h 1508555"/>
                    <a:gd name="connsiteX83" fmla="*/ 1036675 w 1940442"/>
                    <a:gd name="connsiteY83" fmla="*/ 736417 h 1508555"/>
                    <a:gd name="connsiteX84" fmla="*/ 962247 w 1940442"/>
                    <a:gd name="connsiteY84" fmla="*/ 699203 h 1508555"/>
                    <a:gd name="connsiteX85" fmla="*/ 885530 w 1940442"/>
                    <a:gd name="connsiteY85" fmla="*/ 661916 h 1508555"/>
                    <a:gd name="connsiteX86" fmla="*/ 808075 w 1940442"/>
                    <a:gd name="connsiteY86" fmla="*/ 651357 h 1508555"/>
                    <a:gd name="connsiteX87" fmla="*/ 776177 w 1940442"/>
                    <a:gd name="connsiteY87" fmla="*/ 656673 h 1508555"/>
                    <a:gd name="connsiteX88" fmla="*/ 643270 w 1940442"/>
                    <a:gd name="connsiteY88" fmla="*/ 646041 h 1508555"/>
                    <a:gd name="connsiteX89" fmla="*/ 494341 w 1940442"/>
                    <a:gd name="connsiteY89" fmla="*/ 667232 h 1508555"/>
                    <a:gd name="connsiteX90" fmla="*/ 451884 w 1940442"/>
                    <a:gd name="connsiteY90" fmla="*/ 704520 h 1508555"/>
                    <a:gd name="connsiteX91" fmla="*/ 430619 w 1940442"/>
                    <a:gd name="connsiteY91" fmla="*/ 715152 h 1508555"/>
                    <a:gd name="connsiteX92" fmla="*/ 425303 w 1940442"/>
                    <a:gd name="connsiteY92" fmla="*/ 731101 h 1508555"/>
                    <a:gd name="connsiteX93" fmla="*/ 414670 w 1940442"/>
                    <a:gd name="connsiteY93" fmla="*/ 747050 h 1508555"/>
                    <a:gd name="connsiteX94" fmla="*/ 356191 w 1940442"/>
                    <a:gd name="connsiteY94" fmla="*/ 768315 h 1508555"/>
                    <a:gd name="connsiteX95" fmla="*/ 324293 w 1940442"/>
                    <a:gd name="connsiteY95" fmla="*/ 789580 h 1508555"/>
                    <a:gd name="connsiteX96" fmla="*/ 297712 w 1940442"/>
                    <a:gd name="connsiteY96" fmla="*/ 810845 h 1508555"/>
                    <a:gd name="connsiteX97" fmla="*/ 228600 w 1940442"/>
                    <a:gd name="connsiteY97" fmla="*/ 826794 h 1508555"/>
                    <a:gd name="connsiteX98" fmla="*/ 122275 w 1940442"/>
                    <a:gd name="connsiteY98" fmla="*/ 816162 h 1508555"/>
                    <a:gd name="connsiteX99" fmla="*/ 79745 w 1940442"/>
                    <a:gd name="connsiteY99" fmla="*/ 794896 h 1508555"/>
                    <a:gd name="connsiteX100" fmla="*/ 58479 w 1940442"/>
                    <a:gd name="connsiteY100" fmla="*/ 762999 h 1508555"/>
                    <a:gd name="connsiteX101" fmla="*/ 0 w 1940442"/>
                    <a:gd name="connsiteY101" fmla="*/ 709836 h 1508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1940442" h="1508555">
                      <a:moveTo>
                        <a:pt x="0" y="709836"/>
                      </a:moveTo>
                      <a:lnTo>
                        <a:pt x="0" y="709836"/>
                      </a:lnTo>
                      <a:cubicBezTo>
                        <a:pt x="13794" y="585702"/>
                        <a:pt x="-5575" y="769163"/>
                        <a:pt x="10633" y="550348"/>
                      </a:cubicBezTo>
                      <a:cubicBezTo>
                        <a:pt x="11429" y="539598"/>
                        <a:pt x="11432" y="528237"/>
                        <a:pt x="15949" y="518450"/>
                      </a:cubicBezTo>
                      <a:cubicBezTo>
                        <a:pt x="22337" y="504609"/>
                        <a:pt x="33670" y="493641"/>
                        <a:pt x="42531" y="481236"/>
                      </a:cubicBezTo>
                      <a:cubicBezTo>
                        <a:pt x="73689" y="387762"/>
                        <a:pt x="49209" y="445825"/>
                        <a:pt x="79745" y="390859"/>
                      </a:cubicBezTo>
                      <a:cubicBezTo>
                        <a:pt x="83594" y="383931"/>
                        <a:pt x="87158" y="376836"/>
                        <a:pt x="90377" y="369594"/>
                      </a:cubicBezTo>
                      <a:cubicBezTo>
                        <a:pt x="94253" y="360874"/>
                        <a:pt x="95716" y="350953"/>
                        <a:pt x="101010" y="343013"/>
                      </a:cubicBezTo>
                      <a:cubicBezTo>
                        <a:pt x="106571" y="334672"/>
                        <a:pt x="115187" y="328836"/>
                        <a:pt x="122275" y="321748"/>
                      </a:cubicBezTo>
                      <a:cubicBezTo>
                        <a:pt x="124781" y="309217"/>
                        <a:pt x="132732" y="265732"/>
                        <a:pt x="138224" y="257952"/>
                      </a:cubicBezTo>
                      <a:cubicBezTo>
                        <a:pt x="170280" y="212539"/>
                        <a:pt x="177417" y="211773"/>
                        <a:pt x="212652" y="194157"/>
                      </a:cubicBezTo>
                      <a:cubicBezTo>
                        <a:pt x="218232" y="171838"/>
                        <a:pt x="216489" y="147808"/>
                        <a:pt x="239233" y="135678"/>
                      </a:cubicBezTo>
                      <a:cubicBezTo>
                        <a:pt x="259560" y="124837"/>
                        <a:pt x="303028" y="109096"/>
                        <a:pt x="303028" y="109096"/>
                      </a:cubicBezTo>
                      <a:cubicBezTo>
                        <a:pt x="318110" y="94014"/>
                        <a:pt x="340691" y="62467"/>
                        <a:pt x="366824" y="55934"/>
                      </a:cubicBezTo>
                      <a:cubicBezTo>
                        <a:pt x="380684" y="52469"/>
                        <a:pt x="395177" y="52389"/>
                        <a:pt x="409354" y="50617"/>
                      </a:cubicBezTo>
                      <a:cubicBezTo>
                        <a:pt x="430619" y="43529"/>
                        <a:pt x="451343" y="34544"/>
                        <a:pt x="473149" y="29352"/>
                      </a:cubicBezTo>
                      <a:cubicBezTo>
                        <a:pt x="488760" y="25635"/>
                        <a:pt x="505090" y="26157"/>
                        <a:pt x="520996" y="24036"/>
                      </a:cubicBezTo>
                      <a:cubicBezTo>
                        <a:pt x="531680" y="22611"/>
                        <a:pt x="479196" y="22707"/>
                        <a:pt x="552893" y="18720"/>
                      </a:cubicBezTo>
                      <a:cubicBezTo>
                        <a:pt x="626590" y="14733"/>
                        <a:pt x="863274" y="-1511"/>
                        <a:pt x="963176" y="113"/>
                      </a:cubicBezTo>
                      <a:cubicBezTo>
                        <a:pt x="1063078" y="1737"/>
                        <a:pt x="1081575" y="15618"/>
                        <a:pt x="1152304" y="28466"/>
                      </a:cubicBezTo>
                      <a:cubicBezTo>
                        <a:pt x="1223033" y="41314"/>
                        <a:pt x="1343025" y="67305"/>
                        <a:pt x="1387549" y="77199"/>
                      </a:cubicBezTo>
                      <a:cubicBezTo>
                        <a:pt x="1432073" y="87093"/>
                        <a:pt x="1408574" y="85113"/>
                        <a:pt x="1419447" y="87831"/>
                      </a:cubicBezTo>
                      <a:cubicBezTo>
                        <a:pt x="1444949" y="94206"/>
                        <a:pt x="1477586" y="99293"/>
                        <a:pt x="1504507" y="103780"/>
                      </a:cubicBezTo>
                      <a:cubicBezTo>
                        <a:pt x="1530181" y="116618"/>
                        <a:pt x="1566483" y="133858"/>
                        <a:pt x="1584252" y="151627"/>
                      </a:cubicBezTo>
                      <a:cubicBezTo>
                        <a:pt x="1589568" y="156943"/>
                        <a:pt x="1595689" y="161561"/>
                        <a:pt x="1600200" y="167575"/>
                      </a:cubicBezTo>
                      <a:cubicBezTo>
                        <a:pt x="1606400" y="175842"/>
                        <a:pt x="1611528" y="184915"/>
                        <a:pt x="1616149" y="194157"/>
                      </a:cubicBezTo>
                      <a:cubicBezTo>
                        <a:pt x="1618655" y="199169"/>
                        <a:pt x="1617503" y="206143"/>
                        <a:pt x="1621466" y="210106"/>
                      </a:cubicBezTo>
                      <a:cubicBezTo>
                        <a:pt x="1627070" y="215710"/>
                        <a:pt x="1635643" y="217194"/>
                        <a:pt x="1642731" y="220738"/>
                      </a:cubicBezTo>
                      <a:cubicBezTo>
                        <a:pt x="1646275" y="226054"/>
                        <a:pt x="1650304" y="231078"/>
                        <a:pt x="1653363" y="236687"/>
                      </a:cubicBezTo>
                      <a:cubicBezTo>
                        <a:pt x="1660953" y="250602"/>
                        <a:pt x="1674628" y="279217"/>
                        <a:pt x="1674628" y="279217"/>
                      </a:cubicBezTo>
                      <a:cubicBezTo>
                        <a:pt x="1676400" y="288078"/>
                        <a:pt x="1676589" y="297409"/>
                        <a:pt x="1679945" y="305799"/>
                      </a:cubicBezTo>
                      <a:cubicBezTo>
                        <a:pt x="1689899" y="330684"/>
                        <a:pt x="1703674" y="340161"/>
                        <a:pt x="1722475" y="358962"/>
                      </a:cubicBezTo>
                      <a:cubicBezTo>
                        <a:pt x="1724247" y="366050"/>
                        <a:pt x="1724913" y="373511"/>
                        <a:pt x="1727791" y="380227"/>
                      </a:cubicBezTo>
                      <a:cubicBezTo>
                        <a:pt x="1743384" y="416610"/>
                        <a:pt x="1734780" y="376280"/>
                        <a:pt x="1743740" y="412124"/>
                      </a:cubicBezTo>
                      <a:cubicBezTo>
                        <a:pt x="1745931" y="420890"/>
                        <a:pt x="1744267" y="431043"/>
                        <a:pt x="1749056" y="438706"/>
                      </a:cubicBezTo>
                      <a:cubicBezTo>
                        <a:pt x="1753752" y="446220"/>
                        <a:pt x="1763233" y="449339"/>
                        <a:pt x="1770321" y="454655"/>
                      </a:cubicBezTo>
                      <a:cubicBezTo>
                        <a:pt x="1775637" y="470604"/>
                        <a:pt x="1779313" y="487197"/>
                        <a:pt x="1786270" y="502501"/>
                      </a:cubicBezTo>
                      <a:cubicBezTo>
                        <a:pt x="1799021" y="530553"/>
                        <a:pt x="1815748" y="561933"/>
                        <a:pt x="1823484" y="592878"/>
                      </a:cubicBezTo>
                      <a:cubicBezTo>
                        <a:pt x="1830072" y="619233"/>
                        <a:pt x="1835178" y="693688"/>
                        <a:pt x="1839433" y="704520"/>
                      </a:cubicBezTo>
                      <a:cubicBezTo>
                        <a:pt x="1849678" y="730599"/>
                        <a:pt x="1871330" y="750594"/>
                        <a:pt x="1887279" y="773631"/>
                      </a:cubicBezTo>
                      <a:cubicBezTo>
                        <a:pt x="1890823" y="796668"/>
                        <a:pt x="1893341" y="819887"/>
                        <a:pt x="1897912" y="842743"/>
                      </a:cubicBezTo>
                      <a:cubicBezTo>
                        <a:pt x="1908842" y="897393"/>
                        <a:pt x="1915142" y="873626"/>
                        <a:pt x="1924493" y="943752"/>
                      </a:cubicBezTo>
                      <a:cubicBezTo>
                        <a:pt x="1937946" y="1044648"/>
                        <a:pt x="1932899" y="996772"/>
                        <a:pt x="1940442" y="1087292"/>
                      </a:cubicBezTo>
                      <a:cubicBezTo>
                        <a:pt x="1938670" y="1126278"/>
                        <a:pt x="1937811" y="1165316"/>
                        <a:pt x="1935126" y="1204250"/>
                      </a:cubicBezTo>
                      <a:cubicBezTo>
                        <a:pt x="1933328" y="1230320"/>
                        <a:pt x="1930481" y="1251993"/>
                        <a:pt x="1913861" y="1273362"/>
                      </a:cubicBezTo>
                      <a:cubicBezTo>
                        <a:pt x="1908421" y="1280356"/>
                        <a:pt x="1899684" y="1283994"/>
                        <a:pt x="1892596" y="1289310"/>
                      </a:cubicBezTo>
                      <a:cubicBezTo>
                        <a:pt x="1889052" y="1303487"/>
                        <a:pt x="1886957" y="1318107"/>
                        <a:pt x="1881963" y="1331841"/>
                      </a:cubicBezTo>
                      <a:cubicBezTo>
                        <a:pt x="1879780" y="1337845"/>
                        <a:pt x="1873848" y="1341917"/>
                        <a:pt x="1871331" y="1347789"/>
                      </a:cubicBezTo>
                      <a:cubicBezTo>
                        <a:pt x="1862560" y="1368255"/>
                        <a:pt x="1871113" y="1378097"/>
                        <a:pt x="1850066" y="1395636"/>
                      </a:cubicBezTo>
                      <a:cubicBezTo>
                        <a:pt x="1836050" y="1407316"/>
                        <a:pt x="1818168" y="1413357"/>
                        <a:pt x="1802219" y="1422217"/>
                      </a:cubicBezTo>
                      <a:cubicBezTo>
                        <a:pt x="1795131" y="1432850"/>
                        <a:pt x="1789990" y="1445079"/>
                        <a:pt x="1780954" y="1454115"/>
                      </a:cubicBezTo>
                      <a:cubicBezTo>
                        <a:pt x="1773647" y="1461422"/>
                        <a:pt x="1763405" y="1465046"/>
                        <a:pt x="1754372" y="1470064"/>
                      </a:cubicBezTo>
                      <a:cubicBezTo>
                        <a:pt x="1747444" y="1473913"/>
                        <a:pt x="1740391" y="1477574"/>
                        <a:pt x="1733107" y="1480696"/>
                      </a:cubicBezTo>
                      <a:cubicBezTo>
                        <a:pt x="1720029" y="1486301"/>
                        <a:pt x="1704203" y="1489058"/>
                        <a:pt x="1690577" y="1491329"/>
                      </a:cubicBezTo>
                      <a:cubicBezTo>
                        <a:pt x="1678217" y="1493389"/>
                        <a:pt x="1665866" y="1495811"/>
                        <a:pt x="1653363" y="1496645"/>
                      </a:cubicBezTo>
                      <a:cubicBezTo>
                        <a:pt x="1612657" y="1499359"/>
                        <a:pt x="1571847" y="1500190"/>
                        <a:pt x="1531089" y="1501962"/>
                      </a:cubicBezTo>
                      <a:lnTo>
                        <a:pt x="1488559" y="1507278"/>
                      </a:lnTo>
                      <a:cubicBezTo>
                        <a:pt x="1477041" y="1507278"/>
                        <a:pt x="1462126" y="1503943"/>
                        <a:pt x="1461978" y="1501962"/>
                      </a:cubicBezTo>
                      <a:cubicBezTo>
                        <a:pt x="1461830" y="1499981"/>
                        <a:pt x="1482357" y="1494504"/>
                        <a:pt x="1487673" y="1495390"/>
                      </a:cubicBezTo>
                      <a:cubicBezTo>
                        <a:pt x="1492989" y="1496276"/>
                        <a:pt x="1511448" y="1513271"/>
                        <a:pt x="1493875" y="1507278"/>
                      </a:cubicBezTo>
                      <a:cubicBezTo>
                        <a:pt x="1476302" y="1501285"/>
                        <a:pt x="1389366" y="1461808"/>
                        <a:pt x="1382233" y="1459431"/>
                      </a:cubicBezTo>
                      <a:lnTo>
                        <a:pt x="1382602" y="1437280"/>
                      </a:lnTo>
                      <a:cubicBezTo>
                        <a:pt x="1377286" y="1431964"/>
                        <a:pt x="1360586" y="1431743"/>
                        <a:pt x="1352550" y="1427460"/>
                      </a:cubicBezTo>
                      <a:cubicBezTo>
                        <a:pt x="1344514" y="1423177"/>
                        <a:pt x="1338469" y="1431994"/>
                        <a:pt x="1334387" y="1411584"/>
                      </a:cubicBezTo>
                      <a:cubicBezTo>
                        <a:pt x="1336159" y="1390319"/>
                        <a:pt x="1317551" y="1361080"/>
                        <a:pt x="1313121" y="1353106"/>
                      </a:cubicBezTo>
                      <a:cubicBezTo>
                        <a:pt x="1308691" y="1345132"/>
                        <a:pt x="1311349" y="1369054"/>
                        <a:pt x="1307805" y="1363738"/>
                      </a:cubicBezTo>
                      <a:cubicBezTo>
                        <a:pt x="1304261" y="1358422"/>
                        <a:pt x="1275907" y="1322981"/>
                        <a:pt x="1291856" y="1321209"/>
                      </a:cubicBezTo>
                      <a:cubicBezTo>
                        <a:pt x="1303194" y="1335381"/>
                        <a:pt x="1276794" y="1295512"/>
                        <a:pt x="1281224" y="1289310"/>
                      </a:cubicBezTo>
                      <a:cubicBezTo>
                        <a:pt x="1285654" y="1283108"/>
                        <a:pt x="1306033" y="1285766"/>
                        <a:pt x="1318438" y="1283994"/>
                      </a:cubicBezTo>
                      <a:cubicBezTo>
                        <a:pt x="1322496" y="1275877"/>
                        <a:pt x="1339181" y="1243977"/>
                        <a:pt x="1339703" y="1236148"/>
                      </a:cubicBezTo>
                      <a:cubicBezTo>
                        <a:pt x="1340439" y="1225111"/>
                        <a:pt x="1335924" y="1179997"/>
                        <a:pt x="1329070" y="1161720"/>
                      </a:cubicBezTo>
                      <a:cubicBezTo>
                        <a:pt x="1326287" y="1154300"/>
                        <a:pt x="1324042" y="1146059"/>
                        <a:pt x="1318438" y="1140455"/>
                      </a:cubicBezTo>
                      <a:cubicBezTo>
                        <a:pt x="1312834" y="1134851"/>
                        <a:pt x="1304261" y="1133366"/>
                        <a:pt x="1297172" y="1129822"/>
                      </a:cubicBezTo>
                      <a:cubicBezTo>
                        <a:pt x="1293628" y="1120962"/>
                        <a:pt x="1291110" y="1111619"/>
                        <a:pt x="1286540" y="1103241"/>
                      </a:cubicBezTo>
                      <a:cubicBezTo>
                        <a:pt x="1235987" y="1010559"/>
                        <a:pt x="1295499" y="1137105"/>
                        <a:pt x="1244010" y="1034129"/>
                      </a:cubicBezTo>
                      <a:cubicBezTo>
                        <a:pt x="1241504" y="1029117"/>
                        <a:pt x="1240901" y="1023331"/>
                        <a:pt x="1238693" y="1018180"/>
                      </a:cubicBezTo>
                      <a:cubicBezTo>
                        <a:pt x="1230597" y="999290"/>
                        <a:pt x="1228108" y="996986"/>
                        <a:pt x="1217428" y="980966"/>
                      </a:cubicBezTo>
                      <a:cubicBezTo>
                        <a:pt x="1180378" y="857468"/>
                        <a:pt x="1226867" y="975832"/>
                        <a:pt x="1174898" y="906538"/>
                      </a:cubicBezTo>
                      <a:cubicBezTo>
                        <a:pt x="1170514" y="900693"/>
                        <a:pt x="1174037" y="891064"/>
                        <a:pt x="1169582" y="885273"/>
                      </a:cubicBezTo>
                      <a:cubicBezTo>
                        <a:pt x="1155830" y="867395"/>
                        <a:pt x="1134246" y="856194"/>
                        <a:pt x="1121735" y="837427"/>
                      </a:cubicBezTo>
                      <a:cubicBezTo>
                        <a:pt x="1114647" y="826794"/>
                        <a:pt x="1106185" y="816959"/>
                        <a:pt x="1100470" y="805529"/>
                      </a:cubicBezTo>
                      <a:cubicBezTo>
                        <a:pt x="1096926" y="798441"/>
                        <a:pt x="1095855" y="789421"/>
                        <a:pt x="1089838" y="784264"/>
                      </a:cubicBezTo>
                      <a:cubicBezTo>
                        <a:pt x="1082592" y="778053"/>
                        <a:pt x="1072117" y="777175"/>
                        <a:pt x="1063256" y="773631"/>
                      </a:cubicBezTo>
                      <a:cubicBezTo>
                        <a:pt x="1058803" y="766951"/>
                        <a:pt x="1041074" y="739716"/>
                        <a:pt x="1036675" y="736417"/>
                      </a:cubicBezTo>
                      <a:cubicBezTo>
                        <a:pt x="996736" y="706463"/>
                        <a:pt x="987438" y="711620"/>
                        <a:pt x="962247" y="699203"/>
                      </a:cubicBezTo>
                      <a:cubicBezTo>
                        <a:pt x="937056" y="686786"/>
                        <a:pt x="937684" y="679300"/>
                        <a:pt x="885530" y="661916"/>
                      </a:cubicBezTo>
                      <a:lnTo>
                        <a:pt x="808075" y="651357"/>
                      </a:lnTo>
                      <a:cubicBezTo>
                        <a:pt x="797404" y="652881"/>
                        <a:pt x="786951" y="657021"/>
                        <a:pt x="776177" y="656673"/>
                      </a:cubicBezTo>
                      <a:cubicBezTo>
                        <a:pt x="731756" y="655240"/>
                        <a:pt x="687572" y="649585"/>
                        <a:pt x="643270" y="646041"/>
                      </a:cubicBezTo>
                      <a:cubicBezTo>
                        <a:pt x="588335" y="647813"/>
                        <a:pt x="559820" y="644678"/>
                        <a:pt x="494341" y="667232"/>
                      </a:cubicBezTo>
                      <a:cubicBezTo>
                        <a:pt x="486902" y="669794"/>
                        <a:pt x="462504" y="696533"/>
                        <a:pt x="451884" y="704520"/>
                      </a:cubicBezTo>
                      <a:cubicBezTo>
                        <a:pt x="441264" y="712507"/>
                        <a:pt x="437707" y="711608"/>
                        <a:pt x="430619" y="715152"/>
                      </a:cubicBezTo>
                      <a:cubicBezTo>
                        <a:pt x="428847" y="720468"/>
                        <a:pt x="427809" y="726089"/>
                        <a:pt x="425303" y="731101"/>
                      </a:cubicBezTo>
                      <a:cubicBezTo>
                        <a:pt x="422446" y="736816"/>
                        <a:pt x="419188" y="742532"/>
                        <a:pt x="414670" y="747050"/>
                      </a:cubicBezTo>
                      <a:cubicBezTo>
                        <a:pt x="399055" y="762664"/>
                        <a:pt x="376346" y="763276"/>
                        <a:pt x="356191" y="768315"/>
                      </a:cubicBezTo>
                      <a:cubicBezTo>
                        <a:pt x="345558" y="775403"/>
                        <a:pt x="334272" y="781597"/>
                        <a:pt x="324293" y="789580"/>
                      </a:cubicBezTo>
                      <a:cubicBezTo>
                        <a:pt x="315433" y="796668"/>
                        <a:pt x="308287" y="806732"/>
                        <a:pt x="297712" y="810845"/>
                      </a:cubicBezTo>
                      <a:cubicBezTo>
                        <a:pt x="275677" y="819414"/>
                        <a:pt x="251637" y="821478"/>
                        <a:pt x="228600" y="826794"/>
                      </a:cubicBezTo>
                      <a:cubicBezTo>
                        <a:pt x="206177" y="825475"/>
                        <a:pt x="153195" y="830217"/>
                        <a:pt x="122275" y="816162"/>
                      </a:cubicBezTo>
                      <a:cubicBezTo>
                        <a:pt x="107846" y="809603"/>
                        <a:pt x="93922" y="801985"/>
                        <a:pt x="79745" y="794896"/>
                      </a:cubicBezTo>
                      <a:lnTo>
                        <a:pt x="58479" y="762999"/>
                      </a:lnTo>
                      <a:cubicBezTo>
                        <a:pt x="3350" y="680306"/>
                        <a:pt x="9746" y="718696"/>
                        <a:pt x="0" y="709836"/>
                      </a:cubicBezTo>
                      <a:close/>
                    </a:path>
                  </a:pathLst>
                </a:custGeom>
                <a:solidFill>
                  <a:srgbClr val="4283C4"/>
                </a:solidFill>
                <a:ln>
                  <a:solidFill>
                    <a:srgbClr val="4283C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FF611A58-B2B0-16DA-2710-C63B39B14CF6}"/>
                </a:ext>
              </a:extLst>
            </p:cNvPr>
            <p:cNvGrpSpPr/>
            <p:nvPr/>
          </p:nvGrpSpPr>
          <p:grpSpPr>
            <a:xfrm>
              <a:off x="11758386" y="26218356"/>
              <a:ext cx="1390733" cy="265598"/>
              <a:chOff x="16565031" y="28787699"/>
              <a:chExt cx="4258441" cy="830372"/>
            </a:xfrm>
          </p:grpSpPr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AD8E7A5F-C365-09BE-363F-06D598AA4D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16385" y="28787699"/>
                <a:ext cx="3807087" cy="830372"/>
                <a:chOff x="13285829" y="5492523"/>
                <a:chExt cx="23054633" cy="5235350"/>
              </a:xfrm>
            </p:grpSpPr>
            <p:sp>
              <p:nvSpPr>
                <p:cNvPr id="492" name="Freeform 491">
                  <a:extLst>
                    <a:ext uri="{FF2B5EF4-FFF2-40B4-BE49-F238E27FC236}">
                      <a16:creationId xmlns:a16="http://schemas.microsoft.com/office/drawing/2014/main" id="{0E96688E-AB8D-2855-1888-B7B34538F271}"/>
                    </a:ext>
                  </a:extLst>
                </p:cNvPr>
                <p:cNvSpPr/>
                <p:nvPr/>
              </p:nvSpPr>
              <p:spPr>
                <a:xfrm rot="18732540">
                  <a:off x="30914035" y="5301446"/>
                  <a:ext cx="5235350" cy="5617504"/>
                </a:xfrm>
                <a:custGeom>
                  <a:avLst/>
                  <a:gdLst>
                    <a:gd name="connsiteX0" fmla="*/ 0 w 6610317"/>
                    <a:gd name="connsiteY0" fmla="*/ 325071 h 6668721"/>
                    <a:gd name="connsiteX1" fmla="*/ 3086100 w 6610317"/>
                    <a:gd name="connsiteY1" fmla="*/ 267921 h 6668721"/>
                    <a:gd name="connsiteX2" fmla="*/ 3314700 w 6610317"/>
                    <a:gd name="connsiteY2" fmla="*/ 3239721 h 6668721"/>
                    <a:gd name="connsiteX3" fmla="*/ 6343650 w 6610317"/>
                    <a:gd name="connsiteY3" fmla="*/ 3754071 h 6668721"/>
                    <a:gd name="connsiteX4" fmla="*/ 6457950 w 6610317"/>
                    <a:gd name="connsiteY4" fmla="*/ 6668721 h 6668721"/>
                    <a:gd name="connsiteX5" fmla="*/ 6457950 w 6610317"/>
                    <a:gd name="connsiteY5" fmla="*/ 6668721 h 6668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610317" h="6668721">
                      <a:moveTo>
                        <a:pt x="0" y="325071"/>
                      </a:moveTo>
                      <a:cubicBezTo>
                        <a:pt x="1266825" y="53608"/>
                        <a:pt x="2533650" y="-217854"/>
                        <a:pt x="3086100" y="267921"/>
                      </a:cubicBezTo>
                      <a:cubicBezTo>
                        <a:pt x="3638550" y="753696"/>
                        <a:pt x="2771775" y="2658696"/>
                        <a:pt x="3314700" y="3239721"/>
                      </a:cubicBezTo>
                      <a:cubicBezTo>
                        <a:pt x="3857625" y="3820746"/>
                        <a:pt x="5819775" y="3182571"/>
                        <a:pt x="6343650" y="3754071"/>
                      </a:cubicBezTo>
                      <a:cubicBezTo>
                        <a:pt x="6867525" y="4325571"/>
                        <a:pt x="6457950" y="6668721"/>
                        <a:pt x="6457950" y="6668721"/>
                      </a:cubicBezTo>
                      <a:lnTo>
                        <a:pt x="6457950" y="6668721"/>
                      </a:lnTo>
                    </a:path>
                  </a:pathLst>
                </a:custGeom>
                <a:noFill/>
                <a:ln w="6350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3" name="Straight Connector 492">
                  <a:extLst>
                    <a:ext uri="{FF2B5EF4-FFF2-40B4-BE49-F238E27FC236}">
                      <a16:creationId xmlns:a16="http://schemas.microsoft.com/office/drawing/2014/main" id="{5C68E204-B12D-202F-7E3F-A3E788F0F43A}"/>
                    </a:ext>
                  </a:extLst>
                </p:cNvPr>
                <p:cNvCxnSpPr/>
                <p:nvPr/>
              </p:nvCxnSpPr>
              <p:spPr>
                <a:xfrm>
                  <a:off x="21816007" y="7025953"/>
                  <a:ext cx="2361221" cy="0"/>
                </a:xfrm>
                <a:prstGeom prst="line">
                  <a:avLst/>
                </a:prstGeom>
                <a:ln w="666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4" name="Rectangle 493">
                  <a:extLst>
                    <a:ext uri="{FF2B5EF4-FFF2-40B4-BE49-F238E27FC236}">
                      <a16:creationId xmlns:a16="http://schemas.microsoft.com/office/drawing/2014/main" id="{20B058FD-B08C-D1D5-FF15-2A65445039DE}"/>
                    </a:ext>
                  </a:extLst>
                </p:cNvPr>
                <p:cNvSpPr/>
                <p:nvPr/>
              </p:nvSpPr>
              <p:spPr>
                <a:xfrm>
                  <a:off x="13285829" y="5807225"/>
                  <a:ext cx="9215109" cy="2752249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5" name="Rectangle 494">
                  <a:extLst>
                    <a:ext uri="{FF2B5EF4-FFF2-40B4-BE49-F238E27FC236}">
                      <a16:creationId xmlns:a16="http://schemas.microsoft.com/office/drawing/2014/main" id="{7536A945-AE16-DEB4-E6C8-61FA883801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2922942" y="5807225"/>
                  <a:ext cx="9215109" cy="2752249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600" b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B7A3B244-6729-B549-3852-B1887C6DBD1B}"/>
                  </a:ext>
                </a:extLst>
              </p:cNvPr>
              <p:cNvSpPr/>
              <p:nvPr/>
            </p:nvSpPr>
            <p:spPr>
              <a:xfrm>
                <a:off x="16565031" y="28799846"/>
                <a:ext cx="512952" cy="512064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8" name="Group 507">
            <a:extLst>
              <a:ext uri="{FF2B5EF4-FFF2-40B4-BE49-F238E27FC236}">
                <a16:creationId xmlns:a16="http://schemas.microsoft.com/office/drawing/2014/main" id="{11C063F1-BCB2-B0B8-23CA-8234F192452A}"/>
              </a:ext>
            </a:extLst>
          </p:cNvPr>
          <p:cNvGrpSpPr>
            <a:grpSpLocks noChangeAspect="1"/>
          </p:cNvGrpSpPr>
          <p:nvPr/>
        </p:nvGrpSpPr>
        <p:grpSpPr>
          <a:xfrm rot="742863" flipV="1">
            <a:off x="3187536" y="26319957"/>
            <a:ext cx="1121441" cy="638028"/>
            <a:chOff x="19297858" y="27535464"/>
            <a:chExt cx="8459829" cy="4872707"/>
          </a:xfrm>
        </p:grpSpPr>
        <p:grpSp>
          <p:nvGrpSpPr>
            <p:cNvPr id="509" name="Group 508">
              <a:extLst>
                <a:ext uri="{FF2B5EF4-FFF2-40B4-BE49-F238E27FC236}">
                  <a16:creationId xmlns:a16="http://schemas.microsoft.com/office/drawing/2014/main" id="{680B8A25-D8AA-F96A-AD7F-B96824834E54}"/>
                </a:ext>
              </a:extLst>
            </p:cNvPr>
            <p:cNvGrpSpPr/>
            <p:nvPr/>
          </p:nvGrpSpPr>
          <p:grpSpPr>
            <a:xfrm>
              <a:off x="22454822" y="27555377"/>
              <a:ext cx="5302865" cy="4852794"/>
              <a:chOff x="22454822" y="27555377"/>
              <a:chExt cx="1949193" cy="1874672"/>
            </a:xfrm>
          </p:grpSpPr>
          <p:sp>
            <p:nvSpPr>
              <p:cNvPr id="513" name="Freeform 122">
                <a:extLst>
                  <a:ext uri="{FF2B5EF4-FFF2-40B4-BE49-F238E27FC236}">
                    <a16:creationId xmlns:a16="http://schemas.microsoft.com/office/drawing/2014/main" id="{6D852F9B-73C8-4B66-17DD-EE731B799392}"/>
                  </a:ext>
                </a:extLst>
              </p:cNvPr>
              <p:cNvSpPr/>
              <p:nvPr/>
            </p:nvSpPr>
            <p:spPr>
              <a:xfrm rot="10800000">
                <a:off x="22454822" y="27921494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4283C4"/>
              </a:solidFill>
              <a:ln>
                <a:solidFill>
                  <a:srgbClr val="4283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14" name="Freeform 123">
                <a:extLst>
                  <a:ext uri="{FF2B5EF4-FFF2-40B4-BE49-F238E27FC236}">
                    <a16:creationId xmlns:a16="http://schemas.microsoft.com/office/drawing/2014/main" id="{31491F13-C8B5-0601-B53B-48B4FB29D41A}"/>
                  </a:ext>
                </a:extLst>
              </p:cNvPr>
              <p:cNvSpPr/>
              <p:nvPr/>
            </p:nvSpPr>
            <p:spPr>
              <a:xfrm>
                <a:off x="22463573" y="27555377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38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510" name="Group 509">
              <a:extLst>
                <a:ext uri="{FF2B5EF4-FFF2-40B4-BE49-F238E27FC236}">
                  <a16:creationId xmlns:a16="http://schemas.microsoft.com/office/drawing/2014/main" id="{612F78EE-F9D9-0957-0D25-1E436EE6C272}"/>
                </a:ext>
              </a:extLst>
            </p:cNvPr>
            <p:cNvGrpSpPr/>
            <p:nvPr/>
          </p:nvGrpSpPr>
          <p:grpSpPr>
            <a:xfrm>
              <a:off x="19297858" y="27535464"/>
              <a:ext cx="5329292" cy="4852797"/>
              <a:chOff x="19297858" y="27535464"/>
              <a:chExt cx="1958907" cy="1874673"/>
            </a:xfrm>
          </p:grpSpPr>
          <p:sp>
            <p:nvSpPr>
              <p:cNvPr id="511" name="Freeform 120">
                <a:extLst>
                  <a:ext uri="{FF2B5EF4-FFF2-40B4-BE49-F238E27FC236}">
                    <a16:creationId xmlns:a16="http://schemas.microsoft.com/office/drawing/2014/main" id="{341C41C4-6225-BE1F-6241-5B885203F8C5}"/>
                  </a:ext>
                </a:extLst>
              </p:cNvPr>
              <p:cNvSpPr/>
              <p:nvPr/>
            </p:nvSpPr>
            <p:spPr>
              <a:xfrm rot="10800000">
                <a:off x="19316323" y="27901582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4283C4"/>
              </a:solidFill>
              <a:ln>
                <a:solidFill>
                  <a:srgbClr val="4283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12" name="Freeform 121">
                <a:extLst>
                  <a:ext uri="{FF2B5EF4-FFF2-40B4-BE49-F238E27FC236}">
                    <a16:creationId xmlns:a16="http://schemas.microsoft.com/office/drawing/2014/main" id="{8DF13AA9-AD21-A281-5650-AB6DC5CB0191}"/>
                  </a:ext>
                </a:extLst>
              </p:cNvPr>
              <p:cNvSpPr/>
              <p:nvPr/>
            </p:nvSpPr>
            <p:spPr>
              <a:xfrm>
                <a:off x="19297858" y="27535464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38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47" name="Arrow: Down 46">
            <a:extLst>
              <a:ext uri="{FF2B5EF4-FFF2-40B4-BE49-F238E27FC236}">
                <a16:creationId xmlns:a16="http://schemas.microsoft.com/office/drawing/2014/main" id="{EA2EEB26-C31B-00EC-7B9B-DC1027F4FD63}"/>
              </a:ext>
            </a:extLst>
          </p:cNvPr>
          <p:cNvSpPr/>
          <p:nvPr/>
        </p:nvSpPr>
        <p:spPr>
          <a:xfrm>
            <a:off x="20014619" y="7965787"/>
            <a:ext cx="831424" cy="141939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TextBox 447">
            <a:extLst>
              <a:ext uri="{FF2B5EF4-FFF2-40B4-BE49-F238E27FC236}">
                <a16:creationId xmlns:a16="http://schemas.microsoft.com/office/drawing/2014/main" id="{134E2612-EC57-0739-895E-C2D3D3A73342}"/>
              </a:ext>
            </a:extLst>
          </p:cNvPr>
          <p:cNvSpPr txBox="1"/>
          <p:nvPr/>
        </p:nvSpPr>
        <p:spPr>
          <a:xfrm>
            <a:off x="30782668" y="4341800"/>
            <a:ext cx="547361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cs typeface="Calibri"/>
              </a:rPr>
              <a:t>Removal of bulky structured region</a:t>
            </a:r>
            <a:endParaRPr lang="en-US">
              <a:cs typeface="Calibri"/>
            </a:endParaRPr>
          </a:p>
        </p:txBody>
      </p:sp>
      <p:pic>
        <p:nvPicPr>
          <p:cNvPr id="452" name="Picture 451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33A2CDA6-C30C-8E08-7F79-101D5AF2C9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14019" y="19956481"/>
            <a:ext cx="4936480" cy="4304351"/>
          </a:xfrm>
          <a:prstGeom prst="rect">
            <a:avLst/>
          </a:prstGeom>
        </p:spPr>
      </p:pic>
      <p:sp>
        <p:nvSpPr>
          <p:cNvPr id="520" name="Rectangle 519">
            <a:extLst>
              <a:ext uri="{FF2B5EF4-FFF2-40B4-BE49-F238E27FC236}">
                <a16:creationId xmlns:a16="http://schemas.microsoft.com/office/drawing/2014/main" id="{D20D06D6-74DC-CBB7-2519-4CE31CE22B68}"/>
              </a:ext>
            </a:extLst>
          </p:cNvPr>
          <p:cNvSpPr/>
          <p:nvPr/>
        </p:nvSpPr>
        <p:spPr>
          <a:xfrm>
            <a:off x="39553433" y="19922493"/>
            <a:ext cx="2395431" cy="2237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3" name="Group 452">
            <a:extLst>
              <a:ext uri="{FF2B5EF4-FFF2-40B4-BE49-F238E27FC236}">
                <a16:creationId xmlns:a16="http://schemas.microsoft.com/office/drawing/2014/main" id="{7A7677AB-1773-6AB0-6C57-59884B10AD36}"/>
              </a:ext>
            </a:extLst>
          </p:cNvPr>
          <p:cNvGrpSpPr/>
          <p:nvPr/>
        </p:nvGrpSpPr>
        <p:grpSpPr>
          <a:xfrm>
            <a:off x="32117925" y="18415009"/>
            <a:ext cx="8013455" cy="538769"/>
            <a:chOff x="24442994" y="8357193"/>
            <a:chExt cx="6313275" cy="365760"/>
          </a:xfrm>
        </p:grpSpPr>
        <p:sp>
          <p:nvSpPr>
            <p:cNvPr id="454" name="Freeform 384">
              <a:extLst>
                <a:ext uri="{FF2B5EF4-FFF2-40B4-BE49-F238E27FC236}">
                  <a16:creationId xmlns:a16="http://schemas.microsoft.com/office/drawing/2014/main" id="{5BFBFDC1-DCD5-7431-D335-01424B505120}"/>
                </a:ext>
              </a:extLst>
            </p:cNvPr>
            <p:cNvSpPr/>
            <p:nvPr/>
          </p:nvSpPr>
          <p:spPr>
            <a:xfrm rot="16200000">
              <a:off x="29108261" y="7023073"/>
              <a:ext cx="282195" cy="3013820"/>
            </a:xfrm>
            <a:custGeom>
              <a:avLst/>
              <a:gdLst>
                <a:gd name="connsiteX0" fmla="*/ 74142 w 609602"/>
                <a:gd name="connsiteY0" fmla="*/ 0 h 3624649"/>
                <a:gd name="connsiteX1" fmla="*/ 568413 w 609602"/>
                <a:gd name="connsiteY1" fmla="*/ 576649 h 3624649"/>
                <a:gd name="connsiteX2" fmla="*/ 2 w 609602"/>
                <a:gd name="connsiteY2" fmla="*/ 1482811 h 3624649"/>
                <a:gd name="connsiteX3" fmla="*/ 560175 w 609602"/>
                <a:gd name="connsiteY3" fmla="*/ 2150076 h 3624649"/>
                <a:gd name="connsiteX4" fmla="*/ 148283 w 609602"/>
                <a:gd name="connsiteY4" fmla="*/ 2965622 h 3624649"/>
                <a:gd name="connsiteX5" fmla="*/ 609602 w 609602"/>
                <a:gd name="connsiteY5" fmla="*/ 3624649 h 3624649"/>
                <a:gd name="connsiteX0" fmla="*/ 74142 w 609602"/>
                <a:gd name="connsiteY0" fmla="*/ 0 h 3624649"/>
                <a:gd name="connsiteX1" fmla="*/ 568413 w 609602"/>
                <a:gd name="connsiteY1" fmla="*/ 576649 h 3624649"/>
                <a:gd name="connsiteX2" fmla="*/ 2 w 609602"/>
                <a:gd name="connsiteY2" fmla="*/ 1482811 h 3624649"/>
                <a:gd name="connsiteX3" fmla="*/ 560175 w 609602"/>
                <a:gd name="connsiteY3" fmla="*/ 2150076 h 3624649"/>
                <a:gd name="connsiteX4" fmla="*/ 16203 w 609602"/>
                <a:gd name="connsiteY4" fmla="*/ 2955465 h 3624649"/>
                <a:gd name="connsiteX5" fmla="*/ 609602 w 609602"/>
                <a:gd name="connsiteY5" fmla="*/ 3624649 h 362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9602" h="3624649">
                  <a:moveTo>
                    <a:pt x="74142" y="0"/>
                  </a:moveTo>
                  <a:cubicBezTo>
                    <a:pt x="327456" y="164757"/>
                    <a:pt x="580770" y="329514"/>
                    <a:pt x="568413" y="576649"/>
                  </a:cubicBezTo>
                  <a:cubicBezTo>
                    <a:pt x="556056" y="823784"/>
                    <a:pt x="1375" y="1220573"/>
                    <a:pt x="2" y="1482811"/>
                  </a:cubicBezTo>
                  <a:cubicBezTo>
                    <a:pt x="-1371" y="1745049"/>
                    <a:pt x="557475" y="1904634"/>
                    <a:pt x="560175" y="2150076"/>
                  </a:cubicBezTo>
                  <a:cubicBezTo>
                    <a:pt x="562875" y="2395518"/>
                    <a:pt x="7965" y="2709703"/>
                    <a:pt x="16203" y="2955465"/>
                  </a:cubicBezTo>
                  <a:cubicBezTo>
                    <a:pt x="24441" y="3201227"/>
                    <a:pt x="532716" y="3516184"/>
                    <a:pt x="609602" y="3624649"/>
                  </a:cubicBezTo>
                </a:path>
              </a:pathLst>
            </a:custGeom>
            <a:noFill/>
            <a:ln w="123825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A2478E99-03DB-0E04-7079-44455D86C5CB}"/>
                </a:ext>
              </a:extLst>
            </p:cNvPr>
            <p:cNvSpPr/>
            <p:nvPr/>
          </p:nvSpPr>
          <p:spPr>
            <a:xfrm>
              <a:off x="24442994" y="8357193"/>
              <a:ext cx="1666027" cy="36576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40000"/>
                  <a:lumOff val="6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</a:endParaRPr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D824F76F-7F09-AD1C-3900-0F6226B3BCC5}"/>
                </a:ext>
              </a:extLst>
            </p:cNvPr>
            <p:cNvSpPr>
              <a:spLocks/>
            </p:cNvSpPr>
            <p:nvPr/>
          </p:nvSpPr>
          <p:spPr>
            <a:xfrm>
              <a:off x="26206352" y="8357193"/>
              <a:ext cx="1666028" cy="36576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40000"/>
                  <a:lumOff val="6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72636BC1-86AA-B747-CAE6-E102DA159F2B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16305275" y="20589556"/>
            <a:ext cx="1394439" cy="809336"/>
            <a:chOff x="19297858" y="27535464"/>
            <a:chExt cx="8459829" cy="4872707"/>
          </a:xfrm>
        </p:grpSpPr>
        <p:grpSp>
          <p:nvGrpSpPr>
            <p:cNvPr id="458" name="Group 457">
              <a:extLst>
                <a:ext uri="{FF2B5EF4-FFF2-40B4-BE49-F238E27FC236}">
                  <a16:creationId xmlns:a16="http://schemas.microsoft.com/office/drawing/2014/main" id="{91275BB5-0721-2268-A039-D4AF7666C0F6}"/>
                </a:ext>
              </a:extLst>
            </p:cNvPr>
            <p:cNvGrpSpPr/>
            <p:nvPr/>
          </p:nvGrpSpPr>
          <p:grpSpPr>
            <a:xfrm>
              <a:off x="22454822" y="27555377"/>
              <a:ext cx="5302865" cy="4852794"/>
              <a:chOff x="22454822" y="27555377"/>
              <a:chExt cx="1949193" cy="1874672"/>
            </a:xfrm>
          </p:grpSpPr>
          <p:sp>
            <p:nvSpPr>
              <p:cNvPr id="462" name="Freeform 122">
                <a:extLst>
                  <a:ext uri="{FF2B5EF4-FFF2-40B4-BE49-F238E27FC236}">
                    <a16:creationId xmlns:a16="http://schemas.microsoft.com/office/drawing/2014/main" id="{1EA426F3-3ADC-6CFC-D8D9-F172D8CD2569}"/>
                  </a:ext>
                </a:extLst>
              </p:cNvPr>
              <p:cNvSpPr/>
              <p:nvPr/>
            </p:nvSpPr>
            <p:spPr>
              <a:xfrm rot="10800000">
                <a:off x="22454822" y="27921494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4283C4"/>
              </a:solidFill>
              <a:ln>
                <a:solidFill>
                  <a:srgbClr val="4283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81" name="Freeform 123">
                <a:extLst>
                  <a:ext uri="{FF2B5EF4-FFF2-40B4-BE49-F238E27FC236}">
                    <a16:creationId xmlns:a16="http://schemas.microsoft.com/office/drawing/2014/main" id="{58A71065-B243-75DD-DC96-75090151233B}"/>
                  </a:ext>
                </a:extLst>
              </p:cNvPr>
              <p:cNvSpPr/>
              <p:nvPr/>
            </p:nvSpPr>
            <p:spPr>
              <a:xfrm>
                <a:off x="22463573" y="27555377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3830A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C1F3CE8A-CD34-8B4F-0250-FCEBFB36F4C1}"/>
                </a:ext>
              </a:extLst>
            </p:cNvPr>
            <p:cNvGrpSpPr/>
            <p:nvPr/>
          </p:nvGrpSpPr>
          <p:grpSpPr>
            <a:xfrm>
              <a:off x="19297858" y="27535464"/>
              <a:ext cx="5329292" cy="4852797"/>
              <a:chOff x="19297858" y="27535464"/>
              <a:chExt cx="1958907" cy="1874673"/>
            </a:xfrm>
          </p:grpSpPr>
          <p:sp>
            <p:nvSpPr>
              <p:cNvPr id="460" name="Freeform 120">
                <a:extLst>
                  <a:ext uri="{FF2B5EF4-FFF2-40B4-BE49-F238E27FC236}">
                    <a16:creationId xmlns:a16="http://schemas.microsoft.com/office/drawing/2014/main" id="{6B473217-51B6-664B-C485-0377AA3CC50D}"/>
                  </a:ext>
                </a:extLst>
              </p:cNvPr>
              <p:cNvSpPr/>
              <p:nvPr/>
            </p:nvSpPr>
            <p:spPr>
              <a:xfrm rot="10800000">
                <a:off x="19316323" y="27901582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4283C4"/>
              </a:solidFill>
              <a:ln>
                <a:solidFill>
                  <a:srgbClr val="4283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4283C4"/>
                  </a:solidFill>
                </a:endParaRPr>
              </a:p>
            </p:txBody>
          </p:sp>
          <p:sp>
            <p:nvSpPr>
              <p:cNvPr id="461" name="Freeform 121">
                <a:extLst>
                  <a:ext uri="{FF2B5EF4-FFF2-40B4-BE49-F238E27FC236}">
                    <a16:creationId xmlns:a16="http://schemas.microsoft.com/office/drawing/2014/main" id="{5FD7C6A9-EE19-B01C-02E5-569BA53D5047}"/>
                  </a:ext>
                </a:extLst>
              </p:cNvPr>
              <p:cNvSpPr/>
              <p:nvPr/>
            </p:nvSpPr>
            <p:spPr>
              <a:xfrm>
                <a:off x="19297858" y="27535464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3830A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522" name="Group 521">
            <a:extLst>
              <a:ext uri="{FF2B5EF4-FFF2-40B4-BE49-F238E27FC236}">
                <a16:creationId xmlns:a16="http://schemas.microsoft.com/office/drawing/2014/main" id="{433B4940-3565-ABFE-D99B-5FA4FC91CC6C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22495059" y="24227138"/>
            <a:ext cx="808415" cy="469206"/>
            <a:chOff x="19297858" y="27535464"/>
            <a:chExt cx="8459829" cy="4872707"/>
          </a:xfrm>
        </p:grpSpPr>
        <p:grpSp>
          <p:nvGrpSpPr>
            <p:cNvPr id="523" name="Group 522">
              <a:extLst>
                <a:ext uri="{FF2B5EF4-FFF2-40B4-BE49-F238E27FC236}">
                  <a16:creationId xmlns:a16="http://schemas.microsoft.com/office/drawing/2014/main" id="{6275211E-6C94-1D28-1C50-9F9D17071603}"/>
                </a:ext>
              </a:extLst>
            </p:cNvPr>
            <p:cNvGrpSpPr/>
            <p:nvPr/>
          </p:nvGrpSpPr>
          <p:grpSpPr>
            <a:xfrm>
              <a:off x="22454822" y="27555377"/>
              <a:ext cx="5302865" cy="4852794"/>
              <a:chOff x="22454822" y="27555377"/>
              <a:chExt cx="1949193" cy="1874672"/>
            </a:xfrm>
          </p:grpSpPr>
          <p:sp>
            <p:nvSpPr>
              <p:cNvPr id="527" name="Freeform 122">
                <a:extLst>
                  <a:ext uri="{FF2B5EF4-FFF2-40B4-BE49-F238E27FC236}">
                    <a16:creationId xmlns:a16="http://schemas.microsoft.com/office/drawing/2014/main" id="{E4DBDA8A-81A4-1B06-295D-F99A4688DFBD}"/>
                  </a:ext>
                </a:extLst>
              </p:cNvPr>
              <p:cNvSpPr/>
              <p:nvPr/>
            </p:nvSpPr>
            <p:spPr>
              <a:xfrm rot="10800000">
                <a:off x="22454822" y="27921494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214A7B"/>
              </a:solidFill>
              <a:ln>
                <a:solidFill>
                  <a:srgbClr val="214A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28" name="Freeform 123">
                <a:extLst>
                  <a:ext uri="{FF2B5EF4-FFF2-40B4-BE49-F238E27FC236}">
                    <a16:creationId xmlns:a16="http://schemas.microsoft.com/office/drawing/2014/main" id="{60B7008B-8451-E841-2E94-137DB429B6BE}"/>
                  </a:ext>
                </a:extLst>
              </p:cNvPr>
              <p:cNvSpPr/>
              <p:nvPr/>
            </p:nvSpPr>
            <p:spPr>
              <a:xfrm>
                <a:off x="22463573" y="27555377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3830A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2022829F-4DBD-C65C-9541-1398ACB52948}"/>
                </a:ext>
              </a:extLst>
            </p:cNvPr>
            <p:cNvGrpSpPr/>
            <p:nvPr/>
          </p:nvGrpSpPr>
          <p:grpSpPr>
            <a:xfrm>
              <a:off x="19297858" y="27535464"/>
              <a:ext cx="5329292" cy="4852797"/>
              <a:chOff x="19297858" y="27535464"/>
              <a:chExt cx="1958907" cy="1874673"/>
            </a:xfrm>
          </p:grpSpPr>
          <p:sp>
            <p:nvSpPr>
              <p:cNvPr id="525" name="Freeform 120">
                <a:extLst>
                  <a:ext uri="{FF2B5EF4-FFF2-40B4-BE49-F238E27FC236}">
                    <a16:creationId xmlns:a16="http://schemas.microsoft.com/office/drawing/2014/main" id="{0BEFF948-E8F0-9C22-E8CF-20841BFC4DFE}"/>
                  </a:ext>
                </a:extLst>
              </p:cNvPr>
              <p:cNvSpPr/>
              <p:nvPr/>
            </p:nvSpPr>
            <p:spPr>
              <a:xfrm rot="10800000">
                <a:off x="19316323" y="27901582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214A7B"/>
              </a:solidFill>
              <a:ln>
                <a:solidFill>
                  <a:srgbClr val="214A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26" name="Freeform 121">
                <a:extLst>
                  <a:ext uri="{FF2B5EF4-FFF2-40B4-BE49-F238E27FC236}">
                    <a16:creationId xmlns:a16="http://schemas.microsoft.com/office/drawing/2014/main" id="{1CD8E115-71D7-7EE8-24BC-3947C3699F4C}"/>
                  </a:ext>
                </a:extLst>
              </p:cNvPr>
              <p:cNvSpPr/>
              <p:nvPr/>
            </p:nvSpPr>
            <p:spPr>
              <a:xfrm>
                <a:off x="19297858" y="27535464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3830A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529" name="Group 528">
            <a:extLst>
              <a:ext uri="{FF2B5EF4-FFF2-40B4-BE49-F238E27FC236}">
                <a16:creationId xmlns:a16="http://schemas.microsoft.com/office/drawing/2014/main" id="{B6251141-D229-7072-44DC-5F2E29DD5450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36179086" y="24278293"/>
            <a:ext cx="808415" cy="469206"/>
            <a:chOff x="19297858" y="27535464"/>
            <a:chExt cx="8459829" cy="4872707"/>
          </a:xfrm>
        </p:grpSpPr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0755BC6E-299F-4F1A-8957-16453AF4F3B2}"/>
                </a:ext>
              </a:extLst>
            </p:cNvPr>
            <p:cNvGrpSpPr/>
            <p:nvPr/>
          </p:nvGrpSpPr>
          <p:grpSpPr>
            <a:xfrm>
              <a:off x="22454822" y="27555377"/>
              <a:ext cx="5302865" cy="4852794"/>
              <a:chOff x="22454822" y="27555377"/>
              <a:chExt cx="1949193" cy="1874672"/>
            </a:xfrm>
          </p:grpSpPr>
          <p:sp>
            <p:nvSpPr>
              <p:cNvPr id="534" name="Freeform 122">
                <a:extLst>
                  <a:ext uri="{FF2B5EF4-FFF2-40B4-BE49-F238E27FC236}">
                    <a16:creationId xmlns:a16="http://schemas.microsoft.com/office/drawing/2014/main" id="{A7B1D25D-B3FA-7294-91DF-823717862327}"/>
                  </a:ext>
                </a:extLst>
              </p:cNvPr>
              <p:cNvSpPr/>
              <p:nvPr/>
            </p:nvSpPr>
            <p:spPr>
              <a:xfrm rot="10800000">
                <a:off x="22454822" y="27921494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214A7B"/>
              </a:solidFill>
              <a:ln>
                <a:solidFill>
                  <a:srgbClr val="214A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35" name="Freeform 123">
                <a:extLst>
                  <a:ext uri="{FF2B5EF4-FFF2-40B4-BE49-F238E27FC236}">
                    <a16:creationId xmlns:a16="http://schemas.microsoft.com/office/drawing/2014/main" id="{0F6B63B3-5C38-4A33-1010-E6FD2B630B10}"/>
                  </a:ext>
                </a:extLst>
              </p:cNvPr>
              <p:cNvSpPr/>
              <p:nvPr/>
            </p:nvSpPr>
            <p:spPr>
              <a:xfrm>
                <a:off x="22463573" y="27555377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3830A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531" name="Group 530">
              <a:extLst>
                <a:ext uri="{FF2B5EF4-FFF2-40B4-BE49-F238E27FC236}">
                  <a16:creationId xmlns:a16="http://schemas.microsoft.com/office/drawing/2014/main" id="{2094803C-D583-00EB-4308-E8BE8D860A8E}"/>
                </a:ext>
              </a:extLst>
            </p:cNvPr>
            <p:cNvGrpSpPr/>
            <p:nvPr/>
          </p:nvGrpSpPr>
          <p:grpSpPr>
            <a:xfrm>
              <a:off x="19297858" y="27535464"/>
              <a:ext cx="5329292" cy="4852797"/>
              <a:chOff x="19297858" y="27535464"/>
              <a:chExt cx="1958907" cy="1874673"/>
            </a:xfrm>
          </p:grpSpPr>
          <p:sp>
            <p:nvSpPr>
              <p:cNvPr id="532" name="Freeform 120">
                <a:extLst>
                  <a:ext uri="{FF2B5EF4-FFF2-40B4-BE49-F238E27FC236}">
                    <a16:creationId xmlns:a16="http://schemas.microsoft.com/office/drawing/2014/main" id="{A852FEF3-251D-BF85-D4D2-1D5F62778C62}"/>
                  </a:ext>
                </a:extLst>
              </p:cNvPr>
              <p:cNvSpPr/>
              <p:nvPr/>
            </p:nvSpPr>
            <p:spPr>
              <a:xfrm rot="10800000">
                <a:off x="19316323" y="27901582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214A7B"/>
              </a:solidFill>
              <a:ln>
                <a:solidFill>
                  <a:srgbClr val="214A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33" name="Freeform 121">
                <a:extLst>
                  <a:ext uri="{FF2B5EF4-FFF2-40B4-BE49-F238E27FC236}">
                    <a16:creationId xmlns:a16="http://schemas.microsoft.com/office/drawing/2014/main" id="{55F52A0A-CEE5-2F68-C1AD-7FBF9FA914B0}"/>
                  </a:ext>
                </a:extLst>
              </p:cNvPr>
              <p:cNvSpPr/>
              <p:nvPr/>
            </p:nvSpPr>
            <p:spPr>
              <a:xfrm>
                <a:off x="19297858" y="27535464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3830A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7718444F-A672-4E93-8785-B4C45785B58E}"/>
              </a:ext>
            </a:extLst>
          </p:cNvPr>
          <p:cNvGrpSpPr/>
          <p:nvPr/>
        </p:nvGrpSpPr>
        <p:grpSpPr>
          <a:xfrm>
            <a:off x="22527136" y="24473904"/>
            <a:ext cx="1363273" cy="180682"/>
            <a:chOff x="24442994" y="8357193"/>
            <a:chExt cx="6313275" cy="365760"/>
          </a:xfrm>
        </p:grpSpPr>
        <p:sp>
          <p:nvSpPr>
            <p:cNvPr id="537" name="Freeform 384">
              <a:extLst>
                <a:ext uri="{FF2B5EF4-FFF2-40B4-BE49-F238E27FC236}">
                  <a16:creationId xmlns:a16="http://schemas.microsoft.com/office/drawing/2014/main" id="{8146570D-0F70-47C9-F7E5-176074F5D516}"/>
                </a:ext>
              </a:extLst>
            </p:cNvPr>
            <p:cNvSpPr/>
            <p:nvPr/>
          </p:nvSpPr>
          <p:spPr>
            <a:xfrm rot="16200000">
              <a:off x="29108261" y="7023073"/>
              <a:ext cx="282195" cy="3013820"/>
            </a:xfrm>
            <a:custGeom>
              <a:avLst/>
              <a:gdLst>
                <a:gd name="connsiteX0" fmla="*/ 74142 w 609602"/>
                <a:gd name="connsiteY0" fmla="*/ 0 h 3624649"/>
                <a:gd name="connsiteX1" fmla="*/ 568413 w 609602"/>
                <a:gd name="connsiteY1" fmla="*/ 576649 h 3624649"/>
                <a:gd name="connsiteX2" fmla="*/ 2 w 609602"/>
                <a:gd name="connsiteY2" fmla="*/ 1482811 h 3624649"/>
                <a:gd name="connsiteX3" fmla="*/ 560175 w 609602"/>
                <a:gd name="connsiteY3" fmla="*/ 2150076 h 3624649"/>
                <a:gd name="connsiteX4" fmla="*/ 148283 w 609602"/>
                <a:gd name="connsiteY4" fmla="*/ 2965622 h 3624649"/>
                <a:gd name="connsiteX5" fmla="*/ 609602 w 609602"/>
                <a:gd name="connsiteY5" fmla="*/ 3624649 h 3624649"/>
                <a:gd name="connsiteX0" fmla="*/ 74142 w 609602"/>
                <a:gd name="connsiteY0" fmla="*/ 0 h 3624649"/>
                <a:gd name="connsiteX1" fmla="*/ 568413 w 609602"/>
                <a:gd name="connsiteY1" fmla="*/ 576649 h 3624649"/>
                <a:gd name="connsiteX2" fmla="*/ 2 w 609602"/>
                <a:gd name="connsiteY2" fmla="*/ 1482811 h 3624649"/>
                <a:gd name="connsiteX3" fmla="*/ 560175 w 609602"/>
                <a:gd name="connsiteY3" fmla="*/ 2150076 h 3624649"/>
                <a:gd name="connsiteX4" fmla="*/ 16203 w 609602"/>
                <a:gd name="connsiteY4" fmla="*/ 2955465 h 3624649"/>
                <a:gd name="connsiteX5" fmla="*/ 609602 w 609602"/>
                <a:gd name="connsiteY5" fmla="*/ 3624649 h 362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9602" h="3624649">
                  <a:moveTo>
                    <a:pt x="74142" y="0"/>
                  </a:moveTo>
                  <a:cubicBezTo>
                    <a:pt x="327456" y="164757"/>
                    <a:pt x="580770" y="329514"/>
                    <a:pt x="568413" y="576649"/>
                  </a:cubicBezTo>
                  <a:cubicBezTo>
                    <a:pt x="556056" y="823784"/>
                    <a:pt x="1375" y="1220573"/>
                    <a:pt x="2" y="1482811"/>
                  </a:cubicBezTo>
                  <a:cubicBezTo>
                    <a:pt x="-1371" y="1745049"/>
                    <a:pt x="557475" y="1904634"/>
                    <a:pt x="560175" y="2150076"/>
                  </a:cubicBezTo>
                  <a:cubicBezTo>
                    <a:pt x="562875" y="2395518"/>
                    <a:pt x="7965" y="2709703"/>
                    <a:pt x="16203" y="2955465"/>
                  </a:cubicBezTo>
                  <a:cubicBezTo>
                    <a:pt x="24441" y="3201227"/>
                    <a:pt x="532716" y="3516184"/>
                    <a:pt x="609602" y="3624649"/>
                  </a:cubicBezTo>
                </a:path>
              </a:pathLst>
            </a:custGeom>
            <a:noFill/>
            <a:ln w="1238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38" name="Rectangle 537">
              <a:extLst>
                <a:ext uri="{FF2B5EF4-FFF2-40B4-BE49-F238E27FC236}">
                  <a16:creationId xmlns:a16="http://schemas.microsoft.com/office/drawing/2014/main" id="{503EE6FC-FDC1-4DBA-1DCF-E07F1FCEC2C6}"/>
                </a:ext>
              </a:extLst>
            </p:cNvPr>
            <p:cNvSpPr/>
            <p:nvPr/>
          </p:nvSpPr>
          <p:spPr>
            <a:xfrm>
              <a:off x="24442994" y="8357193"/>
              <a:ext cx="1666027" cy="3657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</a:endParaRPr>
            </a:p>
          </p:txBody>
        </p:sp>
        <p:sp>
          <p:nvSpPr>
            <p:cNvPr id="539" name="Rectangle 538">
              <a:extLst>
                <a:ext uri="{FF2B5EF4-FFF2-40B4-BE49-F238E27FC236}">
                  <a16:creationId xmlns:a16="http://schemas.microsoft.com/office/drawing/2014/main" id="{5C1520F0-DD91-8918-58B6-EAD1C40DF1F4}"/>
                </a:ext>
              </a:extLst>
            </p:cNvPr>
            <p:cNvSpPr>
              <a:spLocks/>
            </p:cNvSpPr>
            <p:nvPr/>
          </p:nvSpPr>
          <p:spPr>
            <a:xfrm>
              <a:off x="26206352" y="8357193"/>
              <a:ext cx="1666028" cy="36576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chemeClr val="tx1"/>
                </a:solidFill>
              </a:endParaRPr>
            </a:p>
          </p:txBody>
        </p:sp>
      </p:grpSp>
      <p:grpSp>
        <p:nvGrpSpPr>
          <p:cNvPr id="540" name="Group 539">
            <a:extLst>
              <a:ext uri="{FF2B5EF4-FFF2-40B4-BE49-F238E27FC236}">
                <a16:creationId xmlns:a16="http://schemas.microsoft.com/office/drawing/2014/main" id="{461B4DA9-9ED1-5179-B1F3-0A98CEC45B24}"/>
              </a:ext>
            </a:extLst>
          </p:cNvPr>
          <p:cNvGrpSpPr/>
          <p:nvPr/>
        </p:nvGrpSpPr>
        <p:grpSpPr>
          <a:xfrm>
            <a:off x="22501558" y="25418854"/>
            <a:ext cx="1260962" cy="231837"/>
            <a:chOff x="24442994" y="8357193"/>
            <a:chExt cx="6313275" cy="365760"/>
          </a:xfrm>
        </p:grpSpPr>
        <p:sp>
          <p:nvSpPr>
            <p:cNvPr id="541" name="Freeform 384">
              <a:extLst>
                <a:ext uri="{FF2B5EF4-FFF2-40B4-BE49-F238E27FC236}">
                  <a16:creationId xmlns:a16="http://schemas.microsoft.com/office/drawing/2014/main" id="{A5A4ADD0-846B-493D-DB46-E471E0571814}"/>
                </a:ext>
              </a:extLst>
            </p:cNvPr>
            <p:cNvSpPr/>
            <p:nvPr/>
          </p:nvSpPr>
          <p:spPr>
            <a:xfrm rot="16200000">
              <a:off x="29108261" y="7023073"/>
              <a:ext cx="282195" cy="3013820"/>
            </a:xfrm>
            <a:custGeom>
              <a:avLst/>
              <a:gdLst>
                <a:gd name="connsiteX0" fmla="*/ 74142 w 609602"/>
                <a:gd name="connsiteY0" fmla="*/ 0 h 3624649"/>
                <a:gd name="connsiteX1" fmla="*/ 568413 w 609602"/>
                <a:gd name="connsiteY1" fmla="*/ 576649 h 3624649"/>
                <a:gd name="connsiteX2" fmla="*/ 2 w 609602"/>
                <a:gd name="connsiteY2" fmla="*/ 1482811 h 3624649"/>
                <a:gd name="connsiteX3" fmla="*/ 560175 w 609602"/>
                <a:gd name="connsiteY3" fmla="*/ 2150076 h 3624649"/>
                <a:gd name="connsiteX4" fmla="*/ 148283 w 609602"/>
                <a:gd name="connsiteY4" fmla="*/ 2965622 h 3624649"/>
                <a:gd name="connsiteX5" fmla="*/ 609602 w 609602"/>
                <a:gd name="connsiteY5" fmla="*/ 3624649 h 3624649"/>
                <a:gd name="connsiteX0" fmla="*/ 74142 w 609602"/>
                <a:gd name="connsiteY0" fmla="*/ 0 h 3624649"/>
                <a:gd name="connsiteX1" fmla="*/ 568413 w 609602"/>
                <a:gd name="connsiteY1" fmla="*/ 576649 h 3624649"/>
                <a:gd name="connsiteX2" fmla="*/ 2 w 609602"/>
                <a:gd name="connsiteY2" fmla="*/ 1482811 h 3624649"/>
                <a:gd name="connsiteX3" fmla="*/ 560175 w 609602"/>
                <a:gd name="connsiteY3" fmla="*/ 2150076 h 3624649"/>
                <a:gd name="connsiteX4" fmla="*/ 16203 w 609602"/>
                <a:gd name="connsiteY4" fmla="*/ 2955465 h 3624649"/>
                <a:gd name="connsiteX5" fmla="*/ 609602 w 609602"/>
                <a:gd name="connsiteY5" fmla="*/ 3624649 h 362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9602" h="3624649">
                  <a:moveTo>
                    <a:pt x="74142" y="0"/>
                  </a:moveTo>
                  <a:cubicBezTo>
                    <a:pt x="327456" y="164757"/>
                    <a:pt x="580770" y="329514"/>
                    <a:pt x="568413" y="576649"/>
                  </a:cubicBezTo>
                  <a:cubicBezTo>
                    <a:pt x="556056" y="823784"/>
                    <a:pt x="1375" y="1220573"/>
                    <a:pt x="2" y="1482811"/>
                  </a:cubicBezTo>
                  <a:cubicBezTo>
                    <a:pt x="-1371" y="1745049"/>
                    <a:pt x="557475" y="1904634"/>
                    <a:pt x="560175" y="2150076"/>
                  </a:cubicBezTo>
                  <a:cubicBezTo>
                    <a:pt x="562875" y="2395518"/>
                    <a:pt x="7965" y="2709703"/>
                    <a:pt x="16203" y="2955465"/>
                  </a:cubicBezTo>
                  <a:cubicBezTo>
                    <a:pt x="24441" y="3201227"/>
                    <a:pt x="532716" y="3516184"/>
                    <a:pt x="609602" y="3624649"/>
                  </a:cubicBezTo>
                </a:path>
              </a:pathLst>
            </a:custGeom>
            <a:noFill/>
            <a:ln w="1238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42" name="Rectangle 541">
              <a:extLst>
                <a:ext uri="{FF2B5EF4-FFF2-40B4-BE49-F238E27FC236}">
                  <a16:creationId xmlns:a16="http://schemas.microsoft.com/office/drawing/2014/main" id="{88EF50D8-6A20-678C-F300-833400D1447F}"/>
                </a:ext>
              </a:extLst>
            </p:cNvPr>
            <p:cNvSpPr/>
            <p:nvPr/>
          </p:nvSpPr>
          <p:spPr>
            <a:xfrm>
              <a:off x="24442994" y="8357193"/>
              <a:ext cx="1666027" cy="3657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</a:endParaRPr>
            </a:p>
          </p:txBody>
        </p:sp>
        <p:sp>
          <p:nvSpPr>
            <p:cNvPr id="543" name="Rectangle 542">
              <a:extLst>
                <a:ext uri="{FF2B5EF4-FFF2-40B4-BE49-F238E27FC236}">
                  <a16:creationId xmlns:a16="http://schemas.microsoft.com/office/drawing/2014/main" id="{1DE21A6F-A471-63FA-91C3-9D54FB5D9E75}"/>
                </a:ext>
              </a:extLst>
            </p:cNvPr>
            <p:cNvSpPr>
              <a:spLocks/>
            </p:cNvSpPr>
            <p:nvPr/>
          </p:nvSpPr>
          <p:spPr>
            <a:xfrm>
              <a:off x="26206352" y="8357193"/>
              <a:ext cx="1666028" cy="36576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chemeClr val="tx1"/>
                </a:solidFill>
              </a:endParaRPr>
            </a:p>
          </p:txBody>
        </p:sp>
      </p:grpSp>
      <p:sp>
        <p:nvSpPr>
          <p:cNvPr id="545" name="Freeform 384">
            <a:extLst>
              <a:ext uri="{FF2B5EF4-FFF2-40B4-BE49-F238E27FC236}">
                <a16:creationId xmlns:a16="http://schemas.microsoft.com/office/drawing/2014/main" id="{2F04CE49-5598-40B7-8A99-848E732CBE30}"/>
              </a:ext>
            </a:extLst>
          </p:cNvPr>
          <p:cNvSpPr/>
          <p:nvPr/>
        </p:nvSpPr>
        <p:spPr>
          <a:xfrm rot="16200000">
            <a:off x="36501859" y="24412682"/>
            <a:ext cx="178869" cy="601956"/>
          </a:xfrm>
          <a:custGeom>
            <a:avLst/>
            <a:gdLst>
              <a:gd name="connsiteX0" fmla="*/ 74142 w 609602"/>
              <a:gd name="connsiteY0" fmla="*/ 0 h 3624649"/>
              <a:gd name="connsiteX1" fmla="*/ 568413 w 609602"/>
              <a:gd name="connsiteY1" fmla="*/ 576649 h 3624649"/>
              <a:gd name="connsiteX2" fmla="*/ 2 w 609602"/>
              <a:gd name="connsiteY2" fmla="*/ 1482811 h 3624649"/>
              <a:gd name="connsiteX3" fmla="*/ 560175 w 609602"/>
              <a:gd name="connsiteY3" fmla="*/ 2150076 h 3624649"/>
              <a:gd name="connsiteX4" fmla="*/ 148283 w 609602"/>
              <a:gd name="connsiteY4" fmla="*/ 2965622 h 3624649"/>
              <a:gd name="connsiteX5" fmla="*/ 609602 w 609602"/>
              <a:gd name="connsiteY5" fmla="*/ 3624649 h 3624649"/>
              <a:gd name="connsiteX0" fmla="*/ 74142 w 609602"/>
              <a:gd name="connsiteY0" fmla="*/ 0 h 3624649"/>
              <a:gd name="connsiteX1" fmla="*/ 568413 w 609602"/>
              <a:gd name="connsiteY1" fmla="*/ 576649 h 3624649"/>
              <a:gd name="connsiteX2" fmla="*/ 2 w 609602"/>
              <a:gd name="connsiteY2" fmla="*/ 1482811 h 3624649"/>
              <a:gd name="connsiteX3" fmla="*/ 560175 w 609602"/>
              <a:gd name="connsiteY3" fmla="*/ 2150076 h 3624649"/>
              <a:gd name="connsiteX4" fmla="*/ 16203 w 609602"/>
              <a:gd name="connsiteY4" fmla="*/ 2955465 h 3624649"/>
              <a:gd name="connsiteX5" fmla="*/ 609602 w 609602"/>
              <a:gd name="connsiteY5" fmla="*/ 3624649 h 362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2" h="3624649">
                <a:moveTo>
                  <a:pt x="74142" y="0"/>
                </a:moveTo>
                <a:cubicBezTo>
                  <a:pt x="327456" y="164757"/>
                  <a:pt x="580770" y="329514"/>
                  <a:pt x="568413" y="576649"/>
                </a:cubicBezTo>
                <a:cubicBezTo>
                  <a:pt x="556056" y="823784"/>
                  <a:pt x="1375" y="1220573"/>
                  <a:pt x="2" y="1482811"/>
                </a:cubicBezTo>
                <a:cubicBezTo>
                  <a:pt x="-1371" y="1745049"/>
                  <a:pt x="557475" y="1904634"/>
                  <a:pt x="560175" y="2150076"/>
                </a:cubicBezTo>
                <a:cubicBezTo>
                  <a:pt x="562875" y="2395518"/>
                  <a:pt x="7965" y="2709703"/>
                  <a:pt x="16203" y="2955465"/>
                </a:cubicBezTo>
                <a:cubicBezTo>
                  <a:pt x="24441" y="3201227"/>
                  <a:pt x="532716" y="3516184"/>
                  <a:pt x="609602" y="3624649"/>
                </a:cubicBezTo>
              </a:path>
            </a:pathLst>
          </a:custGeom>
          <a:noFill/>
          <a:ln w="1238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49" name="Freeform 384">
            <a:extLst>
              <a:ext uri="{FF2B5EF4-FFF2-40B4-BE49-F238E27FC236}">
                <a16:creationId xmlns:a16="http://schemas.microsoft.com/office/drawing/2014/main" id="{F531ADA0-D97D-E4BC-692A-C0867F9A8D75}"/>
              </a:ext>
            </a:extLst>
          </p:cNvPr>
          <p:cNvSpPr/>
          <p:nvPr/>
        </p:nvSpPr>
        <p:spPr>
          <a:xfrm rot="16200000">
            <a:off x="36486894" y="25278633"/>
            <a:ext cx="178869" cy="601956"/>
          </a:xfrm>
          <a:custGeom>
            <a:avLst/>
            <a:gdLst>
              <a:gd name="connsiteX0" fmla="*/ 74142 w 609602"/>
              <a:gd name="connsiteY0" fmla="*/ 0 h 3624649"/>
              <a:gd name="connsiteX1" fmla="*/ 568413 w 609602"/>
              <a:gd name="connsiteY1" fmla="*/ 576649 h 3624649"/>
              <a:gd name="connsiteX2" fmla="*/ 2 w 609602"/>
              <a:gd name="connsiteY2" fmla="*/ 1482811 h 3624649"/>
              <a:gd name="connsiteX3" fmla="*/ 560175 w 609602"/>
              <a:gd name="connsiteY3" fmla="*/ 2150076 h 3624649"/>
              <a:gd name="connsiteX4" fmla="*/ 148283 w 609602"/>
              <a:gd name="connsiteY4" fmla="*/ 2965622 h 3624649"/>
              <a:gd name="connsiteX5" fmla="*/ 609602 w 609602"/>
              <a:gd name="connsiteY5" fmla="*/ 3624649 h 3624649"/>
              <a:gd name="connsiteX0" fmla="*/ 74142 w 609602"/>
              <a:gd name="connsiteY0" fmla="*/ 0 h 3624649"/>
              <a:gd name="connsiteX1" fmla="*/ 568413 w 609602"/>
              <a:gd name="connsiteY1" fmla="*/ 576649 h 3624649"/>
              <a:gd name="connsiteX2" fmla="*/ 2 w 609602"/>
              <a:gd name="connsiteY2" fmla="*/ 1482811 h 3624649"/>
              <a:gd name="connsiteX3" fmla="*/ 560175 w 609602"/>
              <a:gd name="connsiteY3" fmla="*/ 2150076 h 3624649"/>
              <a:gd name="connsiteX4" fmla="*/ 16203 w 609602"/>
              <a:gd name="connsiteY4" fmla="*/ 2955465 h 3624649"/>
              <a:gd name="connsiteX5" fmla="*/ 609602 w 609602"/>
              <a:gd name="connsiteY5" fmla="*/ 3624649 h 362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2" h="3624649">
                <a:moveTo>
                  <a:pt x="74142" y="0"/>
                </a:moveTo>
                <a:cubicBezTo>
                  <a:pt x="327456" y="164757"/>
                  <a:pt x="580770" y="329514"/>
                  <a:pt x="568413" y="576649"/>
                </a:cubicBezTo>
                <a:cubicBezTo>
                  <a:pt x="556056" y="823784"/>
                  <a:pt x="1375" y="1220573"/>
                  <a:pt x="2" y="1482811"/>
                </a:cubicBezTo>
                <a:cubicBezTo>
                  <a:pt x="-1371" y="1745049"/>
                  <a:pt x="557475" y="1904634"/>
                  <a:pt x="560175" y="2150076"/>
                </a:cubicBezTo>
                <a:cubicBezTo>
                  <a:pt x="562875" y="2395518"/>
                  <a:pt x="7965" y="2709703"/>
                  <a:pt x="16203" y="2955465"/>
                </a:cubicBezTo>
                <a:cubicBezTo>
                  <a:pt x="24441" y="3201227"/>
                  <a:pt x="532716" y="3516184"/>
                  <a:pt x="609602" y="3624649"/>
                </a:cubicBezTo>
              </a:path>
            </a:pathLst>
          </a:custGeom>
          <a:noFill/>
          <a:ln w="1238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6C69346F-A8EE-48A8-BB25-82FC009834BA}"/>
              </a:ext>
            </a:extLst>
          </p:cNvPr>
          <p:cNvSpPr txBox="1"/>
          <p:nvPr/>
        </p:nvSpPr>
        <p:spPr>
          <a:xfrm>
            <a:off x="1230425" y="24449444"/>
            <a:ext cx="43476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/>
              <a:t>E.coli manufactures</a:t>
            </a:r>
            <a:r>
              <a:rPr lang="en-US" sz="2800" dirty="0"/>
              <a:t> PRMT1 and protein binding partner</a:t>
            </a: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9FE275AF-7E9C-4C59-917E-8A102B2E80AE}"/>
              </a:ext>
            </a:extLst>
          </p:cNvPr>
          <p:cNvSpPr txBox="1"/>
          <p:nvPr/>
        </p:nvSpPr>
        <p:spPr>
          <a:xfrm>
            <a:off x="4470963" y="26603954"/>
            <a:ext cx="1102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PRMT1</a:t>
            </a:r>
            <a:endParaRPr lang="en-US" dirty="0"/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A58C2D86-2FEB-4FDC-B469-478BE3664DD0}"/>
              </a:ext>
            </a:extLst>
          </p:cNvPr>
          <p:cNvSpPr txBox="1"/>
          <p:nvPr/>
        </p:nvSpPr>
        <p:spPr>
          <a:xfrm>
            <a:off x="5985417" y="28054455"/>
            <a:ext cx="83741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A gel matrix to separates molecules based on size</a:t>
            </a:r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FE457FD6-5434-4ECC-8A85-FFDEB3B82B95}"/>
              </a:ext>
            </a:extLst>
          </p:cNvPr>
          <p:cNvSpPr txBox="1"/>
          <p:nvPr/>
        </p:nvSpPr>
        <p:spPr>
          <a:xfrm>
            <a:off x="12338654" y="25492701"/>
            <a:ext cx="1581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LARGER MOLECULES</a:t>
            </a:r>
            <a:endParaRPr lang="en-US" dirty="0"/>
          </a:p>
        </p:txBody>
      </p: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5A560EA3-2F1C-D79B-DFCA-9A683AA07F41}"/>
              </a:ext>
            </a:extLst>
          </p:cNvPr>
          <p:cNvGrpSpPr/>
          <p:nvPr/>
        </p:nvGrpSpPr>
        <p:grpSpPr>
          <a:xfrm rot="742863">
            <a:off x="2559028" y="27357861"/>
            <a:ext cx="1390733" cy="265598"/>
            <a:chOff x="16565031" y="28787699"/>
            <a:chExt cx="4258447" cy="830372"/>
          </a:xfrm>
        </p:grpSpPr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45EF8DBF-B394-3137-3A60-5A5D096BAD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16389" y="28787699"/>
              <a:ext cx="3807089" cy="830372"/>
              <a:chOff x="13285829" y="5492523"/>
              <a:chExt cx="23054633" cy="5235350"/>
            </a:xfrm>
          </p:grpSpPr>
          <p:sp>
            <p:nvSpPr>
              <p:cNvPr id="485" name="Freeform 484">
                <a:extLst>
                  <a:ext uri="{FF2B5EF4-FFF2-40B4-BE49-F238E27FC236}">
                    <a16:creationId xmlns:a16="http://schemas.microsoft.com/office/drawing/2014/main" id="{8DD00C10-4AB0-D1A4-BA92-0F7E45343BBC}"/>
                  </a:ext>
                </a:extLst>
              </p:cNvPr>
              <p:cNvSpPr/>
              <p:nvPr/>
            </p:nvSpPr>
            <p:spPr>
              <a:xfrm rot="18732540">
                <a:off x="30914035" y="5301446"/>
                <a:ext cx="5235350" cy="5617504"/>
              </a:xfrm>
              <a:custGeom>
                <a:avLst/>
                <a:gdLst>
                  <a:gd name="connsiteX0" fmla="*/ 0 w 6610317"/>
                  <a:gd name="connsiteY0" fmla="*/ 325071 h 6668721"/>
                  <a:gd name="connsiteX1" fmla="*/ 3086100 w 6610317"/>
                  <a:gd name="connsiteY1" fmla="*/ 267921 h 6668721"/>
                  <a:gd name="connsiteX2" fmla="*/ 3314700 w 6610317"/>
                  <a:gd name="connsiteY2" fmla="*/ 3239721 h 6668721"/>
                  <a:gd name="connsiteX3" fmla="*/ 6343650 w 6610317"/>
                  <a:gd name="connsiteY3" fmla="*/ 3754071 h 6668721"/>
                  <a:gd name="connsiteX4" fmla="*/ 6457950 w 6610317"/>
                  <a:gd name="connsiteY4" fmla="*/ 6668721 h 6668721"/>
                  <a:gd name="connsiteX5" fmla="*/ 6457950 w 6610317"/>
                  <a:gd name="connsiteY5" fmla="*/ 6668721 h 6668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10317" h="6668721">
                    <a:moveTo>
                      <a:pt x="0" y="325071"/>
                    </a:moveTo>
                    <a:cubicBezTo>
                      <a:pt x="1266825" y="53608"/>
                      <a:pt x="2533650" y="-217854"/>
                      <a:pt x="3086100" y="267921"/>
                    </a:cubicBezTo>
                    <a:cubicBezTo>
                      <a:pt x="3638550" y="753696"/>
                      <a:pt x="2771775" y="2658696"/>
                      <a:pt x="3314700" y="3239721"/>
                    </a:cubicBezTo>
                    <a:cubicBezTo>
                      <a:pt x="3857625" y="3820746"/>
                      <a:pt x="5819775" y="3182571"/>
                      <a:pt x="6343650" y="3754071"/>
                    </a:cubicBezTo>
                    <a:cubicBezTo>
                      <a:pt x="6867525" y="4325571"/>
                      <a:pt x="6457950" y="6668721"/>
                      <a:pt x="6457950" y="6668721"/>
                    </a:cubicBezTo>
                    <a:lnTo>
                      <a:pt x="6457950" y="6668721"/>
                    </a:lnTo>
                  </a:path>
                </a:pathLst>
              </a:custGeom>
              <a:noFill/>
              <a:ln w="635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ABD8F2C1-A1CA-5C62-0E18-4655ACE9B1ED}"/>
                  </a:ext>
                </a:extLst>
              </p:cNvPr>
              <p:cNvCxnSpPr/>
              <p:nvPr/>
            </p:nvCxnSpPr>
            <p:spPr>
              <a:xfrm>
                <a:off x="21816007" y="7025953"/>
                <a:ext cx="2361221" cy="0"/>
              </a:xfrm>
              <a:prstGeom prst="line">
                <a:avLst/>
              </a:prstGeom>
              <a:ln w="123825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7" name="Rectangle 486">
                <a:extLst>
                  <a:ext uri="{FF2B5EF4-FFF2-40B4-BE49-F238E27FC236}">
                    <a16:creationId xmlns:a16="http://schemas.microsoft.com/office/drawing/2014/main" id="{59B0EF15-64B2-9075-0EFB-AF0D72156B7D}"/>
                  </a:ext>
                </a:extLst>
              </p:cNvPr>
              <p:cNvSpPr/>
              <p:nvPr/>
            </p:nvSpPr>
            <p:spPr>
              <a:xfrm>
                <a:off x="13285829" y="5807225"/>
                <a:ext cx="9215109" cy="2752249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88" name="Rectangle 487">
                <a:extLst>
                  <a:ext uri="{FF2B5EF4-FFF2-40B4-BE49-F238E27FC236}">
                    <a16:creationId xmlns:a16="http://schemas.microsoft.com/office/drawing/2014/main" id="{3DC11F42-7C4B-831C-FA2A-CDD9CE6180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922942" y="5807225"/>
                <a:ext cx="9215109" cy="275224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88FF05DA-F148-5833-4754-4B7CAF33B95C}"/>
                </a:ext>
              </a:extLst>
            </p:cNvPr>
            <p:cNvSpPr/>
            <p:nvPr/>
          </p:nvSpPr>
          <p:spPr>
            <a:xfrm>
              <a:off x="16565031" y="28799846"/>
              <a:ext cx="512952" cy="5120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/>
                </a:solidFill>
              </a:endParaRPr>
            </a:p>
          </p:txBody>
        </p:sp>
      </p:grpSp>
      <p:sp>
        <p:nvSpPr>
          <p:cNvPr id="327" name="TextBox 326">
            <a:extLst>
              <a:ext uri="{FF2B5EF4-FFF2-40B4-BE49-F238E27FC236}">
                <a16:creationId xmlns:a16="http://schemas.microsoft.com/office/drawing/2014/main" id="{E825D85F-C167-4FA0-8C1F-7881A41352E5}"/>
              </a:ext>
            </a:extLst>
          </p:cNvPr>
          <p:cNvSpPr txBox="1"/>
          <p:nvPr/>
        </p:nvSpPr>
        <p:spPr>
          <a:xfrm>
            <a:off x="12335880" y="27236365"/>
            <a:ext cx="1581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SMALLER MOLECULES</a:t>
            </a:r>
            <a:endParaRPr lang="en-US" dirty="0"/>
          </a:p>
        </p:txBody>
      </p:sp>
      <p:sp>
        <p:nvSpPr>
          <p:cNvPr id="518" name="Arrow: Down 517">
            <a:extLst>
              <a:ext uri="{FF2B5EF4-FFF2-40B4-BE49-F238E27FC236}">
                <a16:creationId xmlns:a16="http://schemas.microsoft.com/office/drawing/2014/main" id="{562B594B-6033-4EC8-8F7A-52F8A6A99555}"/>
              </a:ext>
            </a:extLst>
          </p:cNvPr>
          <p:cNvSpPr/>
          <p:nvPr/>
        </p:nvSpPr>
        <p:spPr>
          <a:xfrm>
            <a:off x="12711010" y="26090501"/>
            <a:ext cx="251895" cy="1193457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id="{689B1AD7-B434-4208-B9DD-1E6DBCC82240}"/>
              </a:ext>
            </a:extLst>
          </p:cNvPr>
          <p:cNvSpPr txBox="1"/>
          <p:nvPr/>
        </p:nvSpPr>
        <p:spPr>
          <a:xfrm>
            <a:off x="1048015" y="28665732"/>
            <a:ext cx="128353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Use different proteins with different structural and chemical attributes… which bind?</a:t>
            </a:r>
          </a:p>
        </p:txBody>
      </p:sp>
      <p:pic>
        <p:nvPicPr>
          <p:cNvPr id="450" name="Picture 449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65324D03-1B6D-E762-BA24-3744D86978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482259" y="28508103"/>
            <a:ext cx="4334777" cy="4334777"/>
          </a:xfrm>
          <a:prstGeom prst="rect">
            <a:avLst/>
          </a:prstGeom>
        </p:spPr>
      </p:pic>
      <p:sp>
        <p:nvSpPr>
          <p:cNvPr id="499" name="TextBox 498">
            <a:extLst>
              <a:ext uri="{FF2B5EF4-FFF2-40B4-BE49-F238E27FC236}">
                <a16:creationId xmlns:a16="http://schemas.microsoft.com/office/drawing/2014/main" id="{C12B5789-9EFE-FC2B-B170-3503D32CEB48}"/>
              </a:ext>
            </a:extLst>
          </p:cNvPr>
          <p:cNvSpPr txBox="1"/>
          <p:nvPr/>
        </p:nvSpPr>
        <p:spPr>
          <a:xfrm>
            <a:off x="31530986" y="30766529"/>
            <a:ext cx="7684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/>
              <a:t>Funded by USU Undergraduate Research and Creative Opportunity Grants and National Science Foundation Grant # 2003769</a:t>
            </a:r>
            <a:endParaRPr lang="en-US" sz="2000" i="1" dirty="0"/>
          </a:p>
        </p:txBody>
      </p:sp>
      <p:sp>
        <p:nvSpPr>
          <p:cNvPr id="500" name="TextBox 499">
            <a:extLst>
              <a:ext uri="{FF2B5EF4-FFF2-40B4-BE49-F238E27FC236}">
                <a16:creationId xmlns:a16="http://schemas.microsoft.com/office/drawing/2014/main" id="{A93ACFBA-2194-F1C6-AD66-F27587D3B247}"/>
              </a:ext>
            </a:extLst>
          </p:cNvPr>
          <p:cNvSpPr txBox="1"/>
          <p:nvPr/>
        </p:nvSpPr>
        <p:spPr>
          <a:xfrm>
            <a:off x="28857950" y="29647735"/>
            <a:ext cx="1038987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rgbClr val="EF8511"/>
                </a:solidFill>
                <a:latin typeface="+mj-lt"/>
                <a:cs typeface="Times New Roman" panose="02020603050405020304" pitchFamily="18" charset="0"/>
              </a:rPr>
              <a:t>Dr. Joanie </a:t>
            </a:r>
            <a:r>
              <a:rPr lang="en-US" sz="4800" dirty="0" err="1">
                <a:solidFill>
                  <a:srgbClr val="EF8511"/>
                </a:solidFill>
                <a:latin typeface="+mj-lt"/>
                <a:cs typeface="Times New Roman" panose="02020603050405020304" pitchFamily="18" charset="0"/>
              </a:rPr>
              <a:t>Hevel</a:t>
            </a:r>
            <a:r>
              <a:rPr lang="en-US" sz="4800" dirty="0">
                <a:solidFill>
                  <a:srgbClr val="EF851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sz="3600" i="1" dirty="0">
                <a:solidFill>
                  <a:schemeClr val="tx2"/>
                </a:solidFill>
                <a:cs typeface="Times New Roman" panose="02020603050405020304" pitchFamily="18" charset="0"/>
              </a:rPr>
              <a:t>Faculty Mentor</a:t>
            </a:r>
            <a:endParaRPr lang="en-US" sz="36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sz="3600" i="1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algn="r"/>
            <a:endParaRPr lang="en-US" dirty="0"/>
          </a:p>
        </p:txBody>
      </p:sp>
      <p:sp>
        <p:nvSpPr>
          <p:cNvPr id="409" name="TextBox 408">
            <a:extLst>
              <a:ext uri="{FF2B5EF4-FFF2-40B4-BE49-F238E27FC236}">
                <a16:creationId xmlns:a16="http://schemas.microsoft.com/office/drawing/2014/main" id="{48E01072-76CC-341A-AF62-B44E6E8CB134}"/>
              </a:ext>
            </a:extLst>
          </p:cNvPr>
          <p:cNvSpPr txBox="1"/>
          <p:nvPr/>
        </p:nvSpPr>
        <p:spPr>
          <a:xfrm>
            <a:off x="16150389" y="26516041"/>
            <a:ext cx="255552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The</a:t>
            </a:r>
            <a:r>
              <a:rPr lang="en-US" sz="4000" dirty="0"/>
              <a:t> </a:t>
            </a:r>
            <a:r>
              <a:rPr lang="en-US" sz="4000" b="1" dirty="0"/>
              <a:t>removal of the structured region in the protein partner does not significantly change PRMT1 recognition</a:t>
            </a:r>
            <a:r>
              <a:rPr lang="en-US" sz="4000" dirty="0"/>
              <a:t>. The amount of protein partner needed to have equal bound and unbound protein does not change when the structured region is removed. </a:t>
            </a: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04B7EB7D-B962-496A-BF53-481116B12C89}"/>
              </a:ext>
            </a:extLst>
          </p:cNvPr>
          <p:cNvSpPr/>
          <p:nvPr/>
        </p:nvSpPr>
        <p:spPr>
          <a:xfrm>
            <a:off x="17488038" y="18131005"/>
            <a:ext cx="948374" cy="95528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</a:endParaRPr>
          </a:p>
        </p:txBody>
      </p:sp>
      <p:sp>
        <p:nvSpPr>
          <p:cNvPr id="411" name="Oval 410">
            <a:extLst>
              <a:ext uri="{FF2B5EF4-FFF2-40B4-BE49-F238E27FC236}">
                <a16:creationId xmlns:a16="http://schemas.microsoft.com/office/drawing/2014/main" id="{8AAE5D0A-F37C-C4E7-D7A3-DA512C167CFC}"/>
              </a:ext>
            </a:extLst>
          </p:cNvPr>
          <p:cNvSpPr/>
          <p:nvPr/>
        </p:nvSpPr>
        <p:spPr>
          <a:xfrm>
            <a:off x="35928932" y="18202771"/>
            <a:ext cx="948374" cy="95528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</a:endParaRPr>
          </a:p>
        </p:txBody>
      </p:sp>
      <p:sp>
        <p:nvSpPr>
          <p:cNvPr id="598" name="TextBox 597">
            <a:extLst>
              <a:ext uri="{FF2B5EF4-FFF2-40B4-BE49-F238E27FC236}">
                <a16:creationId xmlns:a16="http://schemas.microsoft.com/office/drawing/2014/main" id="{E857ADFC-670B-B348-6AFE-322F7E23EB93}"/>
              </a:ext>
            </a:extLst>
          </p:cNvPr>
          <p:cNvSpPr txBox="1"/>
          <p:nvPr/>
        </p:nvSpPr>
        <p:spPr>
          <a:xfrm rot="16200000">
            <a:off x="12419582" y="26091446"/>
            <a:ext cx="1581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Electrical current</a:t>
            </a:r>
            <a:endParaRPr lang="en-US" dirty="0"/>
          </a:p>
        </p:txBody>
      </p:sp>
      <p:sp>
        <p:nvSpPr>
          <p:cNvPr id="599" name="TextBox 598">
            <a:extLst>
              <a:ext uri="{FF2B5EF4-FFF2-40B4-BE49-F238E27FC236}">
                <a16:creationId xmlns:a16="http://schemas.microsoft.com/office/drawing/2014/main" id="{9C67831A-C246-E791-B347-0E4358368432}"/>
              </a:ext>
            </a:extLst>
          </p:cNvPr>
          <p:cNvSpPr txBox="1"/>
          <p:nvPr/>
        </p:nvSpPr>
        <p:spPr>
          <a:xfrm>
            <a:off x="1220308" y="26206304"/>
            <a:ext cx="18672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2">
                    <a:lumMod val="50000"/>
                  </a:schemeClr>
                </a:solidFill>
              </a:rPr>
              <a:t>E. Coli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bacteria</a:t>
            </a:r>
            <a:endParaRPr lang="en-US" dirty="0"/>
          </a:p>
        </p:txBody>
      </p:sp>
      <p:sp>
        <p:nvSpPr>
          <p:cNvPr id="600" name="TextBox 599">
            <a:extLst>
              <a:ext uri="{FF2B5EF4-FFF2-40B4-BE49-F238E27FC236}">
                <a16:creationId xmlns:a16="http://schemas.microsoft.com/office/drawing/2014/main" id="{F5E57AB9-E77F-28BC-F3B0-09E3CEA83C61}"/>
              </a:ext>
            </a:extLst>
          </p:cNvPr>
          <p:cNvSpPr txBox="1"/>
          <p:nvPr/>
        </p:nvSpPr>
        <p:spPr>
          <a:xfrm>
            <a:off x="853468" y="21781851"/>
            <a:ext cx="1377277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/>
            <a:r>
              <a:rPr lang="en-US" sz="4000" dirty="0">
                <a:solidFill>
                  <a:schemeClr val="bg1"/>
                </a:solidFill>
              </a:rPr>
              <a:t>We used </a:t>
            </a:r>
            <a:r>
              <a:rPr lang="en-US" sz="4000" i="1" dirty="0">
                <a:solidFill>
                  <a:schemeClr val="bg1"/>
                </a:solidFill>
              </a:rPr>
              <a:t>E.coli </a:t>
            </a:r>
            <a:r>
              <a:rPr lang="en-US" sz="4000" dirty="0">
                <a:solidFill>
                  <a:schemeClr val="bg1"/>
                </a:solidFill>
              </a:rPr>
              <a:t>to synthesize PRMT1 and a known protein binding partner, combined them, separated bound from unbound with an electric current, and visualized with fluorescence. </a:t>
            </a:r>
            <a:endParaRPr lang="en-US" sz="4000" b="1" dirty="0">
              <a:solidFill>
                <a:schemeClr val="accent5">
                  <a:lumMod val="60000"/>
                  <a:lumOff val="40000"/>
                </a:schemeClr>
              </a:solidFill>
              <a:cs typeface="Calibri"/>
            </a:endParaRPr>
          </a:p>
        </p:txBody>
      </p:sp>
      <p:grpSp>
        <p:nvGrpSpPr>
          <p:cNvPr id="602" name="Group 601">
            <a:extLst>
              <a:ext uri="{FF2B5EF4-FFF2-40B4-BE49-F238E27FC236}">
                <a16:creationId xmlns:a16="http://schemas.microsoft.com/office/drawing/2014/main" id="{EB52C0E5-7B01-BE02-5472-A2602D091E3D}"/>
              </a:ext>
            </a:extLst>
          </p:cNvPr>
          <p:cNvGrpSpPr/>
          <p:nvPr/>
        </p:nvGrpSpPr>
        <p:grpSpPr>
          <a:xfrm>
            <a:off x="11008877" y="26300524"/>
            <a:ext cx="1390733" cy="265598"/>
            <a:chOff x="16565031" y="28787699"/>
            <a:chExt cx="4258447" cy="830372"/>
          </a:xfrm>
        </p:grpSpPr>
        <p:grpSp>
          <p:nvGrpSpPr>
            <p:cNvPr id="603" name="Group 602">
              <a:extLst>
                <a:ext uri="{FF2B5EF4-FFF2-40B4-BE49-F238E27FC236}">
                  <a16:creationId xmlns:a16="http://schemas.microsoft.com/office/drawing/2014/main" id="{CC7B9B63-260C-A1BE-15B7-55A4E5072A1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16389" y="28787699"/>
              <a:ext cx="3807089" cy="830372"/>
              <a:chOff x="13285829" y="5492523"/>
              <a:chExt cx="23054633" cy="5235350"/>
            </a:xfrm>
          </p:grpSpPr>
          <p:sp>
            <p:nvSpPr>
              <p:cNvPr id="605" name="Freeform 604">
                <a:extLst>
                  <a:ext uri="{FF2B5EF4-FFF2-40B4-BE49-F238E27FC236}">
                    <a16:creationId xmlns:a16="http://schemas.microsoft.com/office/drawing/2014/main" id="{49D58C86-870B-1923-C3A8-2010982E82CA}"/>
                  </a:ext>
                </a:extLst>
              </p:cNvPr>
              <p:cNvSpPr/>
              <p:nvPr/>
            </p:nvSpPr>
            <p:spPr>
              <a:xfrm rot="18732540">
                <a:off x="30914035" y="5301446"/>
                <a:ext cx="5235350" cy="5617504"/>
              </a:xfrm>
              <a:custGeom>
                <a:avLst/>
                <a:gdLst>
                  <a:gd name="connsiteX0" fmla="*/ 0 w 6610317"/>
                  <a:gd name="connsiteY0" fmla="*/ 325071 h 6668721"/>
                  <a:gd name="connsiteX1" fmla="*/ 3086100 w 6610317"/>
                  <a:gd name="connsiteY1" fmla="*/ 267921 h 6668721"/>
                  <a:gd name="connsiteX2" fmla="*/ 3314700 w 6610317"/>
                  <a:gd name="connsiteY2" fmla="*/ 3239721 h 6668721"/>
                  <a:gd name="connsiteX3" fmla="*/ 6343650 w 6610317"/>
                  <a:gd name="connsiteY3" fmla="*/ 3754071 h 6668721"/>
                  <a:gd name="connsiteX4" fmla="*/ 6457950 w 6610317"/>
                  <a:gd name="connsiteY4" fmla="*/ 6668721 h 6668721"/>
                  <a:gd name="connsiteX5" fmla="*/ 6457950 w 6610317"/>
                  <a:gd name="connsiteY5" fmla="*/ 6668721 h 6668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10317" h="6668721">
                    <a:moveTo>
                      <a:pt x="0" y="325071"/>
                    </a:moveTo>
                    <a:cubicBezTo>
                      <a:pt x="1266825" y="53608"/>
                      <a:pt x="2533650" y="-217854"/>
                      <a:pt x="3086100" y="267921"/>
                    </a:cubicBezTo>
                    <a:cubicBezTo>
                      <a:pt x="3638550" y="753696"/>
                      <a:pt x="2771775" y="2658696"/>
                      <a:pt x="3314700" y="3239721"/>
                    </a:cubicBezTo>
                    <a:cubicBezTo>
                      <a:pt x="3857625" y="3820746"/>
                      <a:pt x="5819775" y="3182571"/>
                      <a:pt x="6343650" y="3754071"/>
                    </a:cubicBezTo>
                    <a:cubicBezTo>
                      <a:pt x="6867525" y="4325571"/>
                      <a:pt x="6457950" y="6668721"/>
                      <a:pt x="6457950" y="6668721"/>
                    </a:cubicBezTo>
                    <a:lnTo>
                      <a:pt x="6457950" y="6668721"/>
                    </a:lnTo>
                  </a:path>
                </a:pathLst>
              </a:custGeom>
              <a:noFill/>
              <a:ln w="635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6" name="Straight Connector 605">
                <a:extLst>
                  <a:ext uri="{FF2B5EF4-FFF2-40B4-BE49-F238E27FC236}">
                    <a16:creationId xmlns:a16="http://schemas.microsoft.com/office/drawing/2014/main" id="{81012A18-DAAB-45C2-8008-AC4078FB4AE8}"/>
                  </a:ext>
                </a:extLst>
              </p:cNvPr>
              <p:cNvCxnSpPr/>
              <p:nvPr/>
            </p:nvCxnSpPr>
            <p:spPr>
              <a:xfrm>
                <a:off x="21816007" y="7025953"/>
                <a:ext cx="2361221" cy="0"/>
              </a:xfrm>
              <a:prstGeom prst="line">
                <a:avLst/>
              </a:prstGeom>
              <a:ln w="123825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7" name="Rectangle 606">
                <a:extLst>
                  <a:ext uri="{FF2B5EF4-FFF2-40B4-BE49-F238E27FC236}">
                    <a16:creationId xmlns:a16="http://schemas.microsoft.com/office/drawing/2014/main" id="{DB5CA7A3-D584-DBE8-AD8D-5762AC7C316A}"/>
                  </a:ext>
                </a:extLst>
              </p:cNvPr>
              <p:cNvSpPr/>
              <p:nvPr/>
            </p:nvSpPr>
            <p:spPr>
              <a:xfrm>
                <a:off x="13285829" y="5807225"/>
                <a:ext cx="9215109" cy="2752249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08" name="Rectangle 607">
                <a:extLst>
                  <a:ext uri="{FF2B5EF4-FFF2-40B4-BE49-F238E27FC236}">
                    <a16:creationId xmlns:a16="http://schemas.microsoft.com/office/drawing/2014/main" id="{828FCA2B-FDD9-01B8-D418-91C0961606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922942" y="5807225"/>
                <a:ext cx="9215109" cy="275224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04" name="Oval 603">
              <a:extLst>
                <a:ext uri="{FF2B5EF4-FFF2-40B4-BE49-F238E27FC236}">
                  <a16:creationId xmlns:a16="http://schemas.microsoft.com/office/drawing/2014/main" id="{C79491EF-3747-97A6-C99F-78E683D846CB}"/>
                </a:ext>
              </a:extLst>
            </p:cNvPr>
            <p:cNvSpPr/>
            <p:nvPr/>
          </p:nvSpPr>
          <p:spPr>
            <a:xfrm>
              <a:off x="16565031" y="28799846"/>
              <a:ext cx="512952" cy="5120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609" name="Group 608">
            <a:extLst>
              <a:ext uri="{FF2B5EF4-FFF2-40B4-BE49-F238E27FC236}">
                <a16:creationId xmlns:a16="http://schemas.microsoft.com/office/drawing/2014/main" id="{BAE3029A-52AA-D737-37F2-DC0A0F09F1A9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8064724" y="24700783"/>
            <a:ext cx="1121441" cy="638028"/>
            <a:chOff x="19297858" y="27535464"/>
            <a:chExt cx="8459829" cy="4872707"/>
          </a:xfrm>
        </p:grpSpPr>
        <p:grpSp>
          <p:nvGrpSpPr>
            <p:cNvPr id="610" name="Group 609">
              <a:extLst>
                <a:ext uri="{FF2B5EF4-FFF2-40B4-BE49-F238E27FC236}">
                  <a16:creationId xmlns:a16="http://schemas.microsoft.com/office/drawing/2014/main" id="{7E0C6E3C-C453-8CAF-678C-5D49229352EE}"/>
                </a:ext>
              </a:extLst>
            </p:cNvPr>
            <p:cNvGrpSpPr/>
            <p:nvPr/>
          </p:nvGrpSpPr>
          <p:grpSpPr>
            <a:xfrm>
              <a:off x="22454822" y="27555377"/>
              <a:ext cx="5302865" cy="4852794"/>
              <a:chOff x="22454822" y="27555377"/>
              <a:chExt cx="1949193" cy="1874672"/>
            </a:xfrm>
          </p:grpSpPr>
          <p:sp>
            <p:nvSpPr>
              <p:cNvPr id="614" name="Freeform 122">
                <a:extLst>
                  <a:ext uri="{FF2B5EF4-FFF2-40B4-BE49-F238E27FC236}">
                    <a16:creationId xmlns:a16="http://schemas.microsoft.com/office/drawing/2014/main" id="{18EF4D0C-A08B-8272-6C04-4A78B044A608}"/>
                  </a:ext>
                </a:extLst>
              </p:cNvPr>
              <p:cNvSpPr/>
              <p:nvPr/>
            </p:nvSpPr>
            <p:spPr>
              <a:xfrm rot="10800000">
                <a:off x="22454822" y="27921494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4283C4"/>
              </a:solidFill>
              <a:ln>
                <a:solidFill>
                  <a:srgbClr val="4283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15" name="Freeform 123">
                <a:extLst>
                  <a:ext uri="{FF2B5EF4-FFF2-40B4-BE49-F238E27FC236}">
                    <a16:creationId xmlns:a16="http://schemas.microsoft.com/office/drawing/2014/main" id="{7039964E-9A7D-4AB2-8F92-81080E734A23}"/>
                  </a:ext>
                </a:extLst>
              </p:cNvPr>
              <p:cNvSpPr/>
              <p:nvPr/>
            </p:nvSpPr>
            <p:spPr>
              <a:xfrm>
                <a:off x="22463573" y="27555377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38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611" name="Group 610">
              <a:extLst>
                <a:ext uri="{FF2B5EF4-FFF2-40B4-BE49-F238E27FC236}">
                  <a16:creationId xmlns:a16="http://schemas.microsoft.com/office/drawing/2014/main" id="{86107E08-D105-36F7-0B39-7816B4BE1EB4}"/>
                </a:ext>
              </a:extLst>
            </p:cNvPr>
            <p:cNvGrpSpPr/>
            <p:nvPr/>
          </p:nvGrpSpPr>
          <p:grpSpPr>
            <a:xfrm>
              <a:off x="19297858" y="27535464"/>
              <a:ext cx="5329292" cy="4852797"/>
              <a:chOff x="19297858" y="27535464"/>
              <a:chExt cx="1958907" cy="1874673"/>
            </a:xfrm>
          </p:grpSpPr>
          <p:sp>
            <p:nvSpPr>
              <p:cNvPr id="612" name="Freeform 120">
                <a:extLst>
                  <a:ext uri="{FF2B5EF4-FFF2-40B4-BE49-F238E27FC236}">
                    <a16:creationId xmlns:a16="http://schemas.microsoft.com/office/drawing/2014/main" id="{589FF5DD-120B-3633-AC11-CD3E3F280F85}"/>
                  </a:ext>
                </a:extLst>
              </p:cNvPr>
              <p:cNvSpPr/>
              <p:nvPr/>
            </p:nvSpPr>
            <p:spPr>
              <a:xfrm rot="10800000">
                <a:off x="19316323" y="27901582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4283C4"/>
              </a:solidFill>
              <a:ln>
                <a:solidFill>
                  <a:srgbClr val="4283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13" name="Freeform 121">
                <a:extLst>
                  <a:ext uri="{FF2B5EF4-FFF2-40B4-BE49-F238E27FC236}">
                    <a16:creationId xmlns:a16="http://schemas.microsoft.com/office/drawing/2014/main" id="{86B70A0F-560B-6AA2-AAC4-420E01B36549}"/>
                  </a:ext>
                </a:extLst>
              </p:cNvPr>
              <p:cNvSpPr/>
              <p:nvPr/>
            </p:nvSpPr>
            <p:spPr>
              <a:xfrm>
                <a:off x="19297858" y="27535464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38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617" name="Oval 616">
            <a:extLst>
              <a:ext uri="{FF2B5EF4-FFF2-40B4-BE49-F238E27FC236}">
                <a16:creationId xmlns:a16="http://schemas.microsoft.com/office/drawing/2014/main" id="{F9B2D4CC-13F9-D7FA-2AA6-03E8E47C0666}"/>
              </a:ext>
            </a:extLst>
          </p:cNvPr>
          <p:cNvSpPr/>
          <p:nvPr/>
        </p:nvSpPr>
        <p:spPr>
          <a:xfrm>
            <a:off x="16235638" y="10686987"/>
            <a:ext cx="948374" cy="95528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</a:endParaRPr>
          </a:p>
        </p:txBody>
      </p:sp>
      <p:sp>
        <p:nvSpPr>
          <p:cNvPr id="618" name="Oval 617">
            <a:extLst>
              <a:ext uri="{FF2B5EF4-FFF2-40B4-BE49-F238E27FC236}">
                <a16:creationId xmlns:a16="http://schemas.microsoft.com/office/drawing/2014/main" id="{1A12B41D-3A81-115C-A71E-1BFBF565D86E}"/>
              </a:ext>
            </a:extLst>
          </p:cNvPr>
          <p:cNvSpPr/>
          <p:nvPr/>
        </p:nvSpPr>
        <p:spPr>
          <a:xfrm>
            <a:off x="17413127" y="4518569"/>
            <a:ext cx="948374" cy="95528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</a:endParaRPr>
          </a:p>
        </p:txBody>
      </p:sp>
      <p:sp>
        <p:nvSpPr>
          <p:cNvPr id="619" name="Oval 618">
            <a:extLst>
              <a:ext uri="{FF2B5EF4-FFF2-40B4-BE49-F238E27FC236}">
                <a16:creationId xmlns:a16="http://schemas.microsoft.com/office/drawing/2014/main" id="{37788353-16F1-3249-C527-598F35E54ACA}"/>
              </a:ext>
            </a:extLst>
          </p:cNvPr>
          <p:cNvSpPr/>
          <p:nvPr/>
        </p:nvSpPr>
        <p:spPr>
          <a:xfrm>
            <a:off x="30871368" y="7057558"/>
            <a:ext cx="948374" cy="95528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</a:endParaRPr>
          </a:p>
        </p:txBody>
      </p:sp>
      <p:grpSp>
        <p:nvGrpSpPr>
          <p:cNvPr id="622" name="Group 621">
            <a:extLst>
              <a:ext uri="{FF2B5EF4-FFF2-40B4-BE49-F238E27FC236}">
                <a16:creationId xmlns:a16="http://schemas.microsoft.com/office/drawing/2014/main" id="{F06FECA7-A946-3207-C015-811F7A5A05C8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29072885" y="20595669"/>
            <a:ext cx="1394439" cy="809336"/>
            <a:chOff x="19297858" y="27535464"/>
            <a:chExt cx="8459829" cy="4872707"/>
          </a:xfrm>
        </p:grpSpPr>
        <p:grpSp>
          <p:nvGrpSpPr>
            <p:cNvPr id="623" name="Group 622">
              <a:extLst>
                <a:ext uri="{FF2B5EF4-FFF2-40B4-BE49-F238E27FC236}">
                  <a16:creationId xmlns:a16="http://schemas.microsoft.com/office/drawing/2014/main" id="{5F325E3B-65D3-E9C8-ADA5-F276231A0268}"/>
                </a:ext>
              </a:extLst>
            </p:cNvPr>
            <p:cNvGrpSpPr/>
            <p:nvPr/>
          </p:nvGrpSpPr>
          <p:grpSpPr>
            <a:xfrm>
              <a:off x="22454822" y="27555377"/>
              <a:ext cx="5302865" cy="4852794"/>
              <a:chOff x="22454822" y="27555377"/>
              <a:chExt cx="1949193" cy="1874672"/>
            </a:xfrm>
          </p:grpSpPr>
          <p:sp>
            <p:nvSpPr>
              <p:cNvPr id="627" name="Freeform 122">
                <a:extLst>
                  <a:ext uri="{FF2B5EF4-FFF2-40B4-BE49-F238E27FC236}">
                    <a16:creationId xmlns:a16="http://schemas.microsoft.com/office/drawing/2014/main" id="{61DBF1F0-3E6D-9E6D-F26B-23DC76B177D2}"/>
                  </a:ext>
                </a:extLst>
              </p:cNvPr>
              <p:cNvSpPr/>
              <p:nvPr/>
            </p:nvSpPr>
            <p:spPr>
              <a:xfrm rot="10800000">
                <a:off x="22454822" y="27921494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4283C4"/>
              </a:solidFill>
              <a:ln>
                <a:solidFill>
                  <a:srgbClr val="4283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28" name="Freeform 123">
                <a:extLst>
                  <a:ext uri="{FF2B5EF4-FFF2-40B4-BE49-F238E27FC236}">
                    <a16:creationId xmlns:a16="http://schemas.microsoft.com/office/drawing/2014/main" id="{F1C4B258-8BFF-1425-839A-65BC3E6C7A5A}"/>
                  </a:ext>
                </a:extLst>
              </p:cNvPr>
              <p:cNvSpPr/>
              <p:nvPr/>
            </p:nvSpPr>
            <p:spPr>
              <a:xfrm>
                <a:off x="22463573" y="27555377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3830A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624" name="Group 623">
              <a:extLst>
                <a:ext uri="{FF2B5EF4-FFF2-40B4-BE49-F238E27FC236}">
                  <a16:creationId xmlns:a16="http://schemas.microsoft.com/office/drawing/2014/main" id="{4CCFD7B4-211E-BECC-A86A-F41B79E5BD42}"/>
                </a:ext>
              </a:extLst>
            </p:cNvPr>
            <p:cNvGrpSpPr/>
            <p:nvPr/>
          </p:nvGrpSpPr>
          <p:grpSpPr>
            <a:xfrm>
              <a:off x="19297858" y="27535464"/>
              <a:ext cx="5329292" cy="4852797"/>
              <a:chOff x="19297858" y="27535464"/>
              <a:chExt cx="1958907" cy="1874673"/>
            </a:xfrm>
          </p:grpSpPr>
          <p:sp>
            <p:nvSpPr>
              <p:cNvPr id="625" name="Freeform 120">
                <a:extLst>
                  <a:ext uri="{FF2B5EF4-FFF2-40B4-BE49-F238E27FC236}">
                    <a16:creationId xmlns:a16="http://schemas.microsoft.com/office/drawing/2014/main" id="{F285CA9A-E6A1-D60D-B962-8DFC6D054C90}"/>
                  </a:ext>
                </a:extLst>
              </p:cNvPr>
              <p:cNvSpPr/>
              <p:nvPr/>
            </p:nvSpPr>
            <p:spPr>
              <a:xfrm rot="10800000">
                <a:off x="19316323" y="27901582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4283C4"/>
              </a:solidFill>
              <a:ln>
                <a:solidFill>
                  <a:srgbClr val="4283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4283C4"/>
                  </a:solidFill>
                </a:endParaRPr>
              </a:p>
            </p:txBody>
          </p:sp>
          <p:sp>
            <p:nvSpPr>
              <p:cNvPr id="626" name="Freeform 121">
                <a:extLst>
                  <a:ext uri="{FF2B5EF4-FFF2-40B4-BE49-F238E27FC236}">
                    <a16:creationId xmlns:a16="http://schemas.microsoft.com/office/drawing/2014/main" id="{29F964C6-1E76-034C-DCF0-2DD561C364A8}"/>
                  </a:ext>
                </a:extLst>
              </p:cNvPr>
              <p:cNvSpPr/>
              <p:nvPr/>
            </p:nvSpPr>
            <p:spPr>
              <a:xfrm>
                <a:off x="19297858" y="27535464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3830A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629" name="TextBox 628">
            <a:extLst>
              <a:ext uri="{FF2B5EF4-FFF2-40B4-BE49-F238E27FC236}">
                <a16:creationId xmlns:a16="http://schemas.microsoft.com/office/drawing/2014/main" id="{A9A64097-34A4-37CA-01A4-2E9AD7EC5901}"/>
              </a:ext>
            </a:extLst>
          </p:cNvPr>
          <p:cNvSpPr txBox="1"/>
          <p:nvPr/>
        </p:nvSpPr>
        <p:spPr>
          <a:xfrm>
            <a:off x="3563184" y="27597758"/>
            <a:ext cx="15721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Binding partner</a:t>
            </a:r>
            <a:endParaRPr lang="en-US" dirty="0"/>
          </a:p>
        </p:txBody>
      </p:sp>
      <p:grpSp>
        <p:nvGrpSpPr>
          <p:cNvPr id="631" name="Group 630">
            <a:extLst>
              <a:ext uri="{FF2B5EF4-FFF2-40B4-BE49-F238E27FC236}">
                <a16:creationId xmlns:a16="http://schemas.microsoft.com/office/drawing/2014/main" id="{B9513B3A-05EC-6600-1FD0-2CD2C3395F4B}"/>
              </a:ext>
            </a:extLst>
          </p:cNvPr>
          <p:cNvGrpSpPr/>
          <p:nvPr/>
        </p:nvGrpSpPr>
        <p:grpSpPr>
          <a:xfrm>
            <a:off x="33222658" y="11148998"/>
            <a:ext cx="8013455" cy="538769"/>
            <a:chOff x="24442994" y="8357193"/>
            <a:chExt cx="6313275" cy="365760"/>
          </a:xfrm>
        </p:grpSpPr>
        <p:sp>
          <p:nvSpPr>
            <p:cNvPr id="632" name="Freeform 384">
              <a:extLst>
                <a:ext uri="{FF2B5EF4-FFF2-40B4-BE49-F238E27FC236}">
                  <a16:creationId xmlns:a16="http://schemas.microsoft.com/office/drawing/2014/main" id="{60195330-EDCB-9D81-C3A7-75BBB473FFBC}"/>
                </a:ext>
              </a:extLst>
            </p:cNvPr>
            <p:cNvSpPr/>
            <p:nvPr/>
          </p:nvSpPr>
          <p:spPr>
            <a:xfrm rot="16200000">
              <a:off x="29108261" y="7023073"/>
              <a:ext cx="282195" cy="3013820"/>
            </a:xfrm>
            <a:custGeom>
              <a:avLst/>
              <a:gdLst>
                <a:gd name="connsiteX0" fmla="*/ 74142 w 609602"/>
                <a:gd name="connsiteY0" fmla="*/ 0 h 3624649"/>
                <a:gd name="connsiteX1" fmla="*/ 568413 w 609602"/>
                <a:gd name="connsiteY1" fmla="*/ 576649 h 3624649"/>
                <a:gd name="connsiteX2" fmla="*/ 2 w 609602"/>
                <a:gd name="connsiteY2" fmla="*/ 1482811 h 3624649"/>
                <a:gd name="connsiteX3" fmla="*/ 560175 w 609602"/>
                <a:gd name="connsiteY3" fmla="*/ 2150076 h 3624649"/>
                <a:gd name="connsiteX4" fmla="*/ 148283 w 609602"/>
                <a:gd name="connsiteY4" fmla="*/ 2965622 h 3624649"/>
                <a:gd name="connsiteX5" fmla="*/ 609602 w 609602"/>
                <a:gd name="connsiteY5" fmla="*/ 3624649 h 3624649"/>
                <a:gd name="connsiteX0" fmla="*/ 74142 w 609602"/>
                <a:gd name="connsiteY0" fmla="*/ 0 h 3624649"/>
                <a:gd name="connsiteX1" fmla="*/ 568413 w 609602"/>
                <a:gd name="connsiteY1" fmla="*/ 576649 h 3624649"/>
                <a:gd name="connsiteX2" fmla="*/ 2 w 609602"/>
                <a:gd name="connsiteY2" fmla="*/ 1482811 h 3624649"/>
                <a:gd name="connsiteX3" fmla="*/ 560175 w 609602"/>
                <a:gd name="connsiteY3" fmla="*/ 2150076 h 3624649"/>
                <a:gd name="connsiteX4" fmla="*/ 16203 w 609602"/>
                <a:gd name="connsiteY4" fmla="*/ 2955465 h 3624649"/>
                <a:gd name="connsiteX5" fmla="*/ 609602 w 609602"/>
                <a:gd name="connsiteY5" fmla="*/ 3624649 h 362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9602" h="3624649">
                  <a:moveTo>
                    <a:pt x="74142" y="0"/>
                  </a:moveTo>
                  <a:cubicBezTo>
                    <a:pt x="327456" y="164757"/>
                    <a:pt x="580770" y="329514"/>
                    <a:pt x="568413" y="576649"/>
                  </a:cubicBezTo>
                  <a:cubicBezTo>
                    <a:pt x="556056" y="823784"/>
                    <a:pt x="1375" y="1220573"/>
                    <a:pt x="2" y="1482811"/>
                  </a:cubicBezTo>
                  <a:cubicBezTo>
                    <a:pt x="-1371" y="1745049"/>
                    <a:pt x="557475" y="1904634"/>
                    <a:pt x="560175" y="2150076"/>
                  </a:cubicBezTo>
                  <a:cubicBezTo>
                    <a:pt x="562875" y="2395518"/>
                    <a:pt x="7965" y="2709703"/>
                    <a:pt x="16203" y="2955465"/>
                  </a:cubicBezTo>
                  <a:cubicBezTo>
                    <a:pt x="24441" y="3201227"/>
                    <a:pt x="532716" y="3516184"/>
                    <a:pt x="609602" y="3624649"/>
                  </a:cubicBezTo>
                </a:path>
              </a:pathLst>
            </a:custGeom>
            <a:noFill/>
            <a:ln w="123825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33" name="Rectangle 632">
              <a:extLst>
                <a:ext uri="{FF2B5EF4-FFF2-40B4-BE49-F238E27FC236}">
                  <a16:creationId xmlns:a16="http://schemas.microsoft.com/office/drawing/2014/main" id="{C088005D-592D-88D3-3E58-1679497E5B24}"/>
                </a:ext>
              </a:extLst>
            </p:cNvPr>
            <p:cNvSpPr/>
            <p:nvPr/>
          </p:nvSpPr>
          <p:spPr>
            <a:xfrm>
              <a:off x="24442994" y="8357193"/>
              <a:ext cx="1666027" cy="36576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40000"/>
                  <a:lumOff val="6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</a:endParaRPr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id="{D1CE5BCF-2FA7-2431-D46E-24E7EDFE6AA7}"/>
                </a:ext>
              </a:extLst>
            </p:cNvPr>
            <p:cNvSpPr>
              <a:spLocks/>
            </p:cNvSpPr>
            <p:nvPr/>
          </p:nvSpPr>
          <p:spPr>
            <a:xfrm>
              <a:off x="26206352" y="8357193"/>
              <a:ext cx="1666028" cy="36576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40000"/>
                  <a:lumOff val="6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1539B08-24E7-A40D-1FA4-DA6BDC16ED62}"/>
              </a:ext>
            </a:extLst>
          </p:cNvPr>
          <p:cNvGrpSpPr/>
          <p:nvPr/>
        </p:nvGrpSpPr>
        <p:grpSpPr>
          <a:xfrm>
            <a:off x="878362" y="14735739"/>
            <a:ext cx="13172113" cy="5371247"/>
            <a:chOff x="843614" y="14836283"/>
            <a:chExt cx="13172113" cy="5371247"/>
          </a:xfrm>
        </p:grpSpPr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AA8E3D19-21A1-55A7-FE3E-697381452BE2}"/>
                </a:ext>
              </a:extLst>
            </p:cNvPr>
            <p:cNvSpPr/>
            <p:nvPr/>
          </p:nvSpPr>
          <p:spPr>
            <a:xfrm>
              <a:off x="843614" y="14836283"/>
              <a:ext cx="13172113" cy="53712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cs typeface="Calibri"/>
                </a:rPr>
                <a:t>PRMT1</a:t>
              </a:r>
              <a:endParaRPr lang="en-US"/>
            </a:p>
          </p:txBody>
        </p: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AD4150E8-0BCD-5F96-CD6C-B662AA167C6D}"/>
                </a:ext>
              </a:extLst>
            </p:cNvPr>
            <p:cNvGrpSpPr/>
            <p:nvPr/>
          </p:nvGrpSpPr>
          <p:grpSpPr>
            <a:xfrm>
              <a:off x="1410243" y="15089175"/>
              <a:ext cx="11660611" cy="4677788"/>
              <a:chOff x="3204356" y="15925436"/>
              <a:chExt cx="7180403" cy="3429412"/>
            </a:xfrm>
          </p:grpSpPr>
          <p:pic>
            <p:nvPicPr>
              <p:cNvPr id="2" name="Picture 39" descr="A picture containing necklet, pomegranate&#10;&#10;Description automatically generated">
                <a:extLst>
                  <a:ext uri="{FF2B5EF4-FFF2-40B4-BE49-F238E27FC236}">
                    <a16:creationId xmlns:a16="http://schemas.microsoft.com/office/drawing/2014/main" id="{3EB5DE3D-BAA6-BEB9-2317-3DDAFDF9E2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27576"/>
              <a:stretch/>
            </p:blipFill>
            <p:spPr>
              <a:xfrm>
                <a:off x="3204356" y="16036976"/>
                <a:ext cx="4960563" cy="3317872"/>
              </a:xfrm>
              <a:prstGeom prst="rect">
                <a:avLst/>
              </a:prstGeom>
            </p:spPr>
          </p:pic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32FF3F72-680F-32E5-86B8-E2270B3DD6F0}"/>
                  </a:ext>
                </a:extLst>
              </p:cNvPr>
              <p:cNvGrpSpPr/>
              <p:nvPr/>
            </p:nvGrpSpPr>
            <p:grpSpPr>
              <a:xfrm>
                <a:off x="7795037" y="16247966"/>
                <a:ext cx="1336908" cy="2672565"/>
                <a:chOff x="2571750" y="3275013"/>
                <a:chExt cx="1697038" cy="3392487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87C35AD0-72EE-6A10-6353-03F0222571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2571750" y="3275013"/>
                  <a:ext cx="1697038" cy="33924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" name="Oval 16">
                  <a:extLst>
                    <a:ext uri="{FF2B5EF4-FFF2-40B4-BE49-F238E27FC236}">
                      <a16:creationId xmlns:a16="http://schemas.microsoft.com/office/drawing/2014/main" id="{B4704D97-FC2D-2FE8-7F12-5B333FE8B7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4850" y="491013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CC"/>
                    </a:gs>
                    <a:gs pos="100000">
                      <a:srgbClr val="00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0" name="Oval 17">
                  <a:extLst>
                    <a:ext uri="{FF2B5EF4-FFF2-40B4-BE49-F238E27FC236}">
                      <a16:creationId xmlns:a16="http://schemas.microsoft.com/office/drawing/2014/main" id="{A42E5A6F-3E20-A90A-CAF9-499F286AD8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5850" y="5972175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99FF"/>
                    </a:gs>
                    <a:gs pos="100000">
                      <a:srgbClr val="2F4776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1" name="Oval 18">
                  <a:extLst>
                    <a:ext uri="{FF2B5EF4-FFF2-40B4-BE49-F238E27FC236}">
                      <a16:creationId xmlns:a16="http://schemas.microsoft.com/office/drawing/2014/main" id="{92AC3FF4-0E68-3E94-D06E-C15FD2BB83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6800" y="5686425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/>
                    </a:gs>
                    <a:gs pos="100000">
                      <a:srgbClr val="6E6E6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2" name="Oval 19">
                  <a:extLst>
                    <a:ext uri="{FF2B5EF4-FFF2-40B4-BE49-F238E27FC236}">
                      <a16:creationId xmlns:a16="http://schemas.microsoft.com/office/drawing/2014/main" id="{D02F09B7-C81B-720B-167C-1B0CCA1D8A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7275" y="5110163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99FF"/>
                    </a:gs>
                    <a:gs pos="100000">
                      <a:srgbClr val="2F4776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3" name="Oval 20">
                  <a:extLst>
                    <a:ext uri="{FF2B5EF4-FFF2-40B4-BE49-F238E27FC236}">
                      <a16:creationId xmlns:a16="http://schemas.microsoft.com/office/drawing/2014/main" id="{E716A976-3C4D-F819-76E9-C3ADFE260E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11550" y="565308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CC"/>
                    </a:gs>
                    <a:gs pos="100000">
                      <a:srgbClr val="47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5" name="Oval 21">
                  <a:extLst>
                    <a:ext uri="{FF2B5EF4-FFF2-40B4-BE49-F238E27FC236}">
                      <a16:creationId xmlns:a16="http://schemas.microsoft.com/office/drawing/2014/main" id="{D6B2F1B3-243E-6621-3955-90DE998FA7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1525" y="3376613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CC"/>
                    </a:gs>
                    <a:gs pos="100000">
                      <a:srgbClr val="00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6" name="Oval 22">
                  <a:extLst>
                    <a:ext uri="{FF2B5EF4-FFF2-40B4-BE49-F238E27FC236}">
                      <a16:creationId xmlns:a16="http://schemas.microsoft.com/office/drawing/2014/main" id="{164221BB-EED4-7416-FEDD-69E8A764D8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5363" y="578643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76762F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7" name="Oval 23">
                  <a:extLst>
                    <a:ext uri="{FF2B5EF4-FFF2-40B4-BE49-F238E27FC236}">
                      <a16:creationId xmlns:a16="http://schemas.microsoft.com/office/drawing/2014/main" id="{428DBBF0-61DA-A96A-5AC3-1043C84F21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7213" y="574833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/>
                    </a:gs>
                    <a:gs pos="100000">
                      <a:srgbClr val="6E6E6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8" name="Oval 24">
                  <a:extLst>
                    <a:ext uri="{FF2B5EF4-FFF2-40B4-BE49-F238E27FC236}">
                      <a16:creationId xmlns:a16="http://schemas.microsoft.com/office/drawing/2014/main" id="{461DFABD-0CAA-80ED-BA40-3965BC85A3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5838" y="5934075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/>
                    </a:gs>
                    <a:gs pos="100000">
                      <a:srgbClr val="6E6E6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9" name="Oval 25">
                  <a:extLst>
                    <a:ext uri="{FF2B5EF4-FFF2-40B4-BE49-F238E27FC236}">
                      <a16:creationId xmlns:a16="http://schemas.microsoft.com/office/drawing/2014/main" id="{89D8F582-31E8-0219-BEC7-BAF7673CEF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78163" y="647223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0080"/>
                    </a:gs>
                    <a:gs pos="100000">
                      <a:srgbClr val="3B003B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1" name="Oval 26">
                  <a:extLst>
                    <a:ext uri="{FF2B5EF4-FFF2-40B4-BE49-F238E27FC236}">
                      <a16:creationId xmlns:a16="http://schemas.microsoft.com/office/drawing/2014/main" id="{E7BB71B5-3BF4-A326-8A5A-6642CE541A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0613" y="6486525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76762F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2" name="Oval 27">
                  <a:extLst>
                    <a:ext uri="{FF2B5EF4-FFF2-40B4-BE49-F238E27FC236}">
                      <a16:creationId xmlns:a16="http://schemas.microsoft.com/office/drawing/2014/main" id="{56C42B6A-512F-B605-3AA1-67AAC5CF86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49550" y="494823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76762F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3" name="Oval 28">
                  <a:extLst>
                    <a:ext uri="{FF2B5EF4-FFF2-40B4-BE49-F238E27FC236}">
                      <a16:creationId xmlns:a16="http://schemas.microsoft.com/office/drawing/2014/main" id="{559AEB36-F68B-2297-2851-A1BF4BF658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5788" y="6315075"/>
                  <a:ext cx="74612" cy="698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CC"/>
                    </a:gs>
                    <a:gs pos="100000">
                      <a:srgbClr val="47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5" name="Oval 29">
                  <a:extLst>
                    <a:ext uri="{FF2B5EF4-FFF2-40B4-BE49-F238E27FC236}">
                      <a16:creationId xmlns:a16="http://schemas.microsoft.com/office/drawing/2014/main" id="{73E69165-0A67-6FF4-4902-D8E4D8CF4F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7275" y="624840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7618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8" name="Oval 30">
                  <a:extLst>
                    <a:ext uri="{FF2B5EF4-FFF2-40B4-BE49-F238E27FC236}">
                      <a16:creationId xmlns:a16="http://schemas.microsoft.com/office/drawing/2014/main" id="{A87326C7-345C-3AD2-BDB5-A30D0CA5DE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1088" y="582930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CC"/>
                    </a:gs>
                    <a:gs pos="100000">
                      <a:srgbClr val="00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30" name="Oval 31">
                  <a:extLst>
                    <a:ext uri="{FF2B5EF4-FFF2-40B4-BE49-F238E27FC236}">
                      <a16:creationId xmlns:a16="http://schemas.microsoft.com/office/drawing/2014/main" id="{3609D767-371B-9D6F-A79E-FD4128A1FA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73463" y="6081713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/>
                    </a:gs>
                    <a:gs pos="100000">
                      <a:srgbClr val="6E6E6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baseline="0"/>
                </a:p>
              </p:txBody>
            </p:sp>
            <p:sp>
              <p:nvSpPr>
                <p:cNvPr id="32" name="Oval 32">
                  <a:extLst>
                    <a:ext uri="{FF2B5EF4-FFF2-40B4-BE49-F238E27FC236}">
                      <a16:creationId xmlns:a16="http://schemas.microsoft.com/office/drawing/2014/main" id="{108FE21F-3AD3-F255-9286-A217FCB4C9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4363" y="601503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76762F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36" name="Oval 33">
                  <a:extLst>
                    <a:ext uri="{FF2B5EF4-FFF2-40B4-BE49-F238E27FC236}">
                      <a16:creationId xmlns:a16="http://schemas.microsoft.com/office/drawing/2014/main" id="{C244BF4C-6271-2DC6-546E-CBE8125EA9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87688" y="5876925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CC"/>
                    </a:gs>
                    <a:gs pos="100000">
                      <a:srgbClr val="00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37" name="Oval 34">
                  <a:extLst>
                    <a:ext uri="{FF2B5EF4-FFF2-40B4-BE49-F238E27FC236}">
                      <a16:creationId xmlns:a16="http://schemas.microsoft.com/office/drawing/2014/main" id="{94EB8117-D8EB-2B40-6BB6-88EDC333F1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78175" y="584835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0080"/>
                    </a:gs>
                    <a:gs pos="100000">
                      <a:srgbClr val="3B003B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38" name="Oval 35">
                  <a:extLst>
                    <a:ext uri="{FF2B5EF4-FFF2-40B4-BE49-F238E27FC236}">
                      <a16:creationId xmlns:a16="http://schemas.microsoft.com/office/drawing/2014/main" id="{9F1D1CED-73CF-54D9-3B65-D8D9D8A743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16263" y="6162675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7618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39" name="Oval 36">
                  <a:extLst>
                    <a:ext uri="{FF2B5EF4-FFF2-40B4-BE49-F238E27FC236}">
                      <a16:creationId xmlns:a16="http://schemas.microsoft.com/office/drawing/2014/main" id="{5F8FDAC2-33F2-3DBA-BEB3-6994221558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21113" y="4595813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76762F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40" name="Oval 37">
                  <a:extLst>
                    <a:ext uri="{FF2B5EF4-FFF2-40B4-BE49-F238E27FC236}">
                      <a16:creationId xmlns:a16="http://schemas.microsoft.com/office/drawing/2014/main" id="{5A6E4989-796A-62EE-6BED-F7958223FF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06838" y="466725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99FF"/>
                    </a:gs>
                    <a:gs pos="100000">
                      <a:srgbClr val="2F4776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41" name="Oval 38">
                  <a:extLst>
                    <a:ext uri="{FF2B5EF4-FFF2-40B4-BE49-F238E27FC236}">
                      <a16:creationId xmlns:a16="http://schemas.microsoft.com/office/drawing/2014/main" id="{9CC188AE-4EF2-9A88-2F0B-9568A01546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5888" y="4786313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7618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42" name="Oval 39">
                  <a:extLst>
                    <a:ext uri="{FF2B5EF4-FFF2-40B4-BE49-F238E27FC236}">
                      <a16:creationId xmlns:a16="http://schemas.microsoft.com/office/drawing/2014/main" id="{147E3181-A4D5-3188-7750-FF976BC3AB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2088" y="4886325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99FF"/>
                    </a:gs>
                    <a:gs pos="100000">
                      <a:srgbClr val="5E4776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44" name="Oval 40">
                  <a:extLst>
                    <a:ext uri="{FF2B5EF4-FFF2-40B4-BE49-F238E27FC236}">
                      <a16:creationId xmlns:a16="http://schemas.microsoft.com/office/drawing/2014/main" id="{C589584B-D668-095F-6307-20215A7847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2088" y="499110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7618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50" name="Oval 41">
                  <a:extLst>
                    <a:ext uri="{FF2B5EF4-FFF2-40B4-BE49-F238E27FC236}">
                      <a16:creationId xmlns:a16="http://schemas.microsoft.com/office/drawing/2014/main" id="{435B31EA-4268-8C14-EE22-F2EEAEFD5C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78213" y="525303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/>
                    </a:gs>
                    <a:gs pos="100000">
                      <a:srgbClr val="6E6E6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51" name="Oval 42">
                  <a:extLst>
                    <a:ext uri="{FF2B5EF4-FFF2-40B4-BE49-F238E27FC236}">
                      <a16:creationId xmlns:a16="http://schemas.microsoft.com/office/drawing/2014/main" id="{E1A4DBC9-7292-EF08-426D-7F9DC55076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7750" y="5400675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99FF"/>
                    </a:gs>
                    <a:gs pos="100000">
                      <a:srgbClr val="2F4776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52" name="Oval 43">
                  <a:extLst>
                    <a:ext uri="{FF2B5EF4-FFF2-40B4-BE49-F238E27FC236}">
                      <a16:creationId xmlns:a16="http://schemas.microsoft.com/office/drawing/2014/main" id="{558CFA35-0258-83A3-4ABE-876B2F1844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2025" y="548163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CC"/>
                    </a:gs>
                    <a:gs pos="100000">
                      <a:srgbClr val="00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53" name="Oval 44">
                  <a:extLst>
                    <a:ext uri="{FF2B5EF4-FFF2-40B4-BE49-F238E27FC236}">
                      <a16:creationId xmlns:a16="http://schemas.microsoft.com/office/drawing/2014/main" id="{E2221196-216E-1F66-CD67-33849D61EE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7750" y="5567363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7618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54" name="Oval 45">
                  <a:extLst>
                    <a:ext uri="{FF2B5EF4-FFF2-40B4-BE49-F238E27FC236}">
                      <a16:creationId xmlns:a16="http://schemas.microsoft.com/office/drawing/2014/main" id="{1CEF57CB-B96B-3AB8-BF12-86E23A1BAB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2450" y="5248275"/>
                  <a:ext cx="131763" cy="12223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7618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55" name="Oval 46">
                  <a:extLst>
                    <a:ext uri="{FF2B5EF4-FFF2-40B4-BE49-F238E27FC236}">
                      <a16:creationId xmlns:a16="http://schemas.microsoft.com/office/drawing/2014/main" id="{1A4C46C0-5E5F-1D47-43C9-BD3623321D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11500" y="5072063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CC"/>
                    </a:gs>
                    <a:gs pos="100000">
                      <a:srgbClr val="47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56" name="Oval 47">
                  <a:extLst>
                    <a:ext uri="{FF2B5EF4-FFF2-40B4-BE49-F238E27FC236}">
                      <a16:creationId xmlns:a16="http://schemas.microsoft.com/office/drawing/2014/main" id="{BC2A1A4B-F38F-68DF-CF07-0323DF7A98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1525" y="357663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CC"/>
                    </a:gs>
                    <a:gs pos="100000">
                      <a:srgbClr val="47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57" name="Oval 48">
                  <a:extLst>
                    <a:ext uri="{FF2B5EF4-FFF2-40B4-BE49-F238E27FC236}">
                      <a16:creationId xmlns:a16="http://schemas.microsoft.com/office/drawing/2014/main" id="{A4EDA737-58F9-D86B-067D-1B9077326D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7250" y="353853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76762F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58" name="Oval 49">
                  <a:extLst>
                    <a:ext uri="{FF2B5EF4-FFF2-40B4-BE49-F238E27FC236}">
                      <a16:creationId xmlns:a16="http://schemas.microsoft.com/office/drawing/2014/main" id="{2BBD3018-C38A-ADA7-A074-78CF079268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5825" y="344328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aseline="0"/>
                </a:p>
              </p:txBody>
            </p:sp>
            <p:sp>
              <p:nvSpPr>
                <p:cNvPr id="59" name="Oval 50">
                  <a:extLst>
                    <a:ext uri="{FF2B5EF4-FFF2-40B4-BE49-F238E27FC236}">
                      <a16:creationId xmlns:a16="http://schemas.microsoft.com/office/drawing/2014/main" id="{27EEBFF5-9B2E-F3C7-4D2E-CA8C912D95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30550" y="5567363"/>
                  <a:ext cx="46038" cy="508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CC"/>
                    </a:gs>
                    <a:gs pos="100000">
                      <a:srgbClr val="00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60" name="Oval 51">
                  <a:extLst>
                    <a:ext uri="{FF2B5EF4-FFF2-40B4-BE49-F238E27FC236}">
                      <a16:creationId xmlns:a16="http://schemas.microsoft.com/office/drawing/2014/main" id="{DD19BFB1-04F7-5897-4AF6-01B798B7BD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3888" y="5614988"/>
                  <a:ext cx="117475" cy="12223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CC00"/>
                    </a:gs>
                    <a:gs pos="100000">
                      <a:srgbClr val="FFFF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61" name="Oval 52">
                  <a:extLst>
                    <a:ext uri="{FF2B5EF4-FFF2-40B4-BE49-F238E27FC236}">
                      <a16:creationId xmlns:a16="http://schemas.microsoft.com/office/drawing/2014/main" id="{E8DE2EF0-D5D1-85BD-D5B3-ECEA365CA2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6800" y="4914900"/>
                  <a:ext cx="122238" cy="11271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hlink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62" name="Oval 53">
                  <a:extLst>
                    <a:ext uri="{FF2B5EF4-FFF2-40B4-BE49-F238E27FC236}">
                      <a16:creationId xmlns:a16="http://schemas.microsoft.com/office/drawing/2014/main" id="{F36E2979-BD1F-7512-BF38-27F5A09147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73450" y="5148263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7618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63" name="Oval 54">
                  <a:extLst>
                    <a:ext uri="{FF2B5EF4-FFF2-40B4-BE49-F238E27FC236}">
                      <a16:creationId xmlns:a16="http://schemas.microsoft.com/office/drawing/2014/main" id="{80A367D8-6CEE-1F6E-C5F5-A6D8F0EC1C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5325" y="533400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0080"/>
                    </a:gs>
                    <a:gs pos="100000">
                      <a:srgbClr val="3B003B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28" name="Oval 55">
                  <a:extLst>
                    <a:ext uri="{FF2B5EF4-FFF2-40B4-BE49-F238E27FC236}">
                      <a16:creationId xmlns:a16="http://schemas.microsoft.com/office/drawing/2014/main" id="{C4F2832C-D4AC-FD62-0D68-28C18A9E71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30550" y="542925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/>
                    </a:gs>
                    <a:gs pos="100000">
                      <a:srgbClr val="6E6E6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29" name="Oval 56">
                  <a:extLst>
                    <a:ext uri="{FF2B5EF4-FFF2-40B4-BE49-F238E27FC236}">
                      <a16:creationId xmlns:a16="http://schemas.microsoft.com/office/drawing/2014/main" id="{94CF3D61-384A-F3D1-55EE-FE90A37A82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1513" y="5491163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99FF"/>
                    </a:gs>
                    <a:gs pos="100000">
                      <a:srgbClr val="2F4776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30" name="Oval 57">
                  <a:extLst>
                    <a:ext uri="{FF2B5EF4-FFF2-40B4-BE49-F238E27FC236}">
                      <a16:creationId xmlns:a16="http://schemas.microsoft.com/office/drawing/2014/main" id="{A2205A2A-EDD6-2EC5-F9D2-3B21B4CA1D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0613" y="5291138"/>
                  <a:ext cx="42862" cy="428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CC"/>
                    </a:gs>
                    <a:gs pos="100000">
                      <a:srgbClr val="47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31" name="Oval 58">
                  <a:extLst>
                    <a:ext uri="{FF2B5EF4-FFF2-40B4-BE49-F238E27FC236}">
                      <a16:creationId xmlns:a16="http://schemas.microsoft.com/office/drawing/2014/main" id="{1B0BB3BB-D595-56B8-FA02-4C8AFCA3FF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4850" y="5014913"/>
                  <a:ext cx="112713" cy="11271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aseline="0"/>
                </a:p>
              </p:txBody>
            </p:sp>
            <p:sp>
              <p:nvSpPr>
                <p:cNvPr id="132" name="Oval 59">
                  <a:extLst>
                    <a:ext uri="{FF2B5EF4-FFF2-40B4-BE49-F238E27FC236}">
                      <a16:creationId xmlns:a16="http://schemas.microsoft.com/office/drawing/2014/main" id="{756286FF-6DA6-782E-8BC2-4D6CF7357A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4850" y="5186363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76762F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33" name="Oval 60">
                  <a:extLst>
                    <a:ext uri="{FF2B5EF4-FFF2-40B4-BE49-F238E27FC236}">
                      <a16:creationId xmlns:a16="http://schemas.microsoft.com/office/drawing/2014/main" id="{F2D8D68C-CE8B-7B3F-2BB1-8078B33BA2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0113" y="4979988"/>
                  <a:ext cx="42862" cy="4762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76762F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34" name="Oval 61">
                  <a:extLst>
                    <a:ext uri="{FF2B5EF4-FFF2-40B4-BE49-F238E27FC236}">
                      <a16:creationId xmlns:a16="http://schemas.microsoft.com/office/drawing/2014/main" id="{59A54901-2D3F-6C08-126A-190FBF320C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7775" y="4476750"/>
                  <a:ext cx="107950" cy="984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aseline="0"/>
                </a:p>
              </p:txBody>
            </p:sp>
            <p:sp>
              <p:nvSpPr>
                <p:cNvPr id="135" name="Oval 62">
                  <a:extLst>
                    <a:ext uri="{FF2B5EF4-FFF2-40B4-BE49-F238E27FC236}">
                      <a16:creationId xmlns:a16="http://schemas.microsoft.com/office/drawing/2014/main" id="{863CD62D-D35A-DE91-81A4-C51AF720B7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2500" y="502920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/>
                    </a:gs>
                    <a:gs pos="100000">
                      <a:srgbClr val="6E6E6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36" name="Oval 63">
                  <a:extLst>
                    <a:ext uri="{FF2B5EF4-FFF2-40B4-BE49-F238E27FC236}">
                      <a16:creationId xmlns:a16="http://schemas.microsoft.com/office/drawing/2014/main" id="{622AF334-F59A-720D-03C9-F67E9EB20A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5363" y="472440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7618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37" name="Oval 64">
                  <a:extLst>
                    <a:ext uri="{FF2B5EF4-FFF2-40B4-BE49-F238E27FC236}">
                      <a16:creationId xmlns:a16="http://schemas.microsoft.com/office/drawing/2014/main" id="{35E496EF-D5B2-1EF2-444A-4735C3145E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5375" y="479583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CC"/>
                    </a:gs>
                    <a:gs pos="100000">
                      <a:srgbClr val="00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38" name="Oval 65">
                  <a:extLst>
                    <a:ext uri="{FF2B5EF4-FFF2-40B4-BE49-F238E27FC236}">
                      <a16:creationId xmlns:a16="http://schemas.microsoft.com/office/drawing/2014/main" id="{2FFEBF9E-4A2E-8F2B-F531-34C909DF1B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6788" y="487203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/>
                    </a:gs>
                    <a:gs pos="100000">
                      <a:srgbClr val="6E6E6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39" name="Oval 66">
                  <a:extLst>
                    <a:ext uri="{FF2B5EF4-FFF2-40B4-BE49-F238E27FC236}">
                      <a16:creationId xmlns:a16="http://schemas.microsoft.com/office/drawing/2014/main" id="{22E461E5-56AF-3956-D3D5-FC931A08B7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4388" y="487203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0080"/>
                    </a:gs>
                    <a:gs pos="100000">
                      <a:srgbClr val="3B003B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41" name="Oval 67">
                  <a:extLst>
                    <a:ext uri="{FF2B5EF4-FFF2-40B4-BE49-F238E27FC236}">
                      <a16:creationId xmlns:a16="http://schemas.microsoft.com/office/drawing/2014/main" id="{5F6136CD-2888-E18C-A6C1-7021B85874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11500" y="4886325"/>
                  <a:ext cx="127000" cy="13176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/>
                    </a:gs>
                    <a:gs pos="100000">
                      <a:srgbClr val="6E6E6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42" name="Oval 68">
                  <a:extLst>
                    <a:ext uri="{FF2B5EF4-FFF2-40B4-BE49-F238E27FC236}">
                      <a16:creationId xmlns:a16="http://schemas.microsoft.com/office/drawing/2014/main" id="{AF4C8859-7AB8-6CAF-6018-EBE3C1A0A9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21038" y="4722813"/>
                  <a:ext cx="42862" cy="428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CC"/>
                    </a:gs>
                    <a:gs pos="100000">
                      <a:srgbClr val="47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43" name="Oval 69">
                  <a:extLst>
                    <a:ext uri="{FF2B5EF4-FFF2-40B4-BE49-F238E27FC236}">
                      <a16:creationId xmlns:a16="http://schemas.microsoft.com/office/drawing/2014/main" id="{F2F64FFF-A89C-A6EF-FB05-FDB1ABBB62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7275" y="462915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CC"/>
                    </a:gs>
                    <a:gs pos="100000">
                      <a:srgbClr val="47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44" name="Oval 70">
                  <a:extLst>
                    <a:ext uri="{FF2B5EF4-FFF2-40B4-BE49-F238E27FC236}">
                      <a16:creationId xmlns:a16="http://schemas.microsoft.com/office/drawing/2014/main" id="{1BB7ACE2-F673-1A03-9CEB-6597DA7EE6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35313" y="4772025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99FF"/>
                    </a:gs>
                    <a:gs pos="100000">
                      <a:srgbClr val="2F4776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45" name="Oval 71">
                  <a:extLst>
                    <a:ext uri="{FF2B5EF4-FFF2-40B4-BE49-F238E27FC236}">
                      <a16:creationId xmlns:a16="http://schemas.microsoft.com/office/drawing/2014/main" id="{E8A567C1-5D8F-7D1B-48A9-D802F7ACED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63900" y="478155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/>
                    </a:gs>
                    <a:gs pos="100000">
                      <a:srgbClr val="6E6E6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46" name="Oval 72">
                  <a:extLst>
                    <a:ext uri="{FF2B5EF4-FFF2-40B4-BE49-F238E27FC236}">
                      <a16:creationId xmlns:a16="http://schemas.microsoft.com/office/drawing/2014/main" id="{09FBCEBC-2FBC-21C4-C63C-B207071E1C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7250" y="4743450"/>
                  <a:ext cx="98425" cy="11271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aseline="0"/>
                </a:p>
              </p:txBody>
            </p:sp>
            <p:sp>
              <p:nvSpPr>
                <p:cNvPr id="147" name="Oval 73">
                  <a:extLst>
                    <a:ext uri="{FF2B5EF4-FFF2-40B4-BE49-F238E27FC236}">
                      <a16:creationId xmlns:a16="http://schemas.microsoft.com/office/drawing/2014/main" id="{E859BFF3-C220-87E0-8FC5-9F6E69EE25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3888" y="4619625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/>
                    </a:gs>
                    <a:gs pos="100000">
                      <a:srgbClr val="6E6E6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48" name="Oval 74">
                  <a:extLst>
                    <a:ext uri="{FF2B5EF4-FFF2-40B4-BE49-F238E27FC236}">
                      <a16:creationId xmlns:a16="http://schemas.microsoft.com/office/drawing/2014/main" id="{10AB48F5-51CA-F249-2A3E-98FB452A2A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87763" y="401955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aseline="0"/>
                </a:p>
              </p:txBody>
            </p:sp>
            <p:sp>
              <p:nvSpPr>
                <p:cNvPr id="149" name="Oval 75">
                  <a:extLst>
                    <a:ext uri="{FF2B5EF4-FFF2-40B4-BE49-F238E27FC236}">
                      <a16:creationId xmlns:a16="http://schemas.microsoft.com/office/drawing/2014/main" id="{8DA50506-40E1-DEDF-7B09-A81D344714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35388" y="413385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CC"/>
                    </a:gs>
                    <a:gs pos="100000">
                      <a:srgbClr val="00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50" name="Oval 76">
                  <a:extLst>
                    <a:ext uri="{FF2B5EF4-FFF2-40B4-BE49-F238E27FC236}">
                      <a16:creationId xmlns:a16="http://schemas.microsoft.com/office/drawing/2014/main" id="{607E0D6E-254D-E599-F6BD-C177866321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35388" y="424815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0080"/>
                    </a:gs>
                    <a:gs pos="100000">
                      <a:srgbClr val="3B003B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51" name="Oval 77">
                  <a:extLst>
                    <a:ext uri="{FF2B5EF4-FFF2-40B4-BE49-F238E27FC236}">
                      <a16:creationId xmlns:a16="http://schemas.microsoft.com/office/drawing/2014/main" id="{E808D0D2-FDCA-024B-9C07-4144426003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78250" y="4348163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chemeClr val="hlink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52" name="Oval 78">
                  <a:extLst>
                    <a:ext uri="{FF2B5EF4-FFF2-40B4-BE49-F238E27FC236}">
                      <a16:creationId xmlns:a16="http://schemas.microsoft.com/office/drawing/2014/main" id="{13901CB5-55D4-3A1E-3958-B2E5DA70E2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7250" y="4643438"/>
                  <a:ext cx="55563" cy="6032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76762F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53" name="Oval 79">
                  <a:extLst>
                    <a:ext uri="{FF2B5EF4-FFF2-40B4-BE49-F238E27FC236}">
                      <a16:creationId xmlns:a16="http://schemas.microsoft.com/office/drawing/2014/main" id="{343C6A9C-6506-55AC-7C1B-CC9563A653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78213" y="462438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99FF"/>
                    </a:gs>
                    <a:gs pos="100000">
                      <a:srgbClr val="2F4776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54" name="Oval 80">
                  <a:extLst>
                    <a:ext uri="{FF2B5EF4-FFF2-40B4-BE49-F238E27FC236}">
                      <a16:creationId xmlns:a16="http://schemas.microsoft.com/office/drawing/2014/main" id="{30B955A1-09FB-85F2-EFFE-837DEF0FB5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2950" y="464820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7618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55" name="Oval 81">
                  <a:extLst>
                    <a:ext uri="{FF2B5EF4-FFF2-40B4-BE49-F238E27FC236}">
                      <a16:creationId xmlns:a16="http://schemas.microsoft.com/office/drawing/2014/main" id="{FFFA68AB-A5E9-4A2D-CC38-006AFDB65E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73375" y="468153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0080"/>
                    </a:gs>
                    <a:gs pos="100000">
                      <a:srgbClr val="3B003B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56" name="Oval 82">
                  <a:extLst>
                    <a:ext uri="{FF2B5EF4-FFF2-40B4-BE49-F238E27FC236}">
                      <a16:creationId xmlns:a16="http://schemas.microsoft.com/office/drawing/2014/main" id="{2C071061-8166-0E73-2E7D-61C47378CD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5275" y="479583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aseline="0"/>
                </a:p>
              </p:txBody>
            </p:sp>
            <p:sp>
              <p:nvSpPr>
                <p:cNvPr id="157" name="Oval 83">
                  <a:extLst>
                    <a:ext uri="{FF2B5EF4-FFF2-40B4-BE49-F238E27FC236}">
                      <a16:creationId xmlns:a16="http://schemas.microsoft.com/office/drawing/2014/main" id="{CD7282C2-9CE7-5192-ADEE-2563EB2E5D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97175" y="4895850"/>
                  <a:ext cx="50800" cy="5556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99FF"/>
                    </a:gs>
                    <a:gs pos="100000">
                      <a:srgbClr val="2F4776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58" name="Oval 84">
                  <a:extLst>
                    <a:ext uri="{FF2B5EF4-FFF2-40B4-BE49-F238E27FC236}">
                      <a16:creationId xmlns:a16="http://schemas.microsoft.com/office/drawing/2014/main" id="{1983ED44-2116-2682-9925-19E99D270B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6788" y="4386263"/>
                  <a:ext cx="131762" cy="12223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76762F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59" name="Oval 85">
                  <a:extLst>
                    <a:ext uri="{FF2B5EF4-FFF2-40B4-BE49-F238E27FC236}">
                      <a16:creationId xmlns:a16="http://schemas.microsoft.com/office/drawing/2014/main" id="{56F330AF-54EA-F37D-CFE3-16B86F28EF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82938" y="445770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/>
                    </a:gs>
                    <a:gs pos="100000">
                      <a:srgbClr val="6E6E6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60" name="Oval 86">
                  <a:extLst>
                    <a:ext uri="{FF2B5EF4-FFF2-40B4-BE49-F238E27FC236}">
                      <a16:creationId xmlns:a16="http://schemas.microsoft.com/office/drawing/2014/main" id="{957C5815-8173-E073-A0A2-4596A8E871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40050" y="459105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7618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61" name="Oval 87">
                  <a:extLst>
                    <a:ext uri="{FF2B5EF4-FFF2-40B4-BE49-F238E27FC236}">
                      <a16:creationId xmlns:a16="http://schemas.microsoft.com/office/drawing/2014/main" id="{F9A5FAE6-9505-A53B-E902-5CDEE0CBD9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44888" y="4524375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CC"/>
                    </a:gs>
                    <a:gs pos="100000">
                      <a:srgbClr val="00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62" name="Oval 88">
                  <a:extLst>
                    <a:ext uri="{FF2B5EF4-FFF2-40B4-BE49-F238E27FC236}">
                      <a16:creationId xmlns:a16="http://schemas.microsoft.com/office/drawing/2014/main" id="{1907D40A-5E8E-DF53-1578-BD6E8DC3EA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7725" y="452913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/>
                    </a:gs>
                    <a:gs pos="100000">
                      <a:srgbClr val="6E6E6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63" name="Oval 89">
                  <a:extLst>
                    <a:ext uri="{FF2B5EF4-FFF2-40B4-BE49-F238E27FC236}">
                      <a16:creationId xmlns:a16="http://schemas.microsoft.com/office/drawing/2014/main" id="{B5DAF165-4F77-D602-4A01-82511245FD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4375" y="4538663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CC"/>
                    </a:gs>
                    <a:gs pos="100000">
                      <a:srgbClr val="80008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64" name="Oval 90">
                  <a:extLst>
                    <a:ext uri="{FF2B5EF4-FFF2-40B4-BE49-F238E27FC236}">
                      <a16:creationId xmlns:a16="http://schemas.microsoft.com/office/drawing/2014/main" id="{FF056D3D-1C35-4285-E96C-92ABF2E8CD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1525" y="4394200"/>
                  <a:ext cx="46038" cy="4286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/>
                    </a:gs>
                    <a:gs pos="100000">
                      <a:srgbClr val="6E6E6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65" name="Oval 91">
                  <a:extLst>
                    <a:ext uri="{FF2B5EF4-FFF2-40B4-BE49-F238E27FC236}">
                      <a16:creationId xmlns:a16="http://schemas.microsoft.com/office/drawing/2014/main" id="{8A3B2DCF-0168-4577-98E6-E0AA401AED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2013" y="4405313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7618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66" name="Oval 92">
                  <a:extLst>
                    <a:ext uri="{FF2B5EF4-FFF2-40B4-BE49-F238E27FC236}">
                      <a16:creationId xmlns:a16="http://schemas.microsoft.com/office/drawing/2014/main" id="{103AC025-BF54-6188-4593-E2D6B5188D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1988" y="4348163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76762F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67" name="Oval 93">
                  <a:extLst>
                    <a:ext uri="{FF2B5EF4-FFF2-40B4-BE49-F238E27FC236}">
                      <a16:creationId xmlns:a16="http://schemas.microsoft.com/office/drawing/2014/main" id="{68646860-7274-7E8B-D722-C1325C8184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6288" y="4467225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CC"/>
                    </a:gs>
                    <a:gs pos="100000">
                      <a:srgbClr val="00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68" name="Oval 94">
                  <a:extLst>
                    <a:ext uri="{FF2B5EF4-FFF2-40B4-BE49-F238E27FC236}">
                      <a16:creationId xmlns:a16="http://schemas.microsoft.com/office/drawing/2014/main" id="{A0B4DF2D-1B1B-9AC2-3700-48B0A77482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8688" y="4491038"/>
                  <a:ext cx="55562" cy="508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CC"/>
                    </a:gs>
                    <a:gs pos="100000">
                      <a:srgbClr val="47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69" name="Oval 95">
                  <a:extLst>
                    <a:ext uri="{FF2B5EF4-FFF2-40B4-BE49-F238E27FC236}">
                      <a16:creationId xmlns:a16="http://schemas.microsoft.com/office/drawing/2014/main" id="{ADA0EC1F-09F3-7B3F-39FE-0F38EB1C97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9188" y="502443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0080"/>
                    </a:gs>
                    <a:gs pos="100000">
                      <a:srgbClr val="3B003B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70" name="Oval 96">
                  <a:extLst>
                    <a:ext uri="{FF2B5EF4-FFF2-40B4-BE49-F238E27FC236}">
                      <a16:creationId xmlns:a16="http://schemas.microsoft.com/office/drawing/2014/main" id="{9D8695EE-5A6B-FFC6-4B8E-38ED4002AA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63863" y="436245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aseline="0"/>
                </a:p>
              </p:txBody>
            </p:sp>
            <p:sp>
              <p:nvSpPr>
                <p:cNvPr id="171" name="Oval 97">
                  <a:extLst>
                    <a:ext uri="{FF2B5EF4-FFF2-40B4-BE49-F238E27FC236}">
                      <a16:creationId xmlns:a16="http://schemas.microsoft.com/office/drawing/2014/main" id="{33B5969A-9EBF-BEE8-FD71-0A679068B0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0538" y="428148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CC"/>
                    </a:gs>
                    <a:gs pos="100000">
                      <a:srgbClr val="00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72" name="Oval 98">
                  <a:extLst>
                    <a:ext uri="{FF2B5EF4-FFF2-40B4-BE49-F238E27FC236}">
                      <a16:creationId xmlns:a16="http://schemas.microsoft.com/office/drawing/2014/main" id="{22108EAF-A3AC-1CEF-BB63-DB5EE46A81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01963" y="417195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CC"/>
                    </a:gs>
                    <a:gs pos="100000">
                      <a:srgbClr val="47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73" name="Oval 99">
                  <a:extLst>
                    <a:ext uri="{FF2B5EF4-FFF2-40B4-BE49-F238E27FC236}">
                      <a16:creationId xmlns:a16="http://schemas.microsoft.com/office/drawing/2014/main" id="{9B0D7532-CA16-3EA7-4262-F8C54A7E74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73463" y="4295775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CC"/>
                    </a:gs>
                    <a:gs pos="100000">
                      <a:srgbClr val="47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74" name="Oval 100">
                  <a:extLst>
                    <a:ext uri="{FF2B5EF4-FFF2-40B4-BE49-F238E27FC236}">
                      <a16:creationId xmlns:a16="http://schemas.microsoft.com/office/drawing/2014/main" id="{C02EAFC3-99A1-91C7-28B1-A71B5D6D8B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68625" y="4481513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CC"/>
                    </a:gs>
                    <a:gs pos="100000">
                      <a:srgbClr val="47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75" name="Oval 101">
                  <a:extLst>
                    <a:ext uri="{FF2B5EF4-FFF2-40B4-BE49-F238E27FC236}">
                      <a16:creationId xmlns:a16="http://schemas.microsoft.com/office/drawing/2014/main" id="{B1A9440E-CEB7-8726-D02D-70187271DE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4863" y="4100513"/>
                  <a:ext cx="127000" cy="12223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66FF"/>
                    </a:gs>
                    <a:gs pos="100000">
                      <a:srgbClr val="FF33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76" name="Oval 102">
                  <a:extLst>
                    <a:ext uri="{FF2B5EF4-FFF2-40B4-BE49-F238E27FC236}">
                      <a16:creationId xmlns:a16="http://schemas.microsoft.com/office/drawing/2014/main" id="{17C9D9B9-9BC1-2BB7-CA4C-3F440C6A69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63900" y="424815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0080"/>
                    </a:gs>
                    <a:gs pos="100000">
                      <a:srgbClr val="3B003B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77" name="Oval 103">
                  <a:extLst>
                    <a:ext uri="{FF2B5EF4-FFF2-40B4-BE49-F238E27FC236}">
                      <a16:creationId xmlns:a16="http://schemas.microsoft.com/office/drawing/2014/main" id="{283EBF5E-D5C2-0EB7-91C8-3805A7B6BE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78213" y="4195763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/>
                    </a:gs>
                    <a:gs pos="100000">
                      <a:srgbClr val="6E6E6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78" name="Oval 104">
                  <a:extLst>
                    <a:ext uri="{FF2B5EF4-FFF2-40B4-BE49-F238E27FC236}">
                      <a16:creationId xmlns:a16="http://schemas.microsoft.com/office/drawing/2014/main" id="{CEEAF148-4AF7-C635-AABD-F90FA27ADE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7750" y="418623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99FF"/>
                    </a:gs>
                    <a:gs pos="100000">
                      <a:srgbClr val="2F4776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79" name="Oval 105">
                  <a:extLst>
                    <a:ext uri="{FF2B5EF4-FFF2-40B4-BE49-F238E27FC236}">
                      <a16:creationId xmlns:a16="http://schemas.microsoft.com/office/drawing/2014/main" id="{0D6A18AA-951E-33F4-CB23-391AA13F53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125" y="424815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/>
                    </a:gs>
                    <a:gs pos="100000">
                      <a:srgbClr val="6E6E6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80" name="Oval 106">
                  <a:extLst>
                    <a:ext uri="{FF2B5EF4-FFF2-40B4-BE49-F238E27FC236}">
                      <a16:creationId xmlns:a16="http://schemas.microsoft.com/office/drawing/2014/main" id="{CED4E990-31BE-95B7-4557-4183D34437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9150" y="4276725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99FF"/>
                    </a:gs>
                    <a:gs pos="100000">
                      <a:srgbClr val="2F4776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81" name="Oval 107">
                  <a:extLst>
                    <a:ext uri="{FF2B5EF4-FFF2-40B4-BE49-F238E27FC236}">
                      <a16:creationId xmlns:a16="http://schemas.microsoft.com/office/drawing/2014/main" id="{D6F2D82A-97F4-D081-062A-DC30C1C80F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4875" y="4310063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/>
                    </a:gs>
                    <a:gs pos="100000">
                      <a:srgbClr val="6E6E6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82" name="Oval 108">
                  <a:extLst>
                    <a:ext uri="{FF2B5EF4-FFF2-40B4-BE49-F238E27FC236}">
                      <a16:creationId xmlns:a16="http://schemas.microsoft.com/office/drawing/2014/main" id="{8FA01106-C962-C5DF-DEBD-7792A204B1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6275" y="413385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FFFF"/>
                    </a:gs>
                    <a:gs pos="100000">
                      <a:srgbClr val="00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83" name="Oval 109">
                  <a:extLst>
                    <a:ext uri="{FF2B5EF4-FFF2-40B4-BE49-F238E27FC236}">
                      <a16:creationId xmlns:a16="http://schemas.microsoft.com/office/drawing/2014/main" id="{B310A113-7021-1EBA-1308-F0CB05DDA7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5638" y="3933825"/>
                  <a:ext cx="88899" cy="8889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76762F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84" name="Oval 110">
                  <a:extLst>
                    <a:ext uri="{FF2B5EF4-FFF2-40B4-BE49-F238E27FC236}">
                      <a16:creationId xmlns:a16="http://schemas.microsoft.com/office/drawing/2014/main" id="{B1BBE7A1-BAD6-E9CC-3F2E-AE2F850AAB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2397" y="4081339"/>
                  <a:ext cx="88899" cy="8889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/>
                    </a:gs>
                    <a:gs pos="100000">
                      <a:srgbClr val="6E6E6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85" name="Oval 111">
                  <a:extLst>
                    <a:ext uri="{FF2B5EF4-FFF2-40B4-BE49-F238E27FC236}">
                      <a16:creationId xmlns:a16="http://schemas.microsoft.com/office/drawing/2014/main" id="{B0B2F22B-EEEA-4E3C-7079-1114B2F37D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63319" y="4098717"/>
                  <a:ext cx="98425" cy="1079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CC"/>
                    </a:gs>
                    <a:gs pos="100000">
                      <a:srgbClr val="9966FF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86" name="Oval 112">
                  <a:extLst>
                    <a:ext uri="{FF2B5EF4-FFF2-40B4-BE49-F238E27FC236}">
                      <a16:creationId xmlns:a16="http://schemas.microsoft.com/office/drawing/2014/main" id="{4350A6CE-2B93-81F4-CA34-9E224EAD57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68700" y="407670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7618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87" name="Oval 113">
                  <a:extLst>
                    <a:ext uri="{FF2B5EF4-FFF2-40B4-BE49-F238E27FC236}">
                      <a16:creationId xmlns:a16="http://schemas.microsoft.com/office/drawing/2014/main" id="{602E59CA-A045-6290-D3E3-7B6EAE281E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18185" y="3774661"/>
                  <a:ext cx="88899" cy="88899"/>
                </a:xfrm>
                <a:prstGeom prst="ellipse">
                  <a:avLst/>
                </a:prstGeom>
                <a:solidFill>
                  <a:schemeClr val="accent3"/>
                </a:solidFill>
                <a:ln w="9525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88" name="Oval 114">
                  <a:extLst>
                    <a:ext uri="{FF2B5EF4-FFF2-40B4-BE49-F238E27FC236}">
                      <a16:creationId xmlns:a16="http://schemas.microsoft.com/office/drawing/2014/main" id="{DFAAC49E-390C-7B9D-2844-A1802AD427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8961" y="3616545"/>
                  <a:ext cx="88899" cy="8889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aseline="0"/>
                </a:p>
              </p:txBody>
            </p:sp>
            <p:sp>
              <p:nvSpPr>
                <p:cNvPr id="189" name="Oval 115">
                  <a:extLst>
                    <a:ext uri="{FF2B5EF4-FFF2-40B4-BE49-F238E27FC236}">
                      <a16:creationId xmlns:a16="http://schemas.microsoft.com/office/drawing/2014/main" id="{B954E4D2-E4E7-9243-2DBF-5B9B7324F0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2475" y="3990975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CC"/>
                    </a:gs>
                    <a:gs pos="100000">
                      <a:srgbClr val="47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90" name="Oval 116">
                  <a:extLst>
                    <a:ext uri="{FF2B5EF4-FFF2-40B4-BE49-F238E27FC236}">
                      <a16:creationId xmlns:a16="http://schemas.microsoft.com/office/drawing/2014/main" id="{338F2F2F-1C22-B3BB-D1CD-8468551E90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78175" y="4038600"/>
                  <a:ext cx="74613" cy="650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99FF"/>
                    </a:gs>
                    <a:gs pos="100000">
                      <a:srgbClr val="2F4776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91" name="Oval 117">
                  <a:extLst>
                    <a:ext uri="{FF2B5EF4-FFF2-40B4-BE49-F238E27FC236}">
                      <a16:creationId xmlns:a16="http://schemas.microsoft.com/office/drawing/2014/main" id="{16C231E2-433B-B063-D596-5DDF1BC410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16250" y="403860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chemeClr val="hlink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92" name="Oval 118">
                  <a:extLst>
                    <a:ext uri="{FF2B5EF4-FFF2-40B4-BE49-F238E27FC236}">
                      <a16:creationId xmlns:a16="http://schemas.microsoft.com/office/drawing/2014/main" id="{5C3E0AE4-3719-21AB-3F1E-56E59F8824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82925" y="393858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CC"/>
                    </a:gs>
                    <a:gs pos="100000">
                      <a:srgbClr val="00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93" name="Oval 119">
                  <a:extLst>
                    <a:ext uri="{FF2B5EF4-FFF2-40B4-BE49-F238E27FC236}">
                      <a16:creationId xmlns:a16="http://schemas.microsoft.com/office/drawing/2014/main" id="{D037E1CC-E6D5-FFAF-901A-75692ED1F1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6738" y="4114800"/>
                  <a:ext cx="107950" cy="12223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aseline="0"/>
                </a:p>
              </p:txBody>
            </p:sp>
            <p:sp>
              <p:nvSpPr>
                <p:cNvPr id="194" name="Oval 120">
                  <a:extLst>
                    <a:ext uri="{FF2B5EF4-FFF2-40B4-BE49-F238E27FC236}">
                      <a16:creationId xmlns:a16="http://schemas.microsoft.com/office/drawing/2014/main" id="{FFE32BE4-8636-D6C1-DCFF-AC5BC93F38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30575" y="3494088"/>
                  <a:ext cx="52388" cy="428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7618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95" name="Oval 121">
                  <a:extLst>
                    <a:ext uri="{FF2B5EF4-FFF2-40B4-BE49-F238E27FC236}">
                      <a16:creationId xmlns:a16="http://schemas.microsoft.com/office/drawing/2014/main" id="{3E57F884-32B9-89B9-DDEC-51C386E796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78175" y="3895725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7618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96" name="Oval 122">
                  <a:extLst>
                    <a:ext uri="{FF2B5EF4-FFF2-40B4-BE49-F238E27FC236}">
                      <a16:creationId xmlns:a16="http://schemas.microsoft.com/office/drawing/2014/main" id="{A29A410B-F0D6-9AFD-23A6-D28C1B945E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64561" y="3899905"/>
                  <a:ext cx="88899" cy="8889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0080"/>
                    </a:gs>
                    <a:gs pos="100000">
                      <a:srgbClr val="3B003B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97" name="Oval 123">
                  <a:extLst>
                    <a:ext uri="{FF2B5EF4-FFF2-40B4-BE49-F238E27FC236}">
                      <a16:creationId xmlns:a16="http://schemas.microsoft.com/office/drawing/2014/main" id="{3C854F21-1D50-CBBB-BD54-F82AFB7CE2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2963" y="3967163"/>
                  <a:ext cx="60325" cy="508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CC"/>
                    </a:gs>
                    <a:gs pos="100000">
                      <a:srgbClr val="00005E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98" name="Oval 124">
                  <a:extLst>
                    <a:ext uri="{FF2B5EF4-FFF2-40B4-BE49-F238E27FC236}">
                      <a16:creationId xmlns:a16="http://schemas.microsoft.com/office/drawing/2014/main" id="{DA18BEEF-7DFA-59A5-1E16-FEEAC01940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30550" y="6396038"/>
                  <a:ext cx="55563" cy="555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99FF"/>
                    </a:gs>
                    <a:gs pos="100000">
                      <a:srgbClr val="2F4776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199" name="Oval 125">
                  <a:extLst>
                    <a:ext uri="{FF2B5EF4-FFF2-40B4-BE49-F238E27FC236}">
                      <a16:creationId xmlns:a16="http://schemas.microsoft.com/office/drawing/2014/main" id="{80F5AA20-862C-B052-B818-EE0D9432BE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9167" y="3932352"/>
                  <a:ext cx="88899" cy="88899"/>
                </a:xfrm>
                <a:prstGeom prst="ellipse">
                  <a:avLst/>
                </a:prstGeom>
                <a:solidFill>
                  <a:srgbClr val="92D0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00" name="Oval 126">
                  <a:extLst>
                    <a:ext uri="{FF2B5EF4-FFF2-40B4-BE49-F238E27FC236}">
                      <a16:creationId xmlns:a16="http://schemas.microsoft.com/office/drawing/2014/main" id="{F928F478-CD8C-FADA-7324-82C4B2D0C4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45681" y="3891251"/>
                  <a:ext cx="46036" cy="698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FF33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01" name="Oval 127">
                  <a:extLst>
                    <a:ext uri="{FF2B5EF4-FFF2-40B4-BE49-F238E27FC236}">
                      <a16:creationId xmlns:a16="http://schemas.microsoft.com/office/drawing/2014/main" id="{99FC7C4F-4ACF-6027-5A05-47931A6766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4425" y="516255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chemeClr val="hlink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02" name="Oval 128">
                  <a:extLst>
                    <a:ext uri="{FF2B5EF4-FFF2-40B4-BE49-F238E27FC236}">
                      <a16:creationId xmlns:a16="http://schemas.microsoft.com/office/drawing/2014/main" id="{D16B8B58-D3EA-672B-0BF3-160C5B9416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2463" y="4079313"/>
                  <a:ext cx="88899" cy="8889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chemeClr val="hlink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03" name="Oval 129">
                  <a:extLst>
                    <a:ext uri="{FF2B5EF4-FFF2-40B4-BE49-F238E27FC236}">
                      <a16:creationId xmlns:a16="http://schemas.microsoft.com/office/drawing/2014/main" id="{BBEF7FF8-6DAD-17C8-6F31-2BF998CC3E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2450" y="5143500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chemeClr val="hlink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04" name="Oval 130">
                  <a:extLst>
                    <a:ext uri="{FF2B5EF4-FFF2-40B4-BE49-F238E27FC236}">
                      <a16:creationId xmlns:a16="http://schemas.microsoft.com/office/drawing/2014/main" id="{6081412E-64C2-112F-1A9D-712FB4D825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1975" y="597693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chemeClr val="hlink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05" name="Oval 131">
                  <a:extLst>
                    <a:ext uri="{FF2B5EF4-FFF2-40B4-BE49-F238E27FC236}">
                      <a16:creationId xmlns:a16="http://schemas.microsoft.com/office/drawing/2014/main" id="{07ECABDC-AED8-C8CD-E48F-46C00BB6BC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9175" y="601503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chemeClr val="hlink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06" name="Oval 132">
                  <a:extLst>
                    <a:ext uri="{FF2B5EF4-FFF2-40B4-BE49-F238E27FC236}">
                      <a16:creationId xmlns:a16="http://schemas.microsoft.com/office/drawing/2014/main" id="{03EF32E4-D648-CE73-8AB8-C68E53A6EA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7263" y="5362575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chemeClr val="hlink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07" name="Oval 133">
                  <a:extLst>
                    <a:ext uri="{FF2B5EF4-FFF2-40B4-BE49-F238E27FC236}">
                      <a16:creationId xmlns:a16="http://schemas.microsoft.com/office/drawing/2014/main" id="{32F83844-BE08-7B23-4310-2E9A250A19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6800" y="6353175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chemeClr val="hlink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08" name="Oval 134">
                  <a:extLst>
                    <a:ext uri="{FF2B5EF4-FFF2-40B4-BE49-F238E27FC236}">
                      <a16:creationId xmlns:a16="http://schemas.microsoft.com/office/drawing/2014/main" id="{F1F486E4-B982-F9A7-DB18-8A4C3DF9F9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16300" y="3348038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chemeClr val="hlink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09" name="Oval 135">
                  <a:extLst>
                    <a:ext uri="{FF2B5EF4-FFF2-40B4-BE49-F238E27FC236}">
                      <a16:creationId xmlns:a16="http://schemas.microsoft.com/office/drawing/2014/main" id="{59F6D982-EA46-6B50-8E29-3CDDE00049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7263" y="5548313"/>
                  <a:ext cx="88900" cy="889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chemeClr val="hlink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10" name="Oval 136">
                  <a:extLst>
                    <a:ext uri="{FF2B5EF4-FFF2-40B4-BE49-F238E27FC236}">
                      <a16:creationId xmlns:a16="http://schemas.microsoft.com/office/drawing/2014/main" id="{3CC54574-2777-1DFE-EDEB-3A9E69FEC8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0613" y="5348288"/>
                  <a:ext cx="79375" cy="746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66FF"/>
                    </a:gs>
                    <a:gs pos="100000">
                      <a:srgbClr val="FF33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11" name="Oval 137">
                  <a:extLst>
                    <a:ext uri="{FF2B5EF4-FFF2-40B4-BE49-F238E27FC236}">
                      <a16:creationId xmlns:a16="http://schemas.microsoft.com/office/drawing/2014/main" id="{140C30B2-2741-7AE0-12BD-68CB8CA456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82938" y="5734050"/>
                  <a:ext cx="79375" cy="7461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66FF"/>
                    </a:gs>
                    <a:gs pos="100000">
                      <a:srgbClr val="FF33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12" name="Oval 138">
                  <a:extLst>
                    <a:ext uri="{FF2B5EF4-FFF2-40B4-BE49-F238E27FC236}">
                      <a16:creationId xmlns:a16="http://schemas.microsoft.com/office/drawing/2014/main" id="{EBE95D7C-ABB3-C827-495B-590BCCD2ED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5850" y="6138863"/>
                  <a:ext cx="79375" cy="746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66FF"/>
                    </a:gs>
                    <a:gs pos="100000">
                      <a:srgbClr val="FF33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13" name="Oval 139">
                  <a:extLst>
                    <a:ext uri="{FF2B5EF4-FFF2-40B4-BE49-F238E27FC236}">
                      <a16:creationId xmlns:a16="http://schemas.microsoft.com/office/drawing/2014/main" id="{544763D4-5936-DAD4-AC02-0289046361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35313" y="6072188"/>
                  <a:ext cx="79375" cy="746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66FF"/>
                    </a:gs>
                    <a:gs pos="100000">
                      <a:srgbClr val="FF33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14" name="Oval 140">
                  <a:extLst>
                    <a:ext uri="{FF2B5EF4-FFF2-40B4-BE49-F238E27FC236}">
                      <a16:creationId xmlns:a16="http://schemas.microsoft.com/office/drawing/2014/main" id="{5C47D0C5-5AFD-0E42-F306-30FDE94CFF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6275" y="5262563"/>
                  <a:ext cx="79375" cy="746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66FF"/>
                    </a:gs>
                    <a:gs pos="100000">
                      <a:srgbClr val="FF33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15" name="Oval 141">
                  <a:extLst>
                    <a:ext uri="{FF2B5EF4-FFF2-40B4-BE49-F238E27FC236}">
                      <a16:creationId xmlns:a16="http://schemas.microsoft.com/office/drawing/2014/main" id="{0FC0CE24-28EB-AF3F-AEEB-79AB2545F8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73413" y="4872038"/>
                  <a:ext cx="79375" cy="746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66FF"/>
                    </a:gs>
                    <a:gs pos="100000">
                      <a:srgbClr val="FF33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16" name="Oval 142">
                  <a:extLst>
                    <a:ext uri="{FF2B5EF4-FFF2-40B4-BE49-F238E27FC236}">
                      <a16:creationId xmlns:a16="http://schemas.microsoft.com/office/drawing/2014/main" id="{B34ABEA2-F3E4-9913-2757-762F304AE6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68613" y="4762500"/>
                  <a:ext cx="79375" cy="7461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66FF"/>
                    </a:gs>
                    <a:gs pos="100000">
                      <a:srgbClr val="FF33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17" name="Oval 143">
                  <a:extLst>
                    <a:ext uri="{FF2B5EF4-FFF2-40B4-BE49-F238E27FC236}">
                      <a16:creationId xmlns:a16="http://schemas.microsoft.com/office/drawing/2014/main" id="{DB595056-CC60-41D4-FFEB-FD32788FD3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97313" y="4576763"/>
                  <a:ext cx="79375" cy="746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66FF"/>
                    </a:gs>
                    <a:gs pos="100000">
                      <a:srgbClr val="FF33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18" name="Oval 144">
                  <a:extLst>
                    <a:ext uri="{FF2B5EF4-FFF2-40B4-BE49-F238E27FC236}">
                      <a16:creationId xmlns:a16="http://schemas.microsoft.com/office/drawing/2014/main" id="{AE1B2945-C9A4-BB70-48F4-247C2E7B44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4875" y="3590925"/>
                  <a:ext cx="79375" cy="7461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66FF"/>
                    </a:gs>
                    <a:gs pos="100000">
                      <a:srgbClr val="FF33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19" name="Oval 145">
                  <a:extLst>
                    <a:ext uri="{FF2B5EF4-FFF2-40B4-BE49-F238E27FC236}">
                      <a16:creationId xmlns:a16="http://schemas.microsoft.com/office/drawing/2014/main" id="{71EDCC8B-BEAC-5EA1-62CC-294FD6CF23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3875" y="4157663"/>
                  <a:ext cx="79375" cy="746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66FF"/>
                    </a:gs>
                    <a:gs pos="100000">
                      <a:srgbClr val="FF3300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20" name="Oval 146">
                  <a:extLst>
                    <a:ext uri="{FF2B5EF4-FFF2-40B4-BE49-F238E27FC236}">
                      <a16:creationId xmlns:a16="http://schemas.microsoft.com/office/drawing/2014/main" id="{39E8AEC2-A8DE-DF4E-007F-3C5A11C93D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7225" y="3957638"/>
                  <a:ext cx="74613" cy="698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CC"/>
                    </a:gs>
                    <a:gs pos="100000">
                      <a:srgbClr val="9966FF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21" name="Oval 147">
                  <a:extLst>
                    <a:ext uri="{FF2B5EF4-FFF2-40B4-BE49-F238E27FC236}">
                      <a16:creationId xmlns:a16="http://schemas.microsoft.com/office/drawing/2014/main" id="{13AB5675-8C61-6B73-0DAD-B989C7EF5B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7738" y="4953000"/>
                  <a:ext cx="74612" cy="698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CC"/>
                    </a:gs>
                    <a:gs pos="100000">
                      <a:srgbClr val="9966FF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222" name="Oval 148">
                  <a:extLst>
                    <a:ext uri="{FF2B5EF4-FFF2-40B4-BE49-F238E27FC236}">
                      <a16:creationId xmlns:a16="http://schemas.microsoft.com/office/drawing/2014/main" id="{8F886D2C-5AD3-3F24-0083-0DAD8433BA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16325" y="5495925"/>
                  <a:ext cx="74613" cy="698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CC"/>
                    </a:gs>
                    <a:gs pos="100000">
                      <a:srgbClr val="9966FF"/>
                    </a:gs>
                  </a:gsLst>
                  <a:path path="rect">
                    <a:fillToRect r="100000" b="10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</p:grpSp>
          <p:sp>
            <p:nvSpPr>
              <p:cNvPr id="223" name="Oval 152">
                <a:extLst>
                  <a:ext uri="{FF2B5EF4-FFF2-40B4-BE49-F238E27FC236}">
                    <a16:creationId xmlns:a16="http://schemas.microsoft.com/office/drawing/2014/main" id="{916C29CD-C1E1-F7A3-4999-ED2362C4BC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6683" y="17319743"/>
                <a:ext cx="398462" cy="333375"/>
              </a:xfrm>
              <a:prstGeom prst="ellipse">
                <a:avLst/>
              </a:prstGeom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aseline="0"/>
              </a:p>
            </p:txBody>
          </p:sp>
          <p:sp>
            <p:nvSpPr>
              <p:cNvPr id="224" name="Oval 154">
                <a:extLst>
                  <a:ext uri="{FF2B5EF4-FFF2-40B4-BE49-F238E27FC236}">
                    <a16:creationId xmlns:a16="http://schemas.microsoft.com/office/drawing/2014/main" id="{D653CEBA-DB05-3DF8-C23E-36B8727667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8259" y="16217362"/>
                <a:ext cx="398462" cy="333375"/>
              </a:xfrm>
              <a:prstGeom prst="ellipse">
                <a:avLst/>
              </a:prstGeom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aseline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225" name="Line 155">
                <a:extLst>
                  <a:ext uri="{FF2B5EF4-FFF2-40B4-BE49-F238E27FC236}">
                    <a16:creationId xmlns:a16="http://schemas.microsoft.com/office/drawing/2014/main" id="{55F24A9E-1ACB-D919-A7CC-9BE334E5AD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31716" y="16550737"/>
                <a:ext cx="479196" cy="69522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Oval 153">
                <a:extLst>
                  <a:ext uri="{FF2B5EF4-FFF2-40B4-BE49-F238E27FC236}">
                    <a16:creationId xmlns:a16="http://schemas.microsoft.com/office/drawing/2014/main" id="{3522186D-E41E-990A-576D-26113FDBD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5291" y="17284522"/>
                <a:ext cx="163567" cy="273870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33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aseline="0"/>
              </a:p>
            </p:txBody>
          </p: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87E131C6-0260-053F-B7D4-ED223CA51E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15561" y="16392634"/>
                <a:ext cx="540727" cy="21071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DFF6D25A-BE09-D690-7925-AA32BEA515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8676" y="16792610"/>
                <a:ext cx="1321610" cy="1156295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16E455C4-3C19-3848-2B07-944426016CF0}"/>
                  </a:ext>
                </a:extLst>
              </p:cNvPr>
              <p:cNvSpPr/>
              <p:nvPr/>
            </p:nvSpPr>
            <p:spPr>
              <a:xfrm rot="3315110">
                <a:off x="8871540" y="16484849"/>
                <a:ext cx="1920231" cy="80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153">
                <a:extLst>
                  <a:ext uri="{FF2B5EF4-FFF2-40B4-BE49-F238E27FC236}">
                    <a16:creationId xmlns:a16="http://schemas.microsoft.com/office/drawing/2014/main" id="{8A48083A-C860-B875-6FF1-1C0037460B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62521" y="17314171"/>
                <a:ext cx="122238" cy="260350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33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aseline="0"/>
              </a:p>
            </p:txBody>
          </p:sp>
        </p:grpSp>
        <p:sp>
          <p:nvSpPr>
            <p:cNvPr id="318" name="TextBox 317">
              <a:extLst>
                <a:ext uri="{FF2B5EF4-FFF2-40B4-BE49-F238E27FC236}">
                  <a16:creationId xmlns:a16="http://schemas.microsoft.com/office/drawing/2014/main" id="{A29320A8-1EF1-4C74-BDC9-CFD2081A4940}"/>
                </a:ext>
              </a:extLst>
            </p:cNvPr>
            <p:cNvSpPr txBox="1"/>
            <p:nvPr/>
          </p:nvSpPr>
          <p:spPr>
            <a:xfrm>
              <a:off x="1077166" y="14849841"/>
              <a:ext cx="1064144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/>
                <a:t>Human PRMT1 modifies certain proteins in the body </a:t>
              </a:r>
              <a:endParaRPr lang="en-US" sz="3600" dirty="0"/>
            </a:p>
          </p:txBody>
        </p:sp>
        <p:sp>
          <p:nvSpPr>
            <p:cNvPr id="449" name="Arrow: Right 448">
              <a:extLst>
                <a:ext uri="{FF2B5EF4-FFF2-40B4-BE49-F238E27FC236}">
                  <a16:creationId xmlns:a16="http://schemas.microsoft.com/office/drawing/2014/main" id="{A659864D-E969-4429-A2A3-57FEE4F4E3AF}"/>
                </a:ext>
              </a:extLst>
            </p:cNvPr>
            <p:cNvSpPr/>
            <p:nvPr/>
          </p:nvSpPr>
          <p:spPr>
            <a:xfrm>
              <a:off x="6997384" y="16289560"/>
              <a:ext cx="1561222" cy="826369"/>
            </a:xfrm>
            <a:prstGeom prst="rightArrow">
              <a:avLst/>
            </a:prstGeom>
            <a:solidFill>
              <a:srgbClr val="0F2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TextBox 319">
              <a:extLst>
                <a:ext uri="{FF2B5EF4-FFF2-40B4-BE49-F238E27FC236}">
                  <a16:creationId xmlns:a16="http://schemas.microsoft.com/office/drawing/2014/main" id="{03F8F7BB-4B73-4344-9E52-B54C64623B1A}"/>
                </a:ext>
              </a:extLst>
            </p:cNvPr>
            <p:cNvSpPr txBox="1"/>
            <p:nvPr/>
          </p:nvSpPr>
          <p:spPr>
            <a:xfrm>
              <a:off x="6164502" y="17315157"/>
              <a:ext cx="3215931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5"/>
                  </a:solidFill>
                </a:rPr>
                <a:t>How does it select which proteins to modify?</a:t>
              </a:r>
              <a:endParaRPr lang="en-US" sz="3600" dirty="0">
                <a:solidFill>
                  <a:schemeClr val="accent5"/>
                </a:solidFill>
              </a:endParaRPr>
            </a:p>
          </p:txBody>
        </p:sp>
        <p:sp>
          <p:nvSpPr>
            <p:cNvPr id="408" name="TextBox 407">
              <a:extLst>
                <a:ext uri="{FF2B5EF4-FFF2-40B4-BE49-F238E27FC236}">
                  <a16:creationId xmlns:a16="http://schemas.microsoft.com/office/drawing/2014/main" id="{5348BB20-11F3-F589-6708-11E9AC88A881}"/>
                </a:ext>
              </a:extLst>
            </p:cNvPr>
            <p:cNvSpPr txBox="1"/>
            <p:nvPr/>
          </p:nvSpPr>
          <p:spPr>
            <a:xfrm>
              <a:off x="10718538" y="17989847"/>
              <a:ext cx="321593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/>
                <a:t>Modified protein</a:t>
              </a:r>
            </a:p>
          </p:txBody>
        </p:sp>
        <p:sp>
          <p:nvSpPr>
            <p:cNvPr id="635" name="TextBox 634">
              <a:extLst>
                <a:ext uri="{FF2B5EF4-FFF2-40B4-BE49-F238E27FC236}">
                  <a16:creationId xmlns:a16="http://schemas.microsoft.com/office/drawing/2014/main" id="{F35D9E45-E7F5-B058-261F-D9B76E918EB7}"/>
                </a:ext>
              </a:extLst>
            </p:cNvPr>
            <p:cNvSpPr txBox="1"/>
            <p:nvPr/>
          </p:nvSpPr>
          <p:spPr>
            <a:xfrm>
              <a:off x="4002119" y="19186800"/>
              <a:ext cx="32159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/>
                <a:t>PRMT1</a:t>
              </a:r>
            </a:p>
          </p:txBody>
        </p:sp>
      </p:grpSp>
      <p:sp>
        <p:nvSpPr>
          <p:cNvPr id="639" name="Oval 638">
            <a:extLst>
              <a:ext uri="{FF2B5EF4-FFF2-40B4-BE49-F238E27FC236}">
                <a16:creationId xmlns:a16="http://schemas.microsoft.com/office/drawing/2014/main" id="{EAF04A65-BF2E-AD5F-5548-741288053141}"/>
              </a:ext>
            </a:extLst>
          </p:cNvPr>
          <p:cNvSpPr/>
          <p:nvPr/>
        </p:nvSpPr>
        <p:spPr>
          <a:xfrm>
            <a:off x="36877306" y="10969225"/>
            <a:ext cx="948374" cy="95528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</a:endParaRPr>
          </a:p>
        </p:txBody>
      </p:sp>
      <p:pic>
        <p:nvPicPr>
          <p:cNvPr id="641" name="Picture 640" descr="A person smiling at camera&#10;&#10;Description automatically generated">
            <a:extLst>
              <a:ext uri="{FF2B5EF4-FFF2-40B4-BE49-F238E27FC236}">
                <a16:creationId xmlns:a16="http://schemas.microsoft.com/office/drawing/2014/main" id="{AC0E522D-DBB5-0DAE-2816-F7C05B4248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141346" y="29251516"/>
            <a:ext cx="1500335" cy="1935348"/>
          </a:xfrm>
          <a:prstGeom prst="rect">
            <a:avLst/>
          </a:prstGeom>
        </p:spPr>
      </p:pic>
      <p:pic>
        <p:nvPicPr>
          <p:cNvPr id="29" name="Picture 28" descr="A person wearing glasses and a black shirt&#10;&#10;Description automatically generated">
            <a:extLst>
              <a:ext uri="{FF2B5EF4-FFF2-40B4-BE49-F238E27FC236}">
                <a16:creationId xmlns:a16="http://schemas.microsoft.com/office/drawing/2014/main" id="{329A7861-800C-4072-73D4-580C5F48785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159519" y="29251516"/>
            <a:ext cx="1364603" cy="195076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3B55DE4-7160-5184-01A0-FAABD9B9EB6C}"/>
              </a:ext>
            </a:extLst>
          </p:cNvPr>
          <p:cNvSpPr/>
          <p:nvPr/>
        </p:nvSpPr>
        <p:spPr>
          <a:xfrm>
            <a:off x="26607247" y="19794071"/>
            <a:ext cx="1331481" cy="352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Oval 347">
            <a:extLst>
              <a:ext uri="{FF2B5EF4-FFF2-40B4-BE49-F238E27FC236}">
                <a16:creationId xmlns:a16="http://schemas.microsoft.com/office/drawing/2014/main" id="{33F6CFB9-4E7B-4475-964F-0BC29F2415D9}"/>
              </a:ext>
            </a:extLst>
          </p:cNvPr>
          <p:cNvSpPr/>
          <p:nvPr/>
        </p:nvSpPr>
        <p:spPr>
          <a:xfrm>
            <a:off x="36099631" y="25489597"/>
            <a:ext cx="240821" cy="24650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</a:endParaRPr>
          </a:p>
        </p:txBody>
      </p:sp>
      <p:sp>
        <p:nvSpPr>
          <p:cNvPr id="350" name="Oval 349">
            <a:extLst>
              <a:ext uri="{FF2B5EF4-FFF2-40B4-BE49-F238E27FC236}">
                <a16:creationId xmlns:a16="http://schemas.microsoft.com/office/drawing/2014/main" id="{961E159B-1DFA-4326-A2E0-8F0CB55C85B3}"/>
              </a:ext>
            </a:extLst>
          </p:cNvPr>
          <p:cNvSpPr/>
          <p:nvPr/>
        </p:nvSpPr>
        <p:spPr>
          <a:xfrm>
            <a:off x="22362972" y="24436851"/>
            <a:ext cx="240821" cy="24650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</a:endParaRPr>
          </a:p>
        </p:txBody>
      </p:sp>
      <p:sp>
        <p:nvSpPr>
          <p:cNvPr id="351" name="Oval 350">
            <a:extLst>
              <a:ext uri="{FF2B5EF4-FFF2-40B4-BE49-F238E27FC236}">
                <a16:creationId xmlns:a16="http://schemas.microsoft.com/office/drawing/2014/main" id="{63414C99-7D59-427D-87B7-0C9ECD75C395}"/>
              </a:ext>
            </a:extLst>
          </p:cNvPr>
          <p:cNvSpPr/>
          <p:nvPr/>
        </p:nvSpPr>
        <p:spPr>
          <a:xfrm>
            <a:off x="22381147" y="25390976"/>
            <a:ext cx="240821" cy="24650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</a:endParaRPr>
          </a:p>
        </p:txBody>
      </p:sp>
      <p:sp>
        <p:nvSpPr>
          <p:cNvPr id="352" name="Oval 351">
            <a:extLst>
              <a:ext uri="{FF2B5EF4-FFF2-40B4-BE49-F238E27FC236}">
                <a16:creationId xmlns:a16="http://schemas.microsoft.com/office/drawing/2014/main" id="{1F383D54-1143-4A77-99BE-35CDA04E9B64}"/>
              </a:ext>
            </a:extLst>
          </p:cNvPr>
          <p:cNvSpPr/>
          <p:nvPr/>
        </p:nvSpPr>
        <p:spPr>
          <a:xfrm>
            <a:off x="36159071" y="24632122"/>
            <a:ext cx="240821" cy="24650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</a:endParaRPr>
          </a:p>
        </p:txBody>
      </p: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AFA243EB-813D-4E0A-B296-CB726372D9F9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21902165" y="7889795"/>
            <a:ext cx="1969457" cy="1186967"/>
            <a:chOff x="19297858" y="27535464"/>
            <a:chExt cx="8459829" cy="4872707"/>
          </a:xfrm>
        </p:grpSpPr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id="{5C6E3C2A-6916-468D-AC59-6AA078DE8AB7}"/>
                </a:ext>
              </a:extLst>
            </p:cNvPr>
            <p:cNvGrpSpPr/>
            <p:nvPr/>
          </p:nvGrpSpPr>
          <p:grpSpPr>
            <a:xfrm>
              <a:off x="22454822" y="27555377"/>
              <a:ext cx="5302865" cy="4852794"/>
              <a:chOff x="22454822" y="27555377"/>
              <a:chExt cx="1949193" cy="1874672"/>
            </a:xfrm>
          </p:grpSpPr>
          <p:sp>
            <p:nvSpPr>
              <p:cNvPr id="372" name="Freeform 122">
                <a:extLst>
                  <a:ext uri="{FF2B5EF4-FFF2-40B4-BE49-F238E27FC236}">
                    <a16:creationId xmlns:a16="http://schemas.microsoft.com/office/drawing/2014/main" id="{2764391E-510B-45E9-B835-5913FFE4C67D}"/>
                  </a:ext>
                </a:extLst>
              </p:cNvPr>
              <p:cNvSpPr/>
              <p:nvPr/>
            </p:nvSpPr>
            <p:spPr>
              <a:xfrm rot="10800000">
                <a:off x="22454822" y="27921494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428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3" name="Freeform 123">
                <a:extLst>
                  <a:ext uri="{FF2B5EF4-FFF2-40B4-BE49-F238E27FC236}">
                    <a16:creationId xmlns:a16="http://schemas.microsoft.com/office/drawing/2014/main" id="{E45939A6-1315-4DBB-8CC1-86A74633866A}"/>
                  </a:ext>
                </a:extLst>
              </p:cNvPr>
              <p:cNvSpPr/>
              <p:nvPr/>
            </p:nvSpPr>
            <p:spPr>
              <a:xfrm>
                <a:off x="22463573" y="27555377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38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83144066-4B9C-44D3-A586-5F0E3F2A0B20}"/>
                </a:ext>
              </a:extLst>
            </p:cNvPr>
            <p:cNvGrpSpPr/>
            <p:nvPr/>
          </p:nvGrpSpPr>
          <p:grpSpPr>
            <a:xfrm>
              <a:off x="19297858" y="27535464"/>
              <a:ext cx="5329292" cy="4852797"/>
              <a:chOff x="19297858" y="27535464"/>
              <a:chExt cx="1958907" cy="1874673"/>
            </a:xfrm>
          </p:grpSpPr>
          <p:sp>
            <p:nvSpPr>
              <p:cNvPr id="370" name="Freeform 120">
                <a:extLst>
                  <a:ext uri="{FF2B5EF4-FFF2-40B4-BE49-F238E27FC236}">
                    <a16:creationId xmlns:a16="http://schemas.microsoft.com/office/drawing/2014/main" id="{6C5621AA-B4F7-4CA7-9EDA-F533B05DEA7C}"/>
                  </a:ext>
                </a:extLst>
              </p:cNvPr>
              <p:cNvSpPr/>
              <p:nvPr/>
            </p:nvSpPr>
            <p:spPr>
              <a:xfrm rot="10800000">
                <a:off x="19316323" y="27901582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428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1" name="Freeform 121">
                <a:extLst>
                  <a:ext uri="{FF2B5EF4-FFF2-40B4-BE49-F238E27FC236}">
                    <a16:creationId xmlns:a16="http://schemas.microsoft.com/office/drawing/2014/main" id="{02CA1CDD-BE13-498E-8AA2-512C714E7667}"/>
                  </a:ext>
                </a:extLst>
              </p:cNvPr>
              <p:cNvSpPr/>
              <p:nvPr/>
            </p:nvSpPr>
            <p:spPr>
              <a:xfrm>
                <a:off x="19297858" y="27535464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38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C5BD31A-9A45-4F4E-8751-C15849105D97}"/>
              </a:ext>
            </a:extLst>
          </p:cNvPr>
          <p:cNvSpPr txBox="1"/>
          <p:nvPr/>
        </p:nvSpPr>
        <p:spPr>
          <a:xfrm>
            <a:off x="21043580" y="7970572"/>
            <a:ext cx="1120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+</a:t>
            </a:r>
          </a:p>
        </p:txBody>
      </p:sp>
      <p:sp>
        <p:nvSpPr>
          <p:cNvPr id="414" name="Arrow: Down 413">
            <a:extLst>
              <a:ext uri="{FF2B5EF4-FFF2-40B4-BE49-F238E27FC236}">
                <a16:creationId xmlns:a16="http://schemas.microsoft.com/office/drawing/2014/main" id="{977D07A4-5C57-4BB7-9345-83169B51647A}"/>
              </a:ext>
            </a:extLst>
          </p:cNvPr>
          <p:cNvSpPr/>
          <p:nvPr/>
        </p:nvSpPr>
        <p:spPr>
          <a:xfrm>
            <a:off x="35010824" y="8088985"/>
            <a:ext cx="831424" cy="141939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F0B6C90D-16A6-4D86-A98E-BD35B122D619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36898370" y="8012993"/>
            <a:ext cx="1969457" cy="1186967"/>
            <a:chOff x="19297858" y="27535464"/>
            <a:chExt cx="8459829" cy="4872707"/>
          </a:xfrm>
        </p:grpSpPr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30CCFFB8-E78E-42AC-A021-9CBBD8B245A6}"/>
                </a:ext>
              </a:extLst>
            </p:cNvPr>
            <p:cNvGrpSpPr/>
            <p:nvPr/>
          </p:nvGrpSpPr>
          <p:grpSpPr>
            <a:xfrm>
              <a:off x="22454822" y="27555377"/>
              <a:ext cx="5302865" cy="4852794"/>
              <a:chOff x="22454822" y="27555377"/>
              <a:chExt cx="1949193" cy="1874672"/>
            </a:xfrm>
          </p:grpSpPr>
          <p:sp>
            <p:nvSpPr>
              <p:cNvPr id="420" name="Freeform 122">
                <a:extLst>
                  <a:ext uri="{FF2B5EF4-FFF2-40B4-BE49-F238E27FC236}">
                    <a16:creationId xmlns:a16="http://schemas.microsoft.com/office/drawing/2014/main" id="{4947437B-4C1E-47BA-9F45-609D120AF7E8}"/>
                  </a:ext>
                </a:extLst>
              </p:cNvPr>
              <p:cNvSpPr/>
              <p:nvPr/>
            </p:nvSpPr>
            <p:spPr>
              <a:xfrm rot="10800000">
                <a:off x="22454822" y="27921494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428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21" name="Freeform 123">
                <a:extLst>
                  <a:ext uri="{FF2B5EF4-FFF2-40B4-BE49-F238E27FC236}">
                    <a16:creationId xmlns:a16="http://schemas.microsoft.com/office/drawing/2014/main" id="{5E071F71-D7EC-41EA-AE74-CE9ED21497AF}"/>
                  </a:ext>
                </a:extLst>
              </p:cNvPr>
              <p:cNvSpPr/>
              <p:nvPr/>
            </p:nvSpPr>
            <p:spPr>
              <a:xfrm>
                <a:off x="22463573" y="27555377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38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417" name="Group 416">
              <a:extLst>
                <a:ext uri="{FF2B5EF4-FFF2-40B4-BE49-F238E27FC236}">
                  <a16:creationId xmlns:a16="http://schemas.microsoft.com/office/drawing/2014/main" id="{9B0AD0BA-A2A5-4091-86E7-25293626124D}"/>
                </a:ext>
              </a:extLst>
            </p:cNvPr>
            <p:cNvGrpSpPr/>
            <p:nvPr/>
          </p:nvGrpSpPr>
          <p:grpSpPr>
            <a:xfrm>
              <a:off x="19297858" y="27535464"/>
              <a:ext cx="5329292" cy="4852797"/>
              <a:chOff x="19297858" y="27535464"/>
              <a:chExt cx="1958907" cy="1874673"/>
            </a:xfrm>
          </p:grpSpPr>
          <p:sp>
            <p:nvSpPr>
              <p:cNvPr id="418" name="Freeform 120">
                <a:extLst>
                  <a:ext uri="{FF2B5EF4-FFF2-40B4-BE49-F238E27FC236}">
                    <a16:creationId xmlns:a16="http://schemas.microsoft.com/office/drawing/2014/main" id="{C84D1027-A61A-49A9-8FB9-82CA8E2EA5F7}"/>
                  </a:ext>
                </a:extLst>
              </p:cNvPr>
              <p:cNvSpPr/>
              <p:nvPr/>
            </p:nvSpPr>
            <p:spPr>
              <a:xfrm rot="10800000">
                <a:off x="19316323" y="27901582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428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9" name="Freeform 121">
                <a:extLst>
                  <a:ext uri="{FF2B5EF4-FFF2-40B4-BE49-F238E27FC236}">
                    <a16:creationId xmlns:a16="http://schemas.microsoft.com/office/drawing/2014/main" id="{726BA8BA-42D7-4825-85B4-E121CF97503C}"/>
                  </a:ext>
                </a:extLst>
              </p:cNvPr>
              <p:cNvSpPr/>
              <p:nvPr/>
            </p:nvSpPr>
            <p:spPr>
              <a:xfrm>
                <a:off x="19297858" y="27535464"/>
                <a:ext cx="1940442" cy="1508555"/>
              </a:xfrm>
              <a:custGeom>
                <a:avLst/>
                <a:gdLst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180214 w 1940442"/>
                  <a:gd name="connsiteY61" fmla="*/ 1393976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212112 w 1940442"/>
                  <a:gd name="connsiteY59" fmla="*/ 1415241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196163 w 1940442"/>
                  <a:gd name="connsiteY60" fmla="*/ 140992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1567"/>
                  <a:gd name="connsiteX1" fmla="*/ 0 w 1940442"/>
                  <a:gd name="connsiteY1" fmla="*/ 729441 h 1521567"/>
                  <a:gd name="connsiteX2" fmla="*/ 10633 w 1940442"/>
                  <a:gd name="connsiteY2" fmla="*/ 569953 h 1521567"/>
                  <a:gd name="connsiteX3" fmla="*/ 15949 w 1940442"/>
                  <a:gd name="connsiteY3" fmla="*/ 538055 h 1521567"/>
                  <a:gd name="connsiteX4" fmla="*/ 42531 w 1940442"/>
                  <a:gd name="connsiteY4" fmla="*/ 500841 h 1521567"/>
                  <a:gd name="connsiteX5" fmla="*/ 79745 w 1940442"/>
                  <a:gd name="connsiteY5" fmla="*/ 410464 h 1521567"/>
                  <a:gd name="connsiteX6" fmla="*/ 90377 w 1940442"/>
                  <a:gd name="connsiteY6" fmla="*/ 389199 h 1521567"/>
                  <a:gd name="connsiteX7" fmla="*/ 101010 w 1940442"/>
                  <a:gd name="connsiteY7" fmla="*/ 362618 h 1521567"/>
                  <a:gd name="connsiteX8" fmla="*/ 122275 w 1940442"/>
                  <a:gd name="connsiteY8" fmla="*/ 341353 h 1521567"/>
                  <a:gd name="connsiteX9" fmla="*/ 138224 w 1940442"/>
                  <a:gd name="connsiteY9" fmla="*/ 277557 h 1521567"/>
                  <a:gd name="connsiteX10" fmla="*/ 212652 w 1940442"/>
                  <a:gd name="connsiteY10" fmla="*/ 213762 h 1521567"/>
                  <a:gd name="connsiteX11" fmla="*/ 239233 w 1940442"/>
                  <a:gd name="connsiteY11" fmla="*/ 155283 h 1521567"/>
                  <a:gd name="connsiteX12" fmla="*/ 303028 w 1940442"/>
                  <a:gd name="connsiteY12" fmla="*/ 128701 h 1521567"/>
                  <a:gd name="connsiteX13" fmla="*/ 366824 w 1940442"/>
                  <a:gd name="connsiteY13" fmla="*/ 75539 h 1521567"/>
                  <a:gd name="connsiteX14" fmla="*/ 409354 w 1940442"/>
                  <a:gd name="connsiteY14" fmla="*/ 70222 h 1521567"/>
                  <a:gd name="connsiteX15" fmla="*/ 473149 w 1940442"/>
                  <a:gd name="connsiteY15" fmla="*/ 48957 h 1521567"/>
                  <a:gd name="connsiteX16" fmla="*/ 520996 w 1940442"/>
                  <a:gd name="connsiteY16" fmla="*/ 43641 h 1521567"/>
                  <a:gd name="connsiteX17" fmla="*/ 552893 w 1940442"/>
                  <a:gd name="connsiteY17" fmla="*/ 38325 h 1521567"/>
                  <a:gd name="connsiteX18" fmla="*/ 1323754 w 1940442"/>
                  <a:gd name="connsiteY18" fmla="*/ 86171 h 1521567"/>
                  <a:gd name="connsiteX19" fmla="*/ 1387549 w 1940442"/>
                  <a:gd name="connsiteY19" fmla="*/ 96804 h 1521567"/>
                  <a:gd name="connsiteX20" fmla="*/ 1419447 w 1940442"/>
                  <a:gd name="connsiteY20" fmla="*/ 107436 h 1521567"/>
                  <a:gd name="connsiteX21" fmla="*/ 1504507 w 1940442"/>
                  <a:gd name="connsiteY21" fmla="*/ 123385 h 1521567"/>
                  <a:gd name="connsiteX22" fmla="*/ 1584252 w 1940442"/>
                  <a:gd name="connsiteY22" fmla="*/ 171232 h 1521567"/>
                  <a:gd name="connsiteX23" fmla="*/ 1600200 w 1940442"/>
                  <a:gd name="connsiteY23" fmla="*/ 187180 h 1521567"/>
                  <a:gd name="connsiteX24" fmla="*/ 1616149 w 1940442"/>
                  <a:gd name="connsiteY24" fmla="*/ 213762 h 1521567"/>
                  <a:gd name="connsiteX25" fmla="*/ 1621466 w 1940442"/>
                  <a:gd name="connsiteY25" fmla="*/ 229711 h 1521567"/>
                  <a:gd name="connsiteX26" fmla="*/ 1642731 w 1940442"/>
                  <a:gd name="connsiteY26" fmla="*/ 240343 h 1521567"/>
                  <a:gd name="connsiteX27" fmla="*/ 1653363 w 1940442"/>
                  <a:gd name="connsiteY27" fmla="*/ 256292 h 1521567"/>
                  <a:gd name="connsiteX28" fmla="*/ 1674628 w 1940442"/>
                  <a:gd name="connsiteY28" fmla="*/ 298822 h 1521567"/>
                  <a:gd name="connsiteX29" fmla="*/ 1679945 w 1940442"/>
                  <a:gd name="connsiteY29" fmla="*/ 325404 h 1521567"/>
                  <a:gd name="connsiteX30" fmla="*/ 1722475 w 1940442"/>
                  <a:gd name="connsiteY30" fmla="*/ 378567 h 1521567"/>
                  <a:gd name="connsiteX31" fmla="*/ 1727791 w 1940442"/>
                  <a:gd name="connsiteY31" fmla="*/ 399832 h 1521567"/>
                  <a:gd name="connsiteX32" fmla="*/ 1743740 w 1940442"/>
                  <a:gd name="connsiteY32" fmla="*/ 431729 h 1521567"/>
                  <a:gd name="connsiteX33" fmla="*/ 1749056 w 1940442"/>
                  <a:gd name="connsiteY33" fmla="*/ 458311 h 1521567"/>
                  <a:gd name="connsiteX34" fmla="*/ 1770321 w 1940442"/>
                  <a:gd name="connsiteY34" fmla="*/ 474260 h 1521567"/>
                  <a:gd name="connsiteX35" fmla="*/ 1786270 w 1940442"/>
                  <a:gd name="connsiteY35" fmla="*/ 522106 h 1521567"/>
                  <a:gd name="connsiteX36" fmla="*/ 1823484 w 1940442"/>
                  <a:gd name="connsiteY36" fmla="*/ 612483 h 1521567"/>
                  <a:gd name="connsiteX37" fmla="*/ 1839433 w 1940442"/>
                  <a:gd name="connsiteY37" fmla="*/ 724125 h 1521567"/>
                  <a:gd name="connsiteX38" fmla="*/ 1887279 w 1940442"/>
                  <a:gd name="connsiteY38" fmla="*/ 793236 h 1521567"/>
                  <a:gd name="connsiteX39" fmla="*/ 1897912 w 1940442"/>
                  <a:gd name="connsiteY39" fmla="*/ 862348 h 1521567"/>
                  <a:gd name="connsiteX40" fmla="*/ 1924493 w 1940442"/>
                  <a:gd name="connsiteY40" fmla="*/ 963357 h 1521567"/>
                  <a:gd name="connsiteX41" fmla="*/ 1940442 w 1940442"/>
                  <a:gd name="connsiteY41" fmla="*/ 1106897 h 1521567"/>
                  <a:gd name="connsiteX42" fmla="*/ 1935126 w 1940442"/>
                  <a:gd name="connsiteY42" fmla="*/ 1223855 h 1521567"/>
                  <a:gd name="connsiteX43" fmla="*/ 1913861 w 1940442"/>
                  <a:gd name="connsiteY43" fmla="*/ 1292967 h 1521567"/>
                  <a:gd name="connsiteX44" fmla="*/ 1892596 w 1940442"/>
                  <a:gd name="connsiteY44" fmla="*/ 1308915 h 1521567"/>
                  <a:gd name="connsiteX45" fmla="*/ 1881963 w 1940442"/>
                  <a:gd name="connsiteY45" fmla="*/ 1351446 h 1521567"/>
                  <a:gd name="connsiteX46" fmla="*/ 1871331 w 1940442"/>
                  <a:gd name="connsiteY46" fmla="*/ 1367394 h 1521567"/>
                  <a:gd name="connsiteX47" fmla="*/ 1850066 w 1940442"/>
                  <a:gd name="connsiteY47" fmla="*/ 1415241 h 1521567"/>
                  <a:gd name="connsiteX48" fmla="*/ 1802219 w 1940442"/>
                  <a:gd name="connsiteY48" fmla="*/ 1441822 h 1521567"/>
                  <a:gd name="connsiteX49" fmla="*/ 1780954 w 1940442"/>
                  <a:gd name="connsiteY49" fmla="*/ 1473720 h 1521567"/>
                  <a:gd name="connsiteX50" fmla="*/ 1754372 w 1940442"/>
                  <a:gd name="connsiteY50" fmla="*/ 1489669 h 1521567"/>
                  <a:gd name="connsiteX51" fmla="*/ 1733107 w 1940442"/>
                  <a:gd name="connsiteY51" fmla="*/ 1500301 h 1521567"/>
                  <a:gd name="connsiteX52" fmla="*/ 1690577 w 1940442"/>
                  <a:gd name="connsiteY52" fmla="*/ 1510934 h 1521567"/>
                  <a:gd name="connsiteX53" fmla="*/ 1653363 w 1940442"/>
                  <a:gd name="connsiteY53" fmla="*/ 1516250 h 1521567"/>
                  <a:gd name="connsiteX54" fmla="*/ 1531089 w 1940442"/>
                  <a:gd name="connsiteY54" fmla="*/ 1521567 h 1521567"/>
                  <a:gd name="connsiteX55" fmla="*/ 1360968 w 1940442"/>
                  <a:gd name="connsiteY55" fmla="*/ 1516250 h 1521567"/>
                  <a:gd name="connsiteX56" fmla="*/ 1286540 w 1940442"/>
                  <a:gd name="connsiteY56" fmla="*/ 1484353 h 1521567"/>
                  <a:gd name="connsiteX57" fmla="*/ 1270591 w 1940442"/>
                  <a:gd name="connsiteY57" fmla="*/ 1473720 h 1521567"/>
                  <a:gd name="connsiteX58" fmla="*/ 1228061 w 1940442"/>
                  <a:gd name="connsiteY58" fmla="*/ 1431190 h 1521567"/>
                  <a:gd name="connsiteX59" fmla="*/ 1435396 w 1940442"/>
                  <a:gd name="connsiteY59" fmla="*/ 1452455 h 1521567"/>
                  <a:gd name="connsiteX60" fmla="*/ 1461977 w 1940442"/>
                  <a:gd name="connsiteY60" fmla="*/ 1494985 h 1521567"/>
                  <a:gd name="connsiteX61" fmla="*/ 1371600 w 1940442"/>
                  <a:gd name="connsiteY61" fmla="*/ 1431190 h 1521567"/>
                  <a:gd name="connsiteX62" fmla="*/ 1164266 w 1940442"/>
                  <a:gd name="connsiteY62" fmla="*/ 1346129 h 1521567"/>
                  <a:gd name="connsiteX63" fmla="*/ 1169582 w 1940442"/>
                  <a:gd name="connsiteY63" fmla="*/ 1282334 h 1521567"/>
                  <a:gd name="connsiteX64" fmla="*/ 1180214 w 1940442"/>
                  <a:gd name="connsiteY64" fmla="*/ 1261069 h 1521567"/>
                  <a:gd name="connsiteX65" fmla="*/ 1228061 w 1940442"/>
                  <a:gd name="connsiteY65" fmla="*/ 1255753 h 1521567"/>
                  <a:gd name="connsiteX66" fmla="*/ 1281224 w 1940442"/>
                  <a:gd name="connsiteY66" fmla="*/ 1308915 h 1521567"/>
                  <a:gd name="connsiteX67" fmla="*/ 1318438 w 1940442"/>
                  <a:gd name="connsiteY67" fmla="*/ 1303599 h 1521567"/>
                  <a:gd name="connsiteX68" fmla="*/ 1339703 w 1940442"/>
                  <a:gd name="connsiteY68" fmla="*/ 1255753 h 1521567"/>
                  <a:gd name="connsiteX69" fmla="*/ 1329070 w 1940442"/>
                  <a:gd name="connsiteY69" fmla="*/ 1181325 h 1521567"/>
                  <a:gd name="connsiteX70" fmla="*/ 1318438 w 1940442"/>
                  <a:gd name="connsiteY70" fmla="*/ 1160060 h 1521567"/>
                  <a:gd name="connsiteX71" fmla="*/ 1297172 w 1940442"/>
                  <a:gd name="connsiteY71" fmla="*/ 1149427 h 1521567"/>
                  <a:gd name="connsiteX72" fmla="*/ 1286540 w 1940442"/>
                  <a:gd name="connsiteY72" fmla="*/ 1122846 h 1521567"/>
                  <a:gd name="connsiteX73" fmla="*/ 1244010 w 1940442"/>
                  <a:gd name="connsiteY73" fmla="*/ 1053734 h 1521567"/>
                  <a:gd name="connsiteX74" fmla="*/ 1238693 w 1940442"/>
                  <a:gd name="connsiteY74" fmla="*/ 1037785 h 1521567"/>
                  <a:gd name="connsiteX75" fmla="*/ 1217428 w 1940442"/>
                  <a:gd name="connsiteY75" fmla="*/ 1000571 h 1521567"/>
                  <a:gd name="connsiteX76" fmla="*/ 1174898 w 1940442"/>
                  <a:gd name="connsiteY76" fmla="*/ 926143 h 1521567"/>
                  <a:gd name="connsiteX77" fmla="*/ 1169582 w 1940442"/>
                  <a:gd name="connsiteY77" fmla="*/ 904878 h 1521567"/>
                  <a:gd name="connsiteX78" fmla="*/ 1121735 w 1940442"/>
                  <a:gd name="connsiteY78" fmla="*/ 857032 h 1521567"/>
                  <a:gd name="connsiteX79" fmla="*/ 1100470 w 1940442"/>
                  <a:gd name="connsiteY79" fmla="*/ 825134 h 1521567"/>
                  <a:gd name="connsiteX80" fmla="*/ 1089838 w 1940442"/>
                  <a:gd name="connsiteY80" fmla="*/ 803869 h 1521567"/>
                  <a:gd name="connsiteX81" fmla="*/ 1063256 w 1940442"/>
                  <a:gd name="connsiteY81" fmla="*/ 793236 h 1521567"/>
                  <a:gd name="connsiteX82" fmla="*/ 1036675 w 1940442"/>
                  <a:gd name="connsiteY82" fmla="*/ 756022 h 1521567"/>
                  <a:gd name="connsiteX83" fmla="*/ 962247 w 1940442"/>
                  <a:gd name="connsiteY83" fmla="*/ 718808 h 1521567"/>
                  <a:gd name="connsiteX84" fmla="*/ 850605 w 1940442"/>
                  <a:gd name="connsiteY84" fmla="*/ 665646 h 1521567"/>
                  <a:gd name="connsiteX85" fmla="*/ 808075 w 1940442"/>
                  <a:gd name="connsiteY85" fmla="*/ 670962 h 1521567"/>
                  <a:gd name="connsiteX86" fmla="*/ 776177 w 1940442"/>
                  <a:gd name="connsiteY86" fmla="*/ 676278 h 1521567"/>
                  <a:gd name="connsiteX87" fmla="*/ 643270 w 1940442"/>
                  <a:gd name="connsiteY87" fmla="*/ 665646 h 1521567"/>
                  <a:gd name="connsiteX88" fmla="*/ 478466 w 1940442"/>
                  <a:gd name="connsiteY88" fmla="*/ 670962 h 1521567"/>
                  <a:gd name="connsiteX89" fmla="*/ 451884 w 1940442"/>
                  <a:gd name="connsiteY89" fmla="*/ 724125 h 1521567"/>
                  <a:gd name="connsiteX90" fmla="*/ 430619 w 1940442"/>
                  <a:gd name="connsiteY90" fmla="*/ 734757 h 1521567"/>
                  <a:gd name="connsiteX91" fmla="*/ 425303 w 1940442"/>
                  <a:gd name="connsiteY91" fmla="*/ 750706 h 1521567"/>
                  <a:gd name="connsiteX92" fmla="*/ 414670 w 1940442"/>
                  <a:gd name="connsiteY92" fmla="*/ 766655 h 1521567"/>
                  <a:gd name="connsiteX93" fmla="*/ 356191 w 1940442"/>
                  <a:gd name="connsiteY93" fmla="*/ 787920 h 1521567"/>
                  <a:gd name="connsiteX94" fmla="*/ 324293 w 1940442"/>
                  <a:gd name="connsiteY94" fmla="*/ 809185 h 1521567"/>
                  <a:gd name="connsiteX95" fmla="*/ 297712 w 1940442"/>
                  <a:gd name="connsiteY95" fmla="*/ 830450 h 1521567"/>
                  <a:gd name="connsiteX96" fmla="*/ 228600 w 1940442"/>
                  <a:gd name="connsiteY96" fmla="*/ 846399 h 1521567"/>
                  <a:gd name="connsiteX97" fmla="*/ 122275 w 1940442"/>
                  <a:gd name="connsiteY97" fmla="*/ 835767 h 1521567"/>
                  <a:gd name="connsiteX98" fmla="*/ 79745 w 1940442"/>
                  <a:gd name="connsiteY98" fmla="*/ 814501 h 1521567"/>
                  <a:gd name="connsiteX99" fmla="*/ 58479 w 1940442"/>
                  <a:gd name="connsiteY99" fmla="*/ 782604 h 1521567"/>
                  <a:gd name="connsiteX100" fmla="*/ 0 w 1940442"/>
                  <a:gd name="connsiteY100" fmla="*/ 729441 h 1521567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270591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63"/>
                  <a:gd name="connsiteX1" fmla="*/ 0 w 1940442"/>
                  <a:gd name="connsiteY1" fmla="*/ 729441 h 1527063"/>
                  <a:gd name="connsiteX2" fmla="*/ 10633 w 1940442"/>
                  <a:gd name="connsiteY2" fmla="*/ 569953 h 1527063"/>
                  <a:gd name="connsiteX3" fmla="*/ 15949 w 1940442"/>
                  <a:gd name="connsiteY3" fmla="*/ 538055 h 1527063"/>
                  <a:gd name="connsiteX4" fmla="*/ 42531 w 1940442"/>
                  <a:gd name="connsiteY4" fmla="*/ 500841 h 1527063"/>
                  <a:gd name="connsiteX5" fmla="*/ 79745 w 1940442"/>
                  <a:gd name="connsiteY5" fmla="*/ 410464 h 1527063"/>
                  <a:gd name="connsiteX6" fmla="*/ 90377 w 1940442"/>
                  <a:gd name="connsiteY6" fmla="*/ 389199 h 1527063"/>
                  <a:gd name="connsiteX7" fmla="*/ 101010 w 1940442"/>
                  <a:gd name="connsiteY7" fmla="*/ 362618 h 1527063"/>
                  <a:gd name="connsiteX8" fmla="*/ 122275 w 1940442"/>
                  <a:gd name="connsiteY8" fmla="*/ 341353 h 1527063"/>
                  <a:gd name="connsiteX9" fmla="*/ 138224 w 1940442"/>
                  <a:gd name="connsiteY9" fmla="*/ 277557 h 1527063"/>
                  <a:gd name="connsiteX10" fmla="*/ 212652 w 1940442"/>
                  <a:gd name="connsiteY10" fmla="*/ 213762 h 1527063"/>
                  <a:gd name="connsiteX11" fmla="*/ 239233 w 1940442"/>
                  <a:gd name="connsiteY11" fmla="*/ 155283 h 1527063"/>
                  <a:gd name="connsiteX12" fmla="*/ 303028 w 1940442"/>
                  <a:gd name="connsiteY12" fmla="*/ 128701 h 1527063"/>
                  <a:gd name="connsiteX13" fmla="*/ 366824 w 1940442"/>
                  <a:gd name="connsiteY13" fmla="*/ 75539 h 1527063"/>
                  <a:gd name="connsiteX14" fmla="*/ 409354 w 1940442"/>
                  <a:gd name="connsiteY14" fmla="*/ 70222 h 1527063"/>
                  <a:gd name="connsiteX15" fmla="*/ 473149 w 1940442"/>
                  <a:gd name="connsiteY15" fmla="*/ 48957 h 1527063"/>
                  <a:gd name="connsiteX16" fmla="*/ 520996 w 1940442"/>
                  <a:gd name="connsiteY16" fmla="*/ 43641 h 1527063"/>
                  <a:gd name="connsiteX17" fmla="*/ 552893 w 1940442"/>
                  <a:gd name="connsiteY17" fmla="*/ 38325 h 1527063"/>
                  <a:gd name="connsiteX18" fmla="*/ 1323754 w 1940442"/>
                  <a:gd name="connsiteY18" fmla="*/ 86171 h 1527063"/>
                  <a:gd name="connsiteX19" fmla="*/ 1387549 w 1940442"/>
                  <a:gd name="connsiteY19" fmla="*/ 96804 h 1527063"/>
                  <a:gd name="connsiteX20" fmla="*/ 1419447 w 1940442"/>
                  <a:gd name="connsiteY20" fmla="*/ 107436 h 1527063"/>
                  <a:gd name="connsiteX21" fmla="*/ 1504507 w 1940442"/>
                  <a:gd name="connsiteY21" fmla="*/ 123385 h 1527063"/>
                  <a:gd name="connsiteX22" fmla="*/ 1584252 w 1940442"/>
                  <a:gd name="connsiteY22" fmla="*/ 171232 h 1527063"/>
                  <a:gd name="connsiteX23" fmla="*/ 1600200 w 1940442"/>
                  <a:gd name="connsiteY23" fmla="*/ 187180 h 1527063"/>
                  <a:gd name="connsiteX24" fmla="*/ 1616149 w 1940442"/>
                  <a:gd name="connsiteY24" fmla="*/ 213762 h 1527063"/>
                  <a:gd name="connsiteX25" fmla="*/ 1621466 w 1940442"/>
                  <a:gd name="connsiteY25" fmla="*/ 229711 h 1527063"/>
                  <a:gd name="connsiteX26" fmla="*/ 1642731 w 1940442"/>
                  <a:gd name="connsiteY26" fmla="*/ 240343 h 1527063"/>
                  <a:gd name="connsiteX27" fmla="*/ 1653363 w 1940442"/>
                  <a:gd name="connsiteY27" fmla="*/ 256292 h 1527063"/>
                  <a:gd name="connsiteX28" fmla="*/ 1674628 w 1940442"/>
                  <a:gd name="connsiteY28" fmla="*/ 298822 h 1527063"/>
                  <a:gd name="connsiteX29" fmla="*/ 1679945 w 1940442"/>
                  <a:gd name="connsiteY29" fmla="*/ 325404 h 1527063"/>
                  <a:gd name="connsiteX30" fmla="*/ 1722475 w 1940442"/>
                  <a:gd name="connsiteY30" fmla="*/ 378567 h 1527063"/>
                  <a:gd name="connsiteX31" fmla="*/ 1727791 w 1940442"/>
                  <a:gd name="connsiteY31" fmla="*/ 399832 h 1527063"/>
                  <a:gd name="connsiteX32" fmla="*/ 1743740 w 1940442"/>
                  <a:gd name="connsiteY32" fmla="*/ 431729 h 1527063"/>
                  <a:gd name="connsiteX33" fmla="*/ 1749056 w 1940442"/>
                  <a:gd name="connsiteY33" fmla="*/ 458311 h 1527063"/>
                  <a:gd name="connsiteX34" fmla="*/ 1770321 w 1940442"/>
                  <a:gd name="connsiteY34" fmla="*/ 474260 h 1527063"/>
                  <a:gd name="connsiteX35" fmla="*/ 1786270 w 1940442"/>
                  <a:gd name="connsiteY35" fmla="*/ 522106 h 1527063"/>
                  <a:gd name="connsiteX36" fmla="*/ 1823484 w 1940442"/>
                  <a:gd name="connsiteY36" fmla="*/ 612483 h 1527063"/>
                  <a:gd name="connsiteX37" fmla="*/ 1839433 w 1940442"/>
                  <a:gd name="connsiteY37" fmla="*/ 724125 h 1527063"/>
                  <a:gd name="connsiteX38" fmla="*/ 1887279 w 1940442"/>
                  <a:gd name="connsiteY38" fmla="*/ 793236 h 1527063"/>
                  <a:gd name="connsiteX39" fmla="*/ 1897912 w 1940442"/>
                  <a:gd name="connsiteY39" fmla="*/ 862348 h 1527063"/>
                  <a:gd name="connsiteX40" fmla="*/ 1924493 w 1940442"/>
                  <a:gd name="connsiteY40" fmla="*/ 963357 h 1527063"/>
                  <a:gd name="connsiteX41" fmla="*/ 1940442 w 1940442"/>
                  <a:gd name="connsiteY41" fmla="*/ 1106897 h 1527063"/>
                  <a:gd name="connsiteX42" fmla="*/ 1935126 w 1940442"/>
                  <a:gd name="connsiteY42" fmla="*/ 1223855 h 1527063"/>
                  <a:gd name="connsiteX43" fmla="*/ 1913861 w 1940442"/>
                  <a:gd name="connsiteY43" fmla="*/ 1292967 h 1527063"/>
                  <a:gd name="connsiteX44" fmla="*/ 1892596 w 1940442"/>
                  <a:gd name="connsiteY44" fmla="*/ 1308915 h 1527063"/>
                  <a:gd name="connsiteX45" fmla="*/ 1881963 w 1940442"/>
                  <a:gd name="connsiteY45" fmla="*/ 1351446 h 1527063"/>
                  <a:gd name="connsiteX46" fmla="*/ 1871331 w 1940442"/>
                  <a:gd name="connsiteY46" fmla="*/ 1367394 h 1527063"/>
                  <a:gd name="connsiteX47" fmla="*/ 1850066 w 1940442"/>
                  <a:gd name="connsiteY47" fmla="*/ 1415241 h 1527063"/>
                  <a:gd name="connsiteX48" fmla="*/ 1802219 w 1940442"/>
                  <a:gd name="connsiteY48" fmla="*/ 1441822 h 1527063"/>
                  <a:gd name="connsiteX49" fmla="*/ 1780954 w 1940442"/>
                  <a:gd name="connsiteY49" fmla="*/ 1473720 h 1527063"/>
                  <a:gd name="connsiteX50" fmla="*/ 1754372 w 1940442"/>
                  <a:gd name="connsiteY50" fmla="*/ 1489669 h 1527063"/>
                  <a:gd name="connsiteX51" fmla="*/ 1733107 w 1940442"/>
                  <a:gd name="connsiteY51" fmla="*/ 1500301 h 1527063"/>
                  <a:gd name="connsiteX52" fmla="*/ 1690577 w 1940442"/>
                  <a:gd name="connsiteY52" fmla="*/ 1510934 h 1527063"/>
                  <a:gd name="connsiteX53" fmla="*/ 1653363 w 1940442"/>
                  <a:gd name="connsiteY53" fmla="*/ 1516250 h 1527063"/>
                  <a:gd name="connsiteX54" fmla="*/ 1531089 w 1940442"/>
                  <a:gd name="connsiteY54" fmla="*/ 1521567 h 1527063"/>
                  <a:gd name="connsiteX55" fmla="*/ 1360968 w 1940442"/>
                  <a:gd name="connsiteY55" fmla="*/ 1516250 h 1527063"/>
                  <a:gd name="connsiteX56" fmla="*/ 1286540 w 1940442"/>
                  <a:gd name="connsiteY56" fmla="*/ 1484353 h 1527063"/>
                  <a:gd name="connsiteX57" fmla="*/ 1525773 w 1940442"/>
                  <a:gd name="connsiteY57" fmla="*/ 1473720 h 1527063"/>
                  <a:gd name="connsiteX58" fmla="*/ 1493875 w 1940442"/>
                  <a:gd name="connsiteY58" fmla="*/ 1526883 h 1527063"/>
                  <a:gd name="connsiteX59" fmla="*/ 1435396 w 1940442"/>
                  <a:gd name="connsiteY59" fmla="*/ 1452455 h 1527063"/>
                  <a:gd name="connsiteX60" fmla="*/ 1461977 w 1940442"/>
                  <a:gd name="connsiteY60" fmla="*/ 1494985 h 1527063"/>
                  <a:gd name="connsiteX61" fmla="*/ 1371600 w 1940442"/>
                  <a:gd name="connsiteY61" fmla="*/ 1431190 h 1527063"/>
                  <a:gd name="connsiteX62" fmla="*/ 1164266 w 1940442"/>
                  <a:gd name="connsiteY62" fmla="*/ 1346129 h 1527063"/>
                  <a:gd name="connsiteX63" fmla="*/ 1169582 w 1940442"/>
                  <a:gd name="connsiteY63" fmla="*/ 1282334 h 1527063"/>
                  <a:gd name="connsiteX64" fmla="*/ 1180214 w 1940442"/>
                  <a:gd name="connsiteY64" fmla="*/ 1261069 h 1527063"/>
                  <a:gd name="connsiteX65" fmla="*/ 1228061 w 1940442"/>
                  <a:gd name="connsiteY65" fmla="*/ 1255753 h 1527063"/>
                  <a:gd name="connsiteX66" fmla="*/ 1281224 w 1940442"/>
                  <a:gd name="connsiteY66" fmla="*/ 1308915 h 1527063"/>
                  <a:gd name="connsiteX67" fmla="*/ 1318438 w 1940442"/>
                  <a:gd name="connsiteY67" fmla="*/ 1303599 h 1527063"/>
                  <a:gd name="connsiteX68" fmla="*/ 1339703 w 1940442"/>
                  <a:gd name="connsiteY68" fmla="*/ 1255753 h 1527063"/>
                  <a:gd name="connsiteX69" fmla="*/ 1329070 w 1940442"/>
                  <a:gd name="connsiteY69" fmla="*/ 1181325 h 1527063"/>
                  <a:gd name="connsiteX70" fmla="*/ 1318438 w 1940442"/>
                  <a:gd name="connsiteY70" fmla="*/ 1160060 h 1527063"/>
                  <a:gd name="connsiteX71" fmla="*/ 1297172 w 1940442"/>
                  <a:gd name="connsiteY71" fmla="*/ 1149427 h 1527063"/>
                  <a:gd name="connsiteX72" fmla="*/ 1286540 w 1940442"/>
                  <a:gd name="connsiteY72" fmla="*/ 1122846 h 1527063"/>
                  <a:gd name="connsiteX73" fmla="*/ 1244010 w 1940442"/>
                  <a:gd name="connsiteY73" fmla="*/ 1053734 h 1527063"/>
                  <a:gd name="connsiteX74" fmla="*/ 1238693 w 1940442"/>
                  <a:gd name="connsiteY74" fmla="*/ 1037785 h 1527063"/>
                  <a:gd name="connsiteX75" fmla="*/ 1217428 w 1940442"/>
                  <a:gd name="connsiteY75" fmla="*/ 1000571 h 1527063"/>
                  <a:gd name="connsiteX76" fmla="*/ 1174898 w 1940442"/>
                  <a:gd name="connsiteY76" fmla="*/ 926143 h 1527063"/>
                  <a:gd name="connsiteX77" fmla="*/ 1169582 w 1940442"/>
                  <a:gd name="connsiteY77" fmla="*/ 904878 h 1527063"/>
                  <a:gd name="connsiteX78" fmla="*/ 1121735 w 1940442"/>
                  <a:gd name="connsiteY78" fmla="*/ 857032 h 1527063"/>
                  <a:gd name="connsiteX79" fmla="*/ 1100470 w 1940442"/>
                  <a:gd name="connsiteY79" fmla="*/ 825134 h 1527063"/>
                  <a:gd name="connsiteX80" fmla="*/ 1089838 w 1940442"/>
                  <a:gd name="connsiteY80" fmla="*/ 803869 h 1527063"/>
                  <a:gd name="connsiteX81" fmla="*/ 1063256 w 1940442"/>
                  <a:gd name="connsiteY81" fmla="*/ 793236 h 1527063"/>
                  <a:gd name="connsiteX82" fmla="*/ 1036675 w 1940442"/>
                  <a:gd name="connsiteY82" fmla="*/ 756022 h 1527063"/>
                  <a:gd name="connsiteX83" fmla="*/ 962247 w 1940442"/>
                  <a:gd name="connsiteY83" fmla="*/ 718808 h 1527063"/>
                  <a:gd name="connsiteX84" fmla="*/ 850605 w 1940442"/>
                  <a:gd name="connsiteY84" fmla="*/ 665646 h 1527063"/>
                  <a:gd name="connsiteX85" fmla="*/ 808075 w 1940442"/>
                  <a:gd name="connsiteY85" fmla="*/ 670962 h 1527063"/>
                  <a:gd name="connsiteX86" fmla="*/ 776177 w 1940442"/>
                  <a:gd name="connsiteY86" fmla="*/ 676278 h 1527063"/>
                  <a:gd name="connsiteX87" fmla="*/ 643270 w 1940442"/>
                  <a:gd name="connsiteY87" fmla="*/ 665646 h 1527063"/>
                  <a:gd name="connsiteX88" fmla="*/ 478466 w 1940442"/>
                  <a:gd name="connsiteY88" fmla="*/ 670962 h 1527063"/>
                  <a:gd name="connsiteX89" fmla="*/ 451884 w 1940442"/>
                  <a:gd name="connsiteY89" fmla="*/ 724125 h 1527063"/>
                  <a:gd name="connsiteX90" fmla="*/ 430619 w 1940442"/>
                  <a:gd name="connsiteY90" fmla="*/ 734757 h 1527063"/>
                  <a:gd name="connsiteX91" fmla="*/ 425303 w 1940442"/>
                  <a:gd name="connsiteY91" fmla="*/ 750706 h 1527063"/>
                  <a:gd name="connsiteX92" fmla="*/ 414670 w 1940442"/>
                  <a:gd name="connsiteY92" fmla="*/ 766655 h 1527063"/>
                  <a:gd name="connsiteX93" fmla="*/ 356191 w 1940442"/>
                  <a:gd name="connsiteY93" fmla="*/ 787920 h 1527063"/>
                  <a:gd name="connsiteX94" fmla="*/ 324293 w 1940442"/>
                  <a:gd name="connsiteY94" fmla="*/ 809185 h 1527063"/>
                  <a:gd name="connsiteX95" fmla="*/ 297712 w 1940442"/>
                  <a:gd name="connsiteY95" fmla="*/ 830450 h 1527063"/>
                  <a:gd name="connsiteX96" fmla="*/ 228600 w 1940442"/>
                  <a:gd name="connsiteY96" fmla="*/ 846399 h 1527063"/>
                  <a:gd name="connsiteX97" fmla="*/ 122275 w 1940442"/>
                  <a:gd name="connsiteY97" fmla="*/ 835767 h 1527063"/>
                  <a:gd name="connsiteX98" fmla="*/ 79745 w 1940442"/>
                  <a:gd name="connsiteY98" fmla="*/ 814501 h 1527063"/>
                  <a:gd name="connsiteX99" fmla="*/ 58479 w 1940442"/>
                  <a:gd name="connsiteY99" fmla="*/ 782604 h 1527063"/>
                  <a:gd name="connsiteX100" fmla="*/ 0 w 1940442"/>
                  <a:gd name="connsiteY100" fmla="*/ 729441 h 1527063"/>
                  <a:gd name="connsiteX0" fmla="*/ 0 w 1940442"/>
                  <a:gd name="connsiteY0" fmla="*/ 729441 h 1527044"/>
                  <a:gd name="connsiteX1" fmla="*/ 0 w 1940442"/>
                  <a:gd name="connsiteY1" fmla="*/ 729441 h 1527044"/>
                  <a:gd name="connsiteX2" fmla="*/ 10633 w 1940442"/>
                  <a:gd name="connsiteY2" fmla="*/ 569953 h 1527044"/>
                  <a:gd name="connsiteX3" fmla="*/ 15949 w 1940442"/>
                  <a:gd name="connsiteY3" fmla="*/ 538055 h 1527044"/>
                  <a:gd name="connsiteX4" fmla="*/ 42531 w 1940442"/>
                  <a:gd name="connsiteY4" fmla="*/ 500841 h 1527044"/>
                  <a:gd name="connsiteX5" fmla="*/ 79745 w 1940442"/>
                  <a:gd name="connsiteY5" fmla="*/ 410464 h 1527044"/>
                  <a:gd name="connsiteX6" fmla="*/ 90377 w 1940442"/>
                  <a:gd name="connsiteY6" fmla="*/ 389199 h 1527044"/>
                  <a:gd name="connsiteX7" fmla="*/ 101010 w 1940442"/>
                  <a:gd name="connsiteY7" fmla="*/ 362618 h 1527044"/>
                  <a:gd name="connsiteX8" fmla="*/ 122275 w 1940442"/>
                  <a:gd name="connsiteY8" fmla="*/ 341353 h 1527044"/>
                  <a:gd name="connsiteX9" fmla="*/ 138224 w 1940442"/>
                  <a:gd name="connsiteY9" fmla="*/ 277557 h 1527044"/>
                  <a:gd name="connsiteX10" fmla="*/ 212652 w 1940442"/>
                  <a:gd name="connsiteY10" fmla="*/ 213762 h 1527044"/>
                  <a:gd name="connsiteX11" fmla="*/ 239233 w 1940442"/>
                  <a:gd name="connsiteY11" fmla="*/ 155283 h 1527044"/>
                  <a:gd name="connsiteX12" fmla="*/ 303028 w 1940442"/>
                  <a:gd name="connsiteY12" fmla="*/ 128701 h 1527044"/>
                  <a:gd name="connsiteX13" fmla="*/ 366824 w 1940442"/>
                  <a:gd name="connsiteY13" fmla="*/ 75539 h 1527044"/>
                  <a:gd name="connsiteX14" fmla="*/ 409354 w 1940442"/>
                  <a:gd name="connsiteY14" fmla="*/ 70222 h 1527044"/>
                  <a:gd name="connsiteX15" fmla="*/ 473149 w 1940442"/>
                  <a:gd name="connsiteY15" fmla="*/ 48957 h 1527044"/>
                  <a:gd name="connsiteX16" fmla="*/ 520996 w 1940442"/>
                  <a:gd name="connsiteY16" fmla="*/ 43641 h 1527044"/>
                  <a:gd name="connsiteX17" fmla="*/ 552893 w 1940442"/>
                  <a:gd name="connsiteY17" fmla="*/ 38325 h 1527044"/>
                  <a:gd name="connsiteX18" fmla="*/ 1323754 w 1940442"/>
                  <a:gd name="connsiteY18" fmla="*/ 86171 h 1527044"/>
                  <a:gd name="connsiteX19" fmla="*/ 1387549 w 1940442"/>
                  <a:gd name="connsiteY19" fmla="*/ 96804 h 1527044"/>
                  <a:gd name="connsiteX20" fmla="*/ 1419447 w 1940442"/>
                  <a:gd name="connsiteY20" fmla="*/ 107436 h 1527044"/>
                  <a:gd name="connsiteX21" fmla="*/ 1504507 w 1940442"/>
                  <a:gd name="connsiteY21" fmla="*/ 123385 h 1527044"/>
                  <a:gd name="connsiteX22" fmla="*/ 1584252 w 1940442"/>
                  <a:gd name="connsiteY22" fmla="*/ 171232 h 1527044"/>
                  <a:gd name="connsiteX23" fmla="*/ 1600200 w 1940442"/>
                  <a:gd name="connsiteY23" fmla="*/ 187180 h 1527044"/>
                  <a:gd name="connsiteX24" fmla="*/ 1616149 w 1940442"/>
                  <a:gd name="connsiteY24" fmla="*/ 213762 h 1527044"/>
                  <a:gd name="connsiteX25" fmla="*/ 1621466 w 1940442"/>
                  <a:gd name="connsiteY25" fmla="*/ 229711 h 1527044"/>
                  <a:gd name="connsiteX26" fmla="*/ 1642731 w 1940442"/>
                  <a:gd name="connsiteY26" fmla="*/ 240343 h 1527044"/>
                  <a:gd name="connsiteX27" fmla="*/ 1653363 w 1940442"/>
                  <a:gd name="connsiteY27" fmla="*/ 256292 h 1527044"/>
                  <a:gd name="connsiteX28" fmla="*/ 1674628 w 1940442"/>
                  <a:gd name="connsiteY28" fmla="*/ 298822 h 1527044"/>
                  <a:gd name="connsiteX29" fmla="*/ 1679945 w 1940442"/>
                  <a:gd name="connsiteY29" fmla="*/ 325404 h 1527044"/>
                  <a:gd name="connsiteX30" fmla="*/ 1722475 w 1940442"/>
                  <a:gd name="connsiteY30" fmla="*/ 378567 h 1527044"/>
                  <a:gd name="connsiteX31" fmla="*/ 1727791 w 1940442"/>
                  <a:gd name="connsiteY31" fmla="*/ 399832 h 1527044"/>
                  <a:gd name="connsiteX32" fmla="*/ 1743740 w 1940442"/>
                  <a:gd name="connsiteY32" fmla="*/ 431729 h 1527044"/>
                  <a:gd name="connsiteX33" fmla="*/ 1749056 w 1940442"/>
                  <a:gd name="connsiteY33" fmla="*/ 458311 h 1527044"/>
                  <a:gd name="connsiteX34" fmla="*/ 1770321 w 1940442"/>
                  <a:gd name="connsiteY34" fmla="*/ 474260 h 1527044"/>
                  <a:gd name="connsiteX35" fmla="*/ 1786270 w 1940442"/>
                  <a:gd name="connsiteY35" fmla="*/ 522106 h 1527044"/>
                  <a:gd name="connsiteX36" fmla="*/ 1823484 w 1940442"/>
                  <a:gd name="connsiteY36" fmla="*/ 612483 h 1527044"/>
                  <a:gd name="connsiteX37" fmla="*/ 1839433 w 1940442"/>
                  <a:gd name="connsiteY37" fmla="*/ 724125 h 1527044"/>
                  <a:gd name="connsiteX38" fmla="*/ 1887279 w 1940442"/>
                  <a:gd name="connsiteY38" fmla="*/ 793236 h 1527044"/>
                  <a:gd name="connsiteX39" fmla="*/ 1897912 w 1940442"/>
                  <a:gd name="connsiteY39" fmla="*/ 862348 h 1527044"/>
                  <a:gd name="connsiteX40" fmla="*/ 1924493 w 1940442"/>
                  <a:gd name="connsiteY40" fmla="*/ 963357 h 1527044"/>
                  <a:gd name="connsiteX41" fmla="*/ 1940442 w 1940442"/>
                  <a:gd name="connsiteY41" fmla="*/ 1106897 h 1527044"/>
                  <a:gd name="connsiteX42" fmla="*/ 1935126 w 1940442"/>
                  <a:gd name="connsiteY42" fmla="*/ 1223855 h 1527044"/>
                  <a:gd name="connsiteX43" fmla="*/ 1913861 w 1940442"/>
                  <a:gd name="connsiteY43" fmla="*/ 1292967 h 1527044"/>
                  <a:gd name="connsiteX44" fmla="*/ 1892596 w 1940442"/>
                  <a:gd name="connsiteY44" fmla="*/ 1308915 h 1527044"/>
                  <a:gd name="connsiteX45" fmla="*/ 1881963 w 1940442"/>
                  <a:gd name="connsiteY45" fmla="*/ 1351446 h 1527044"/>
                  <a:gd name="connsiteX46" fmla="*/ 1871331 w 1940442"/>
                  <a:gd name="connsiteY46" fmla="*/ 1367394 h 1527044"/>
                  <a:gd name="connsiteX47" fmla="*/ 1850066 w 1940442"/>
                  <a:gd name="connsiteY47" fmla="*/ 1415241 h 1527044"/>
                  <a:gd name="connsiteX48" fmla="*/ 1802219 w 1940442"/>
                  <a:gd name="connsiteY48" fmla="*/ 1441822 h 1527044"/>
                  <a:gd name="connsiteX49" fmla="*/ 1780954 w 1940442"/>
                  <a:gd name="connsiteY49" fmla="*/ 1473720 h 1527044"/>
                  <a:gd name="connsiteX50" fmla="*/ 1754372 w 1940442"/>
                  <a:gd name="connsiteY50" fmla="*/ 1489669 h 1527044"/>
                  <a:gd name="connsiteX51" fmla="*/ 1733107 w 1940442"/>
                  <a:gd name="connsiteY51" fmla="*/ 1500301 h 1527044"/>
                  <a:gd name="connsiteX52" fmla="*/ 1690577 w 1940442"/>
                  <a:gd name="connsiteY52" fmla="*/ 1510934 h 1527044"/>
                  <a:gd name="connsiteX53" fmla="*/ 1653363 w 1940442"/>
                  <a:gd name="connsiteY53" fmla="*/ 1516250 h 1527044"/>
                  <a:gd name="connsiteX54" fmla="*/ 1531089 w 1940442"/>
                  <a:gd name="connsiteY54" fmla="*/ 1521567 h 1527044"/>
                  <a:gd name="connsiteX55" fmla="*/ 1360968 w 1940442"/>
                  <a:gd name="connsiteY55" fmla="*/ 1516250 h 1527044"/>
                  <a:gd name="connsiteX56" fmla="*/ 1461978 w 1940442"/>
                  <a:gd name="connsiteY56" fmla="*/ 1521567 h 1527044"/>
                  <a:gd name="connsiteX57" fmla="*/ 1525773 w 1940442"/>
                  <a:gd name="connsiteY57" fmla="*/ 1473720 h 1527044"/>
                  <a:gd name="connsiteX58" fmla="*/ 1493875 w 1940442"/>
                  <a:gd name="connsiteY58" fmla="*/ 1526883 h 1527044"/>
                  <a:gd name="connsiteX59" fmla="*/ 1435396 w 1940442"/>
                  <a:gd name="connsiteY59" fmla="*/ 1452455 h 1527044"/>
                  <a:gd name="connsiteX60" fmla="*/ 1461977 w 1940442"/>
                  <a:gd name="connsiteY60" fmla="*/ 1494985 h 1527044"/>
                  <a:gd name="connsiteX61" fmla="*/ 1371600 w 1940442"/>
                  <a:gd name="connsiteY61" fmla="*/ 1431190 h 1527044"/>
                  <a:gd name="connsiteX62" fmla="*/ 1164266 w 1940442"/>
                  <a:gd name="connsiteY62" fmla="*/ 1346129 h 1527044"/>
                  <a:gd name="connsiteX63" fmla="*/ 1169582 w 1940442"/>
                  <a:gd name="connsiteY63" fmla="*/ 1282334 h 1527044"/>
                  <a:gd name="connsiteX64" fmla="*/ 1180214 w 1940442"/>
                  <a:gd name="connsiteY64" fmla="*/ 1261069 h 1527044"/>
                  <a:gd name="connsiteX65" fmla="*/ 1228061 w 1940442"/>
                  <a:gd name="connsiteY65" fmla="*/ 1255753 h 1527044"/>
                  <a:gd name="connsiteX66" fmla="*/ 1281224 w 1940442"/>
                  <a:gd name="connsiteY66" fmla="*/ 1308915 h 1527044"/>
                  <a:gd name="connsiteX67" fmla="*/ 1318438 w 1940442"/>
                  <a:gd name="connsiteY67" fmla="*/ 1303599 h 1527044"/>
                  <a:gd name="connsiteX68" fmla="*/ 1339703 w 1940442"/>
                  <a:gd name="connsiteY68" fmla="*/ 1255753 h 1527044"/>
                  <a:gd name="connsiteX69" fmla="*/ 1329070 w 1940442"/>
                  <a:gd name="connsiteY69" fmla="*/ 1181325 h 1527044"/>
                  <a:gd name="connsiteX70" fmla="*/ 1318438 w 1940442"/>
                  <a:gd name="connsiteY70" fmla="*/ 1160060 h 1527044"/>
                  <a:gd name="connsiteX71" fmla="*/ 1297172 w 1940442"/>
                  <a:gd name="connsiteY71" fmla="*/ 1149427 h 1527044"/>
                  <a:gd name="connsiteX72" fmla="*/ 1286540 w 1940442"/>
                  <a:gd name="connsiteY72" fmla="*/ 1122846 h 1527044"/>
                  <a:gd name="connsiteX73" fmla="*/ 1244010 w 1940442"/>
                  <a:gd name="connsiteY73" fmla="*/ 1053734 h 1527044"/>
                  <a:gd name="connsiteX74" fmla="*/ 1238693 w 1940442"/>
                  <a:gd name="connsiteY74" fmla="*/ 1037785 h 1527044"/>
                  <a:gd name="connsiteX75" fmla="*/ 1217428 w 1940442"/>
                  <a:gd name="connsiteY75" fmla="*/ 1000571 h 1527044"/>
                  <a:gd name="connsiteX76" fmla="*/ 1174898 w 1940442"/>
                  <a:gd name="connsiteY76" fmla="*/ 926143 h 1527044"/>
                  <a:gd name="connsiteX77" fmla="*/ 1169582 w 1940442"/>
                  <a:gd name="connsiteY77" fmla="*/ 904878 h 1527044"/>
                  <a:gd name="connsiteX78" fmla="*/ 1121735 w 1940442"/>
                  <a:gd name="connsiteY78" fmla="*/ 857032 h 1527044"/>
                  <a:gd name="connsiteX79" fmla="*/ 1100470 w 1940442"/>
                  <a:gd name="connsiteY79" fmla="*/ 825134 h 1527044"/>
                  <a:gd name="connsiteX80" fmla="*/ 1089838 w 1940442"/>
                  <a:gd name="connsiteY80" fmla="*/ 803869 h 1527044"/>
                  <a:gd name="connsiteX81" fmla="*/ 1063256 w 1940442"/>
                  <a:gd name="connsiteY81" fmla="*/ 793236 h 1527044"/>
                  <a:gd name="connsiteX82" fmla="*/ 1036675 w 1940442"/>
                  <a:gd name="connsiteY82" fmla="*/ 756022 h 1527044"/>
                  <a:gd name="connsiteX83" fmla="*/ 962247 w 1940442"/>
                  <a:gd name="connsiteY83" fmla="*/ 718808 h 1527044"/>
                  <a:gd name="connsiteX84" fmla="*/ 850605 w 1940442"/>
                  <a:gd name="connsiteY84" fmla="*/ 665646 h 1527044"/>
                  <a:gd name="connsiteX85" fmla="*/ 808075 w 1940442"/>
                  <a:gd name="connsiteY85" fmla="*/ 670962 h 1527044"/>
                  <a:gd name="connsiteX86" fmla="*/ 776177 w 1940442"/>
                  <a:gd name="connsiteY86" fmla="*/ 676278 h 1527044"/>
                  <a:gd name="connsiteX87" fmla="*/ 643270 w 1940442"/>
                  <a:gd name="connsiteY87" fmla="*/ 665646 h 1527044"/>
                  <a:gd name="connsiteX88" fmla="*/ 478466 w 1940442"/>
                  <a:gd name="connsiteY88" fmla="*/ 670962 h 1527044"/>
                  <a:gd name="connsiteX89" fmla="*/ 451884 w 1940442"/>
                  <a:gd name="connsiteY89" fmla="*/ 724125 h 1527044"/>
                  <a:gd name="connsiteX90" fmla="*/ 430619 w 1940442"/>
                  <a:gd name="connsiteY90" fmla="*/ 734757 h 1527044"/>
                  <a:gd name="connsiteX91" fmla="*/ 425303 w 1940442"/>
                  <a:gd name="connsiteY91" fmla="*/ 750706 h 1527044"/>
                  <a:gd name="connsiteX92" fmla="*/ 414670 w 1940442"/>
                  <a:gd name="connsiteY92" fmla="*/ 766655 h 1527044"/>
                  <a:gd name="connsiteX93" fmla="*/ 356191 w 1940442"/>
                  <a:gd name="connsiteY93" fmla="*/ 787920 h 1527044"/>
                  <a:gd name="connsiteX94" fmla="*/ 324293 w 1940442"/>
                  <a:gd name="connsiteY94" fmla="*/ 809185 h 1527044"/>
                  <a:gd name="connsiteX95" fmla="*/ 297712 w 1940442"/>
                  <a:gd name="connsiteY95" fmla="*/ 830450 h 1527044"/>
                  <a:gd name="connsiteX96" fmla="*/ 228600 w 1940442"/>
                  <a:gd name="connsiteY96" fmla="*/ 846399 h 1527044"/>
                  <a:gd name="connsiteX97" fmla="*/ 122275 w 1940442"/>
                  <a:gd name="connsiteY97" fmla="*/ 835767 h 1527044"/>
                  <a:gd name="connsiteX98" fmla="*/ 79745 w 1940442"/>
                  <a:gd name="connsiteY98" fmla="*/ 814501 h 1527044"/>
                  <a:gd name="connsiteX99" fmla="*/ 58479 w 1940442"/>
                  <a:gd name="connsiteY99" fmla="*/ 782604 h 1527044"/>
                  <a:gd name="connsiteX100" fmla="*/ 0 w 1940442"/>
                  <a:gd name="connsiteY100" fmla="*/ 729441 h 1527044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164266 w 1940442"/>
                  <a:gd name="connsiteY62" fmla="*/ 134612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180214 w 1940442"/>
                  <a:gd name="connsiteY64" fmla="*/ 1261069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169582 w 1940442"/>
                  <a:gd name="connsiteY63" fmla="*/ 1282334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28061 w 1940442"/>
                  <a:gd name="connsiteY65" fmla="*/ 1255753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435396 w 1940442"/>
                  <a:gd name="connsiteY59" fmla="*/ 1452455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7583"/>
                  <a:gd name="connsiteX1" fmla="*/ 0 w 1940442"/>
                  <a:gd name="connsiteY1" fmla="*/ 729441 h 1527583"/>
                  <a:gd name="connsiteX2" fmla="*/ 10633 w 1940442"/>
                  <a:gd name="connsiteY2" fmla="*/ 569953 h 1527583"/>
                  <a:gd name="connsiteX3" fmla="*/ 15949 w 1940442"/>
                  <a:gd name="connsiteY3" fmla="*/ 538055 h 1527583"/>
                  <a:gd name="connsiteX4" fmla="*/ 42531 w 1940442"/>
                  <a:gd name="connsiteY4" fmla="*/ 500841 h 1527583"/>
                  <a:gd name="connsiteX5" fmla="*/ 79745 w 1940442"/>
                  <a:gd name="connsiteY5" fmla="*/ 410464 h 1527583"/>
                  <a:gd name="connsiteX6" fmla="*/ 90377 w 1940442"/>
                  <a:gd name="connsiteY6" fmla="*/ 389199 h 1527583"/>
                  <a:gd name="connsiteX7" fmla="*/ 101010 w 1940442"/>
                  <a:gd name="connsiteY7" fmla="*/ 362618 h 1527583"/>
                  <a:gd name="connsiteX8" fmla="*/ 122275 w 1940442"/>
                  <a:gd name="connsiteY8" fmla="*/ 341353 h 1527583"/>
                  <a:gd name="connsiteX9" fmla="*/ 138224 w 1940442"/>
                  <a:gd name="connsiteY9" fmla="*/ 277557 h 1527583"/>
                  <a:gd name="connsiteX10" fmla="*/ 212652 w 1940442"/>
                  <a:gd name="connsiteY10" fmla="*/ 213762 h 1527583"/>
                  <a:gd name="connsiteX11" fmla="*/ 239233 w 1940442"/>
                  <a:gd name="connsiteY11" fmla="*/ 155283 h 1527583"/>
                  <a:gd name="connsiteX12" fmla="*/ 303028 w 1940442"/>
                  <a:gd name="connsiteY12" fmla="*/ 128701 h 1527583"/>
                  <a:gd name="connsiteX13" fmla="*/ 366824 w 1940442"/>
                  <a:gd name="connsiteY13" fmla="*/ 75539 h 1527583"/>
                  <a:gd name="connsiteX14" fmla="*/ 409354 w 1940442"/>
                  <a:gd name="connsiteY14" fmla="*/ 70222 h 1527583"/>
                  <a:gd name="connsiteX15" fmla="*/ 473149 w 1940442"/>
                  <a:gd name="connsiteY15" fmla="*/ 48957 h 1527583"/>
                  <a:gd name="connsiteX16" fmla="*/ 520996 w 1940442"/>
                  <a:gd name="connsiteY16" fmla="*/ 43641 h 1527583"/>
                  <a:gd name="connsiteX17" fmla="*/ 552893 w 1940442"/>
                  <a:gd name="connsiteY17" fmla="*/ 38325 h 1527583"/>
                  <a:gd name="connsiteX18" fmla="*/ 1323754 w 1940442"/>
                  <a:gd name="connsiteY18" fmla="*/ 86171 h 1527583"/>
                  <a:gd name="connsiteX19" fmla="*/ 1387549 w 1940442"/>
                  <a:gd name="connsiteY19" fmla="*/ 96804 h 1527583"/>
                  <a:gd name="connsiteX20" fmla="*/ 1419447 w 1940442"/>
                  <a:gd name="connsiteY20" fmla="*/ 107436 h 1527583"/>
                  <a:gd name="connsiteX21" fmla="*/ 1504507 w 1940442"/>
                  <a:gd name="connsiteY21" fmla="*/ 123385 h 1527583"/>
                  <a:gd name="connsiteX22" fmla="*/ 1584252 w 1940442"/>
                  <a:gd name="connsiteY22" fmla="*/ 171232 h 1527583"/>
                  <a:gd name="connsiteX23" fmla="*/ 1600200 w 1940442"/>
                  <a:gd name="connsiteY23" fmla="*/ 187180 h 1527583"/>
                  <a:gd name="connsiteX24" fmla="*/ 1616149 w 1940442"/>
                  <a:gd name="connsiteY24" fmla="*/ 213762 h 1527583"/>
                  <a:gd name="connsiteX25" fmla="*/ 1621466 w 1940442"/>
                  <a:gd name="connsiteY25" fmla="*/ 229711 h 1527583"/>
                  <a:gd name="connsiteX26" fmla="*/ 1642731 w 1940442"/>
                  <a:gd name="connsiteY26" fmla="*/ 240343 h 1527583"/>
                  <a:gd name="connsiteX27" fmla="*/ 1653363 w 1940442"/>
                  <a:gd name="connsiteY27" fmla="*/ 256292 h 1527583"/>
                  <a:gd name="connsiteX28" fmla="*/ 1674628 w 1940442"/>
                  <a:gd name="connsiteY28" fmla="*/ 298822 h 1527583"/>
                  <a:gd name="connsiteX29" fmla="*/ 1679945 w 1940442"/>
                  <a:gd name="connsiteY29" fmla="*/ 325404 h 1527583"/>
                  <a:gd name="connsiteX30" fmla="*/ 1722475 w 1940442"/>
                  <a:gd name="connsiteY30" fmla="*/ 378567 h 1527583"/>
                  <a:gd name="connsiteX31" fmla="*/ 1727791 w 1940442"/>
                  <a:gd name="connsiteY31" fmla="*/ 399832 h 1527583"/>
                  <a:gd name="connsiteX32" fmla="*/ 1743740 w 1940442"/>
                  <a:gd name="connsiteY32" fmla="*/ 431729 h 1527583"/>
                  <a:gd name="connsiteX33" fmla="*/ 1749056 w 1940442"/>
                  <a:gd name="connsiteY33" fmla="*/ 458311 h 1527583"/>
                  <a:gd name="connsiteX34" fmla="*/ 1770321 w 1940442"/>
                  <a:gd name="connsiteY34" fmla="*/ 474260 h 1527583"/>
                  <a:gd name="connsiteX35" fmla="*/ 1786270 w 1940442"/>
                  <a:gd name="connsiteY35" fmla="*/ 522106 h 1527583"/>
                  <a:gd name="connsiteX36" fmla="*/ 1823484 w 1940442"/>
                  <a:gd name="connsiteY36" fmla="*/ 612483 h 1527583"/>
                  <a:gd name="connsiteX37" fmla="*/ 1839433 w 1940442"/>
                  <a:gd name="connsiteY37" fmla="*/ 724125 h 1527583"/>
                  <a:gd name="connsiteX38" fmla="*/ 1887279 w 1940442"/>
                  <a:gd name="connsiteY38" fmla="*/ 793236 h 1527583"/>
                  <a:gd name="connsiteX39" fmla="*/ 1897912 w 1940442"/>
                  <a:gd name="connsiteY39" fmla="*/ 862348 h 1527583"/>
                  <a:gd name="connsiteX40" fmla="*/ 1924493 w 1940442"/>
                  <a:gd name="connsiteY40" fmla="*/ 963357 h 1527583"/>
                  <a:gd name="connsiteX41" fmla="*/ 1940442 w 1940442"/>
                  <a:gd name="connsiteY41" fmla="*/ 1106897 h 1527583"/>
                  <a:gd name="connsiteX42" fmla="*/ 1935126 w 1940442"/>
                  <a:gd name="connsiteY42" fmla="*/ 1223855 h 1527583"/>
                  <a:gd name="connsiteX43" fmla="*/ 1913861 w 1940442"/>
                  <a:gd name="connsiteY43" fmla="*/ 1292967 h 1527583"/>
                  <a:gd name="connsiteX44" fmla="*/ 1892596 w 1940442"/>
                  <a:gd name="connsiteY44" fmla="*/ 1308915 h 1527583"/>
                  <a:gd name="connsiteX45" fmla="*/ 1881963 w 1940442"/>
                  <a:gd name="connsiteY45" fmla="*/ 1351446 h 1527583"/>
                  <a:gd name="connsiteX46" fmla="*/ 1871331 w 1940442"/>
                  <a:gd name="connsiteY46" fmla="*/ 1367394 h 1527583"/>
                  <a:gd name="connsiteX47" fmla="*/ 1850066 w 1940442"/>
                  <a:gd name="connsiteY47" fmla="*/ 1415241 h 1527583"/>
                  <a:gd name="connsiteX48" fmla="*/ 1802219 w 1940442"/>
                  <a:gd name="connsiteY48" fmla="*/ 1441822 h 1527583"/>
                  <a:gd name="connsiteX49" fmla="*/ 1780954 w 1940442"/>
                  <a:gd name="connsiteY49" fmla="*/ 1473720 h 1527583"/>
                  <a:gd name="connsiteX50" fmla="*/ 1754372 w 1940442"/>
                  <a:gd name="connsiteY50" fmla="*/ 1489669 h 1527583"/>
                  <a:gd name="connsiteX51" fmla="*/ 1733107 w 1940442"/>
                  <a:gd name="connsiteY51" fmla="*/ 1500301 h 1527583"/>
                  <a:gd name="connsiteX52" fmla="*/ 1690577 w 1940442"/>
                  <a:gd name="connsiteY52" fmla="*/ 1510934 h 1527583"/>
                  <a:gd name="connsiteX53" fmla="*/ 1653363 w 1940442"/>
                  <a:gd name="connsiteY53" fmla="*/ 1516250 h 1527583"/>
                  <a:gd name="connsiteX54" fmla="*/ 1531089 w 1940442"/>
                  <a:gd name="connsiteY54" fmla="*/ 1521567 h 1527583"/>
                  <a:gd name="connsiteX55" fmla="*/ 1488559 w 1940442"/>
                  <a:gd name="connsiteY55" fmla="*/ 1526883 h 1527583"/>
                  <a:gd name="connsiteX56" fmla="*/ 1461978 w 1940442"/>
                  <a:gd name="connsiteY56" fmla="*/ 1521567 h 1527583"/>
                  <a:gd name="connsiteX57" fmla="*/ 1525773 w 1940442"/>
                  <a:gd name="connsiteY57" fmla="*/ 1473720 h 1527583"/>
                  <a:gd name="connsiteX58" fmla="*/ 1493875 w 1940442"/>
                  <a:gd name="connsiteY58" fmla="*/ 1526883 h 1527583"/>
                  <a:gd name="connsiteX59" fmla="*/ 1382233 w 1940442"/>
                  <a:gd name="connsiteY59" fmla="*/ 1479036 h 1527583"/>
                  <a:gd name="connsiteX60" fmla="*/ 1461977 w 1940442"/>
                  <a:gd name="connsiteY60" fmla="*/ 1494985 h 1527583"/>
                  <a:gd name="connsiteX61" fmla="*/ 1371600 w 1940442"/>
                  <a:gd name="connsiteY61" fmla="*/ 1431190 h 1527583"/>
                  <a:gd name="connsiteX62" fmla="*/ 1334387 w 1940442"/>
                  <a:gd name="connsiteY62" fmla="*/ 1431189 h 1527583"/>
                  <a:gd name="connsiteX63" fmla="*/ 1313121 w 1940442"/>
                  <a:gd name="connsiteY63" fmla="*/ 1372711 h 1527583"/>
                  <a:gd name="connsiteX64" fmla="*/ 1307805 w 1940442"/>
                  <a:gd name="connsiteY64" fmla="*/ 1383343 h 1527583"/>
                  <a:gd name="connsiteX65" fmla="*/ 1291856 w 1940442"/>
                  <a:gd name="connsiteY65" fmla="*/ 1340814 h 1527583"/>
                  <a:gd name="connsiteX66" fmla="*/ 1281224 w 1940442"/>
                  <a:gd name="connsiteY66" fmla="*/ 1308915 h 1527583"/>
                  <a:gd name="connsiteX67" fmla="*/ 1318438 w 1940442"/>
                  <a:gd name="connsiteY67" fmla="*/ 1303599 h 1527583"/>
                  <a:gd name="connsiteX68" fmla="*/ 1339703 w 1940442"/>
                  <a:gd name="connsiteY68" fmla="*/ 1255753 h 1527583"/>
                  <a:gd name="connsiteX69" fmla="*/ 1329070 w 1940442"/>
                  <a:gd name="connsiteY69" fmla="*/ 1181325 h 1527583"/>
                  <a:gd name="connsiteX70" fmla="*/ 1318438 w 1940442"/>
                  <a:gd name="connsiteY70" fmla="*/ 1160060 h 1527583"/>
                  <a:gd name="connsiteX71" fmla="*/ 1297172 w 1940442"/>
                  <a:gd name="connsiteY71" fmla="*/ 1149427 h 1527583"/>
                  <a:gd name="connsiteX72" fmla="*/ 1286540 w 1940442"/>
                  <a:gd name="connsiteY72" fmla="*/ 1122846 h 1527583"/>
                  <a:gd name="connsiteX73" fmla="*/ 1244010 w 1940442"/>
                  <a:gd name="connsiteY73" fmla="*/ 1053734 h 1527583"/>
                  <a:gd name="connsiteX74" fmla="*/ 1238693 w 1940442"/>
                  <a:gd name="connsiteY74" fmla="*/ 1037785 h 1527583"/>
                  <a:gd name="connsiteX75" fmla="*/ 1217428 w 1940442"/>
                  <a:gd name="connsiteY75" fmla="*/ 1000571 h 1527583"/>
                  <a:gd name="connsiteX76" fmla="*/ 1174898 w 1940442"/>
                  <a:gd name="connsiteY76" fmla="*/ 926143 h 1527583"/>
                  <a:gd name="connsiteX77" fmla="*/ 1169582 w 1940442"/>
                  <a:gd name="connsiteY77" fmla="*/ 904878 h 1527583"/>
                  <a:gd name="connsiteX78" fmla="*/ 1121735 w 1940442"/>
                  <a:gd name="connsiteY78" fmla="*/ 857032 h 1527583"/>
                  <a:gd name="connsiteX79" fmla="*/ 1100470 w 1940442"/>
                  <a:gd name="connsiteY79" fmla="*/ 825134 h 1527583"/>
                  <a:gd name="connsiteX80" fmla="*/ 1089838 w 1940442"/>
                  <a:gd name="connsiteY80" fmla="*/ 803869 h 1527583"/>
                  <a:gd name="connsiteX81" fmla="*/ 1063256 w 1940442"/>
                  <a:gd name="connsiteY81" fmla="*/ 793236 h 1527583"/>
                  <a:gd name="connsiteX82" fmla="*/ 1036675 w 1940442"/>
                  <a:gd name="connsiteY82" fmla="*/ 756022 h 1527583"/>
                  <a:gd name="connsiteX83" fmla="*/ 962247 w 1940442"/>
                  <a:gd name="connsiteY83" fmla="*/ 718808 h 1527583"/>
                  <a:gd name="connsiteX84" fmla="*/ 850605 w 1940442"/>
                  <a:gd name="connsiteY84" fmla="*/ 665646 h 1527583"/>
                  <a:gd name="connsiteX85" fmla="*/ 808075 w 1940442"/>
                  <a:gd name="connsiteY85" fmla="*/ 670962 h 1527583"/>
                  <a:gd name="connsiteX86" fmla="*/ 776177 w 1940442"/>
                  <a:gd name="connsiteY86" fmla="*/ 676278 h 1527583"/>
                  <a:gd name="connsiteX87" fmla="*/ 643270 w 1940442"/>
                  <a:gd name="connsiteY87" fmla="*/ 665646 h 1527583"/>
                  <a:gd name="connsiteX88" fmla="*/ 478466 w 1940442"/>
                  <a:gd name="connsiteY88" fmla="*/ 670962 h 1527583"/>
                  <a:gd name="connsiteX89" fmla="*/ 451884 w 1940442"/>
                  <a:gd name="connsiteY89" fmla="*/ 724125 h 1527583"/>
                  <a:gd name="connsiteX90" fmla="*/ 430619 w 1940442"/>
                  <a:gd name="connsiteY90" fmla="*/ 734757 h 1527583"/>
                  <a:gd name="connsiteX91" fmla="*/ 425303 w 1940442"/>
                  <a:gd name="connsiteY91" fmla="*/ 750706 h 1527583"/>
                  <a:gd name="connsiteX92" fmla="*/ 414670 w 1940442"/>
                  <a:gd name="connsiteY92" fmla="*/ 766655 h 1527583"/>
                  <a:gd name="connsiteX93" fmla="*/ 356191 w 1940442"/>
                  <a:gd name="connsiteY93" fmla="*/ 787920 h 1527583"/>
                  <a:gd name="connsiteX94" fmla="*/ 324293 w 1940442"/>
                  <a:gd name="connsiteY94" fmla="*/ 809185 h 1527583"/>
                  <a:gd name="connsiteX95" fmla="*/ 297712 w 1940442"/>
                  <a:gd name="connsiteY95" fmla="*/ 830450 h 1527583"/>
                  <a:gd name="connsiteX96" fmla="*/ 228600 w 1940442"/>
                  <a:gd name="connsiteY96" fmla="*/ 846399 h 1527583"/>
                  <a:gd name="connsiteX97" fmla="*/ 122275 w 1940442"/>
                  <a:gd name="connsiteY97" fmla="*/ 835767 h 1527583"/>
                  <a:gd name="connsiteX98" fmla="*/ 79745 w 1940442"/>
                  <a:gd name="connsiteY98" fmla="*/ 814501 h 1527583"/>
                  <a:gd name="connsiteX99" fmla="*/ 58479 w 1940442"/>
                  <a:gd name="connsiteY99" fmla="*/ 782604 h 1527583"/>
                  <a:gd name="connsiteX100" fmla="*/ 0 w 1940442"/>
                  <a:gd name="connsiteY100" fmla="*/ 729441 h 1527583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461977 w 1940442"/>
                  <a:gd name="connsiteY60" fmla="*/ 14949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71600 w 1940442"/>
                  <a:gd name="connsiteY61" fmla="*/ 1431190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50605 w 1940442"/>
                  <a:gd name="connsiteY84" fmla="*/ 665646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78466 w 1940442"/>
                  <a:gd name="connsiteY88" fmla="*/ 670962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503866 w 1940442"/>
                  <a:gd name="connsiteY88" fmla="*/ 6741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29441 h 1528160"/>
                  <a:gd name="connsiteX1" fmla="*/ 0 w 1940442"/>
                  <a:gd name="connsiteY1" fmla="*/ 729441 h 1528160"/>
                  <a:gd name="connsiteX2" fmla="*/ 10633 w 1940442"/>
                  <a:gd name="connsiteY2" fmla="*/ 569953 h 1528160"/>
                  <a:gd name="connsiteX3" fmla="*/ 15949 w 1940442"/>
                  <a:gd name="connsiteY3" fmla="*/ 538055 h 1528160"/>
                  <a:gd name="connsiteX4" fmla="*/ 42531 w 1940442"/>
                  <a:gd name="connsiteY4" fmla="*/ 500841 h 1528160"/>
                  <a:gd name="connsiteX5" fmla="*/ 79745 w 1940442"/>
                  <a:gd name="connsiteY5" fmla="*/ 410464 h 1528160"/>
                  <a:gd name="connsiteX6" fmla="*/ 90377 w 1940442"/>
                  <a:gd name="connsiteY6" fmla="*/ 389199 h 1528160"/>
                  <a:gd name="connsiteX7" fmla="*/ 101010 w 1940442"/>
                  <a:gd name="connsiteY7" fmla="*/ 362618 h 1528160"/>
                  <a:gd name="connsiteX8" fmla="*/ 122275 w 1940442"/>
                  <a:gd name="connsiteY8" fmla="*/ 341353 h 1528160"/>
                  <a:gd name="connsiteX9" fmla="*/ 138224 w 1940442"/>
                  <a:gd name="connsiteY9" fmla="*/ 277557 h 1528160"/>
                  <a:gd name="connsiteX10" fmla="*/ 212652 w 1940442"/>
                  <a:gd name="connsiteY10" fmla="*/ 213762 h 1528160"/>
                  <a:gd name="connsiteX11" fmla="*/ 239233 w 1940442"/>
                  <a:gd name="connsiteY11" fmla="*/ 155283 h 1528160"/>
                  <a:gd name="connsiteX12" fmla="*/ 303028 w 1940442"/>
                  <a:gd name="connsiteY12" fmla="*/ 128701 h 1528160"/>
                  <a:gd name="connsiteX13" fmla="*/ 366824 w 1940442"/>
                  <a:gd name="connsiteY13" fmla="*/ 75539 h 1528160"/>
                  <a:gd name="connsiteX14" fmla="*/ 409354 w 1940442"/>
                  <a:gd name="connsiteY14" fmla="*/ 70222 h 1528160"/>
                  <a:gd name="connsiteX15" fmla="*/ 473149 w 1940442"/>
                  <a:gd name="connsiteY15" fmla="*/ 48957 h 1528160"/>
                  <a:gd name="connsiteX16" fmla="*/ 520996 w 1940442"/>
                  <a:gd name="connsiteY16" fmla="*/ 43641 h 1528160"/>
                  <a:gd name="connsiteX17" fmla="*/ 552893 w 1940442"/>
                  <a:gd name="connsiteY17" fmla="*/ 38325 h 1528160"/>
                  <a:gd name="connsiteX18" fmla="*/ 1323754 w 1940442"/>
                  <a:gd name="connsiteY18" fmla="*/ 86171 h 1528160"/>
                  <a:gd name="connsiteX19" fmla="*/ 1387549 w 1940442"/>
                  <a:gd name="connsiteY19" fmla="*/ 96804 h 1528160"/>
                  <a:gd name="connsiteX20" fmla="*/ 1419447 w 1940442"/>
                  <a:gd name="connsiteY20" fmla="*/ 107436 h 1528160"/>
                  <a:gd name="connsiteX21" fmla="*/ 1504507 w 1940442"/>
                  <a:gd name="connsiteY21" fmla="*/ 123385 h 1528160"/>
                  <a:gd name="connsiteX22" fmla="*/ 1584252 w 1940442"/>
                  <a:gd name="connsiteY22" fmla="*/ 171232 h 1528160"/>
                  <a:gd name="connsiteX23" fmla="*/ 1600200 w 1940442"/>
                  <a:gd name="connsiteY23" fmla="*/ 187180 h 1528160"/>
                  <a:gd name="connsiteX24" fmla="*/ 1616149 w 1940442"/>
                  <a:gd name="connsiteY24" fmla="*/ 213762 h 1528160"/>
                  <a:gd name="connsiteX25" fmla="*/ 1621466 w 1940442"/>
                  <a:gd name="connsiteY25" fmla="*/ 229711 h 1528160"/>
                  <a:gd name="connsiteX26" fmla="*/ 1642731 w 1940442"/>
                  <a:gd name="connsiteY26" fmla="*/ 240343 h 1528160"/>
                  <a:gd name="connsiteX27" fmla="*/ 1653363 w 1940442"/>
                  <a:gd name="connsiteY27" fmla="*/ 256292 h 1528160"/>
                  <a:gd name="connsiteX28" fmla="*/ 1674628 w 1940442"/>
                  <a:gd name="connsiteY28" fmla="*/ 298822 h 1528160"/>
                  <a:gd name="connsiteX29" fmla="*/ 1679945 w 1940442"/>
                  <a:gd name="connsiteY29" fmla="*/ 325404 h 1528160"/>
                  <a:gd name="connsiteX30" fmla="*/ 1722475 w 1940442"/>
                  <a:gd name="connsiteY30" fmla="*/ 378567 h 1528160"/>
                  <a:gd name="connsiteX31" fmla="*/ 1727791 w 1940442"/>
                  <a:gd name="connsiteY31" fmla="*/ 399832 h 1528160"/>
                  <a:gd name="connsiteX32" fmla="*/ 1743740 w 1940442"/>
                  <a:gd name="connsiteY32" fmla="*/ 431729 h 1528160"/>
                  <a:gd name="connsiteX33" fmla="*/ 1749056 w 1940442"/>
                  <a:gd name="connsiteY33" fmla="*/ 458311 h 1528160"/>
                  <a:gd name="connsiteX34" fmla="*/ 1770321 w 1940442"/>
                  <a:gd name="connsiteY34" fmla="*/ 474260 h 1528160"/>
                  <a:gd name="connsiteX35" fmla="*/ 1786270 w 1940442"/>
                  <a:gd name="connsiteY35" fmla="*/ 522106 h 1528160"/>
                  <a:gd name="connsiteX36" fmla="*/ 1823484 w 1940442"/>
                  <a:gd name="connsiteY36" fmla="*/ 612483 h 1528160"/>
                  <a:gd name="connsiteX37" fmla="*/ 1839433 w 1940442"/>
                  <a:gd name="connsiteY37" fmla="*/ 724125 h 1528160"/>
                  <a:gd name="connsiteX38" fmla="*/ 1887279 w 1940442"/>
                  <a:gd name="connsiteY38" fmla="*/ 793236 h 1528160"/>
                  <a:gd name="connsiteX39" fmla="*/ 1897912 w 1940442"/>
                  <a:gd name="connsiteY39" fmla="*/ 862348 h 1528160"/>
                  <a:gd name="connsiteX40" fmla="*/ 1924493 w 1940442"/>
                  <a:gd name="connsiteY40" fmla="*/ 963357 h 1528160"/>
                  <a:gd name="connsiteX41" fmla="*/ 1940442 w 1940442"/>
                  <a:gd name="connsiteY41" fmla="*/ 1106897 h 1528160"/>
                  <a:gd name="connsiteX42" fmla="*/ 1935126 w 1940442"/>
                  <a:gd name="connsiteY42" fmla="*/ 1223855 h 1528160"/>
                  <a:gd name="connsiteX43" fmla="*/ 1913861 w 1940442"/>
                  <a:gd name="connsiteY43" fmla="*/ 1292967 h 1528160"/>
                  <a:gd name="connsiteX44" fmla="*/ 1892596 w 1940442"/>
                  <a:gd name="connsiteY44" fmla="*/ 1308915 h 1528160"/>
                  <a:gd name="connsiteX45" fmla="*/ 1881963 w 1940442"/>
                  <a:gd name="connsiteY45" fmla="*/ 1351446 h 1528160"/>
                  <a:gd name="connsiteX46" fmla="*/ 1871331 w 1940442"/>
                  <a:gd name="connsiteY46" fmla="*/ 1367394 h 1528160"/>
                  <a:gd name="connsiteX47" fmla="*/ 1850066 w 1940442"/>
                  <a:gd name="connsiteY47" fmla="*/ 1415241 h 1528160"/>
                  <a:gd name="connsiteX48" fmla="*/ 1802219 w 1940442"/>
                  <a:gd name="connsiteY48" fmla="*/ 1441822 h 1528160"/>
                  <a:gd name="connsiteX49" fmla="*/ 1780954 w 1940442"/>
                  <a:gd name="connsiteY49" fmla="*/ 1473720 h 1528160"/>
                  <a:gd name="connsiteX50" fmla="*/ 1754372 w 1940442"/>
                  <a:gd name="connsiteY50" fmla="*/ 1489669 h 1528160"/>
                  <a:gd name="connsiteX51" fmla="*/ 1733107 w 1940442"/>
                  <a:gd name="connsiteY51" fmla="*/ 1500301 h 1528160"/>
                  <a:gd name="connsiteX52" fmla="*/ 1690577 w 1940442"/>
                  <a:gd name="connsiteY52" fmla="*/ 1510934 h 1528160"/>
                  <a:gd name="connsiteX53" fmla="*/ 1653363 w 1940442"/>
                  <a:gd name="connsiteY53" fmla="*/ 1516250 h 1528160"/>
                  <a:gd name="connsiteX54" fmla="*/ 1531089 w 1940442"/>
                  <a:gd name="connsiteY54" fmla="*/ 1521567 h 1528160"/>
                  <a:gd name="connsiteX55" fmla="*/ 1488559 w 1940442"/>
                  <a:gd name="connsiteY55" fmla="*/ 1526883 h 1528160"/>
                  <a:gd name="connsiteX56" fmla="*/ 1461978 w 1940442"/>
                  <a:gd name="connsiteY56" fmla="*/ 1521567 h 1528160"/>
                  <a:gd name="connsiteX57" fmla="*/ 1487673 w 1940442"/>
                  <a:gd name="connsiteY57" fmla="*/ 1514995 h 1528160"/>
                  <a:gd name="connsiteX58" fmla="*/ 1493875 w 1940442"/>
                  <a:gd name="connsiteY58" fmla="*/ 1526883 h 1528160"/>
                  <a:gd name="connsiteX59" fmla="*/ 1382233 w 1940442"/>
                  <a:gd name="connsiteY59" fmla="*/ 1479036 h 1528160"/>
                  <a:gd name="connsiteX60" fmla="*/ 1382602 w 1940442"/>
                  <a:gd name="connsiteY60" fmla="*/ 1456885 h 1528160"/>
                  <a:gd name="connsiteX61" fmla="*/ 1352550 w 1940442"/>
                  <a:gd name="connsiteY61" fmla="*/ 1447065 h 1528160"/>
                  <a:gd name="connsiteX62" fmla="*/ 1334387 w 1940442"/>
                  <a:gd name="connsiteY62" fmla="*/ 1431189 h 1528160"/>
                  <a:gd name="connsiteX63" fmla="*/ 1313121 w 1940442"/>
                  <a:gd name="connsiteY63" fmla="*/ 1372711 h 1528160"/>
                  <a:gd name="connsiteX64" fmla="*/ 1307805 w 1940442"/>
                  <a:gd name="connsiteY64" fmla="*/ 1383343 h 1528160"/>
                  <a:gd name="connsiteX65" fmla="*/ 1291856 w 1940442"/>
                  <a:gd name="connsiteY65" fmla="*/ 1340814 h 1528160"/>
                  <a:gd name="connsiteX66" fmla="*/ 1281224 w 1940442"/>
                  <a:gd name="connsiteY66" fmla="*/ 1308915 h 1528160"/>
                  <a:gd name="connsiteX67" fmla="*/ 1318438 w 1940442"/>
                  <a:gd name="connsiteY67" fmla="*/ 1303599 h 1528160"/>
                  <a:gd name="connsiteX68" fmla="*/ 1339703 w 1940442"/>
                  <a:gd name="connsiteY68" fmla="*/ 1255753 h 1528160"/>
                  <a:gd name="connsiteX69" fmla="*/ 1329070 w 1940442"/>
                  <a:gd name="connsiteY69" fmla="*/ 1181325 h 1528160"/>
                  <a:gd name="connsiteX70" fmla="*/ 1318438 w 1940442"/>
                  <a:gd name="connsiteY70" fmla="*/ 1160060 h 1528160"/>
                  <a:gd name="connsiteX71" fmla="*/ 1297172 w 1940442"/>
                  <a:gd name="connsiteY71" fmla="*/ 1149427 h 1528160"/>
                  <a:gd name="connsiteX72" fmla="*/ 1286540 w 1940442"/>
                  <a:gd name="connsiteY72" fmla="*/ 1122846 h 1528160"/>
                  <a:gd name="connsiteX73" fmla="*/ 1244010 w 1940442"/>
                  <a:gd name="connsiteY73" fmla="*/ 1053734 h 1528160"/>
                  <a:gd name="connsiteX74" fmla="*/ 1238693 w 1940442"/>
                  <a:gd name="connsiteY74" fmla="*/ 1037785 h 1528160"/>
                  <a:gd name="connsiteX75" fmla="*/ 1217428 w 1940442"/>
                  <a:gd name="connsiteY75" fmla="*/ 1000571 h 1528160"/>
                  <a:gd name="connsiteX76" fmla="*/ 1174898 w 1940442"/>
                  <a:gd name="connsiteY76" fmla="*/ 926143 h 1528160"/>
                  <a:gd name="connsiteX77" fmla="*/ 1169582 w 1940442"/>
                  <a:gd name="connsiteY77" fmla="*/ 904878 h 1528160"/>
                  <a:gd name="connsiteX78" fmla="*/ 1121735 w 1940442"/>
                  <a:gd name="connsiteY78" fmla="*/ 857032 h 1528160"/>
                  <a:gd name="connsiteX79" fmla="*/ 1100470 w 1940442"/>
                  <a:gd name="connsiteY79" fmla="*/ 825134 h 1528160"/>
                  <a:gd name="connsiteX80" fmla="*/ 1089838 w 1940442"/>
                  <a:gd name="connsiteY80" fmla="*/ 803869 h 1528160"/>
                  <a:gd name="connsiteX81" fmla="*/ 1063256 w 1940442"/>
                  <a:gd name="connsiteY81" fmla="*/ 793236 h 1528160"/>
                  <a:gd name="connsiteX82" fmla="*/ 1036675 w 1940442"/>
                  <a:gd name="connsiteY82" fmla="*/ 756022 h 1528160"/>
                  <a:gd name="connsiteX83" fmla="*/ 962247 w 1940442"/>
                  <a:gd name="connsiteY83" fmla="*/ 718808 h 1528160"/>
                  <a:gd name="connsiteX84" fmla="*/ 885530 w 1940442"/>
                  <a:gd name="connsiteY84" fmla="*/ 681521 h 1528160"/>
                  <a:gd name="connsiteX85" fmla="*/ 808075 w 1940442"/>
                  <a:gd name="connsiteY85" fmla="*/ 670962 h 1528160"/>
                  <a:gd name="connsiteX86" fmla="*/ 776177 w 1940442"/>
                  <a:gd name="connsiteY86" fmla="*/ 676278 h 1528160"/>
                  <a:gd name="connsiteX87" fmla="*/ 643270 w 1940442"/>
                  <a:gd name="connsiteY87" fmla="*/ 665646 h 1528160"/>
                  <a:gd name="connsiteX88" fmla="*/ 494341 w 1940442"/>
                  <a:gd name="connsiteY88" fmla="*/ 686837 h 1528160"/>
                  <a:gd name="connsiteX89" fmla="*/ 451884 w 1940442"/>
                  <a:gd name="connsiteY89" fmla="*/ 724125 h 1528160"/>
                  <a:gd name="connsiteX90" fmla="*/ 430619 w 1940442"/>
                  <a:gd name="connsiteY90" fmla="*/ 734757 h 1528160"/>
                  <a:gd name="connsiteX91" fmla="*/ 425303 w 1940442"/>
                  <a:gd name="connsiteY91" fmla="*/ 750706 h 1528160"/>
                  <a:gd name="connsiteX92" fmla="*/ 414670 w 1940442"/>
                  <a:gd name="connsiteY92" fmla="*/ 766655 h 1528160"/>
                  <a:gd name="connsiteX93" fmla="*/ 356191 w 1940442"/>
                  <a:gd name="connsiteY93" fmla="*/ 787920 h 1528160"/>
                  <a:gd name="connsiteX94" fmla="*/ 324293 w 1940442"/>
                  <a:gd name="connsiteY94" fmla="*/ 809185 h 1528160"/>
                  <a:gd name="connsiteX95" fmla="*/ 297712 w 1940442"/>
                  <a:gd name="connsiteY95" fmla="*/ 830450 h 1528160"/>
                  <a:gd name="connsiteX96" fmla="*/ 228600 w 1940442"/>
                  <a:gd name="connsiteY96" fmla="*/ 846399 h 1528160"/>
                  <a:gd name="connsiteX97" fmla="*/ 122275 w 1940442"/>
                  <a:gd name="connsiteY97" fmla="*/ 835767 h 1528160"/>
                  <a:gd name="connsiteX98" fmla="*/ 79745 w 1940442"/>
                  <a:gd name="connsiteY98" fmla="*/ 814501 h 1528160"/>
                  <a:gd name="connsiteX99" fmla="*/ 58479 w 1940442"/>
                  <a:gd name="connsiteY99" fmla="*/ 782604 h 1528160"/>
                  <a:gd name="connsiteX100" fmla="*/ 0 w 1940442"/>
                  <a:gd name="connsiteY100" fmla="*/ 729441 h 1528160"/>
                  <a:gd name="connsiteX0" fmla="*/ 0 w 1940442"/>
                  <a:gd name="connsiteY0" fmla="*/ 709828 h 1508547"/>
                  <a:gd name="connsiteX1" fmla="*/ 0 w 1940442"/>
                  <a:gd name="connsiteY1" fmla="*/ 709828 h 1508547"/>
                  <a:gd name="connsiteX2" fmla="*/ 10633 w 1940442"/>
                  <a:gd name="connsiteY2" fmla="*/ 550340 h 1508547"/>
                  <a:gd name="connsiteX3" fmla="*/ 15949 w 1940442"/>
                  <a:gd name="connsiteY3" fmla="*/ 518442 h 1508547"/>
                  <a:gd name="connsiteX4" fmla="*/ 42531 w 1940442"/>
                  <a:gd name="connsiteY4" fmla="*/ 481228 h 1508547"/>
                  <a:gd name="connsiteX5" fmla="*/ 79745 w 1940442"/>
                  <a:gd name="connsiteY5" fmla="*/ 390851 h 1508547"/>
                  <a:gd name="connsiteX6" fmla="*/ 90377 w 1940442"/>
                  <a:gd name="connsiteY6" fmla="*/ 369586 h 1508547"/>
                  <a:gd name="connsiteX7" fmla="*/ 101010 w 1940442"/>
                  <a:gd name="connsiteY7" fmla="*/ 343005 h 1508547"/>
                  <a:gd name="connsiteX8" fmla="*/ 122275 w 1940442"/>
                  <a:gd name="connsiteY8" fmla="*/ 321740 h 1508547"/>
                  <a:gd name="connsiteX9" fmla="*/ 138224 w 1940442"/>
                  <a:gd name="connsiteY9" fmla="*/ 257944 h 1508547"/>
                  <a:gd name="connsiteX10" fmla="*/ 212652 w 1940442"/>
                  <a:gd name="connsiteY10" fmla="*/ 194149 h 1508547"/>
                  <a:gd name="connsiteX11" fmla="*/ 239233 w 1940442"/>
                  <a:gd name="connsiteY11" fmla="*/ 135670 h 1508547"/>
                  <a:gd name="connsiteX12" fmla="*/ 303028 w 1940442"/>
                  <a:gd name="connsiteY12" fmla="*/ 109088 h 1508547"/>
                  <a:gd name="connsiteX13" fmla="*/ 366824 w 1940442"/>
                  <a:gd name="connsiteY13" fmla="*/ 55926 h 1508547"/>
                  <a:gd name="connsiteX14" fmla="*/ 409354 w 1940442"/>
                  <a:gd name="connsiteY14" fmla="*/ 50609 h 1508547"/>
                  <a:gd name="connsiteX15" fmla="*/ 473149 w 1940442"/>
                  <a:gd name="connsiteY15" fmla="*/ 29344 h 1508547"/>
                  <a:gd name="connsiteX16" fmla="*/ 520996 w 1940442"/>
                  <a:gd name="connsiteY16" fmla="*/ 24028 h 1508547"/>
                  <a:gd name="connsiteX17" fmla="*/ 552893 w 1940442"/>
                  <a:gd name="connsiteY17" fmla="*/ 18712 h 1508547"/>
                  <a:gd name="connsiteX18" fmla="*/ 1152304 w 1940442"/>
                  <a:gd name="connsiteY18" fmla="*/ 28458 h 1508547"/>
                  <a:gd name="connsiteX19" fmla="*/ 1387549 w 1940442"/>
                  <a:gd name="connsiteY19" fmla="*/ 77191 h 1508547"/>
                  <a:gd name="connsiteX20" fmla="*/ 1419447 w 1940442"/>
                  <a:gd name="connsiteY20" fmla="*/ 87823 h 1508547"/>
                  <a:gd name="connsiteX21" fmla="*/ 1504507 w 1940442"/>
                  <a:gd name="connsiteY21" fmla="*/ 103772 h 1508547"/>
                  <a:gd name="connsiteX22" fmla="*/ 1584252 w 1940442"/>
                  <a:gd name="connsiteY22" fmla="*/ 151619 h 1508547"/>
                  <a:gd name="connsiteX23" fmla="*/ 1600200 w 1940442"/>
                  <a:gd name="connsiteY23" fmla="*/ 167567 h 1508547"/>
                  <a:gd name="connsiteX24" fmla="*/ 1616149 w 1940442"/>
                  <a:gd name="connsiteY24" fmla="*/ 194149 h 1508547"/>
                  <a:gd name="connsiteX25" fmla="*/ 1621466 w 1940442"/>
                  <a:gd name="connsiteY25" fmla="*/ 210098 h 1508547"/>
                  <a:gd name="connsiteX26" fmla="*/ 1642731 w 1940442"/>
                  <a:gd name="connsiteY26" fmla="*/ 220730 h 1508547"/>
                  <a:gd name="connsiteX27" fmla="*/ 1653363 w 1940442"/>
                  <a:gd name="connsiteY27" fmla="*/ 236679 h 1508547"/>
                  <a:gd name="connsiteX28" fmla="*/ 1674628 w 1940442"/>
                  <a:gd name="connsiteY28" fmla="*/ 279209 h 1508547"/>
                  <a:gd name="connsiteX29" fmla="*/ 1679945 w 1940442"/>
                  <a:gd name="connsiteY29" fmla="*/ 305791 h 1508547"/>
                  <a:gd name="connsiteX30" fmla="*/ 1722475 w 1940442"/>
                  <a:gd name="connsiteY30" fmla="*/ 358954 h 1508547"/>
                  <a:gd name="connsiteX31" fmla="*/ 1727791 w 1940442"/>
                  <a:gd name="connsiteY31" fmla="*/ 380219 h 1508547"/>
                  <a:gd name="connsiteX32" fmla="*/ 1743740 w 1940442"/>
                  <a:gd name="connsiteY32" fmla="*/ 412116 h 1508547"/>
                  <a:gd name="connsiteX33" fmla="*/ 1749056 w 1940442"/>
                  <a:gd name="connsiteY33" fmla="*/ 438698 h 1508547"/>
                  <a:gd name="connsiteX34" fmla="*/ 1770321 w 1940442"/>
                  <a:gd name="connsiteY34" fmla="*/ 454647 h 1508547"/>
                  <a:gd name="connsiteX35" fmla="*/ 1786270 w 1940442"/>
                  <a:gd name="connsiteY35" fmla="*/ 502493 h 1508547"/>
                  <a:gd name="connsiteX36" fmla="*/ 1823484 w 1940442"/>
                  <a:gd name="connsiteY36" fmla="*/ 592870 h 1508547"/>
                  <a:gd name="connsiteX37" fmla="*/ 1839433 w 1940442"/>
                  <a:gd name="connsiteY37" fmla="*/ 704512 h 1508547"/>
                  <a:gd name="connsiteX38" fmla="*/ 1887279 w 1940442"/>
                  <a:gd name="connsiteY38" fmla="*/ 773623 h 1508547"/>
                  <a:gd name="connsiteX39" fmla="*/ 1897912 w 1940442"/>
                  <a:gd name="connsiteY39" fmla="*/ 842735 h 1508547"/>
                  <a:gd name="connsiteX40" fmla="*/ 1924493 w 1940442"/>
                  <a:gd name="connsiteY40" fmla="*/ 943744 h 1508547"/>
                  <a:gd name="connsiteX41" fmla="*/ 1940442 w 1940442"/>
                  <a:gd name="connsiteY41" fmla="*/ 1087284 h 1508547"/>
                  <a:gd name="connsiteX42" fmla="*/ 1935126 w 1940442"/>
                  <a:gd name="connsiteY42" fmla="*/ 1204242 h 1508547"/>
                  <a:gd name="connsiteX43" fmla="*/ 1913861 w 1940442"/>
                  <a:gd name="connsiteY43" fmla="*/ 1273354 h 1508547"/>
                  <a:gd name="connsiteX44" fmla="*/ 1892596 w 1940442"/>
                  <a:gd name="connsiteY44" fmla="*/ 1289302 h 1508547"/>
                  <a:gd name="connsiteX45" fmla="*/ 1881963 w 1940442"/>
                  <a:gd name="connsiteY45" fmla="*/ 1331833 h 1508547"/>
                  <a:gd name="connsiteX46" fmla="*/ 1871331 w 1940442"/>
                  <a:gd name="connsiteY46" fmla="*/ 1347781 h 1508547"/>
                  <a:gd name="connsiteX47" fmla="*/ 1850066 w 1940442"/>
                  <a:gd name="connsiteY47" fmla="*/ 1395628 h 1508547"/>
                  <a:gd name="connsiteX48" fmla="*/ 1802219 w 1940442"/>
                  <a:gd name="connsiteY48" fmla="*/ 1422209 h 1508547"/>
                  <a:gd name="connsiteX49" fmla="*/ 1780954 w 1940442"/>
                  <a:gd name="connsiteY49" fmla="*/ 1454107 h 1508547"/>
                  <a:gd name="connsiteX50" fmla="*/ 1754372 w 1940442"/>
                  <a:gd name="connsiteY50" fmla="*/ 1470056 h 1508547"/>
                  <a:gd name="connsiteX51" fmla="*/ 1733107 w 1940442"/>
                  <a:gd name="connsiteY51" fmla="*/ 1480688 h 1508547"/>
                  <a:gd name="connsiteX52" fmla="*/ 1690577 w 1940442"/>
                  <a:gd name="connsiteY52" fmla="*/ 1491321 h 1508547"/>
                  <a:gd name="connsiteX53" fmla="*/ 1653363 w 1940442"/>
                  <a:gd name="connsiteY53" fmla="*/ 1496637 h 1508547"/>
                  <a:gd name="connsiteX54" fmla="*/ 1531089 w 1940442"/>
                  <a:gd name="connsiteY54" fmla="*/ 1501954 h 1508547"/>
                  <a:gd name="connsiteX55" fmla="*/ 1488559 w 1940442"/>
                  <a:gd name="connsiteY55" fmla="*/ 1507270 h 1508547"/>
                  <a:gd name="connsiteX56" fmla="*/ 1461978 w 1940442"/>
                  <a:gd name="connsiteY56" fmla="*/ 1501954 h 1508547"/>
                  <a:gd name="connsiteX57" fmla="*/ 1487673 w 1940442"/>
                  <a:gd name="connsiteY57" fmla="*/ 1495382 h 1508547"/>
                  <a:gd name="connsiteX58" fmla="*/ 1493875 w 1940442"/>
                  <a:gd name="connsiteY58" fmla="*/ 1507270 h 1508547"/>
                  <a:gd name="connsiteX59" fmla="*/ 1382233 w 1940442"/>
                  <a:gd name="connsiteY59" fmla="*/ 1459423 h 1508547"/>
                  <a:gd name="connsiteX60" fmla="*/ 1382602 w 1940442"/>
                  <a:gd name="connsiteY60" fmla="*/ 1437272 h 1508547"/>
                  <a:gd name="connsiteX61" fmla="*/ 1352550 w 1940442"/>
                  <a:gd name="connsiteY61" fmla="*/ 1427452 h 1508547"/>
                  <a:gd name="connsiteX62" fmla="*/ 1334387 w 1940442"/>
                  <a:gd name="connsiteY62" fmla="*/ 1411576 h 1508547"/>
                  <a:gd name="connsiteX63" fmla="*/ 1313121 w 1940442"/>
                  <a:gd name="connsiteY63" fmla="*/ 1353098 h 1508547"/>
                  <a:gd name="connsiteX64" fmla="*/ 1307805 w 1940442"/>
                  <a:gd name="connsiteY64" fmla="*/ 1363730 h 1508547"/>
                  <a:gd name="connsiteX65" fmla="*/ 1291856 w 1940442"/>
                  <a:gd name="connsiteY65" fmla="*/ 1321201 h 1508547"/>
                  <a:gd name="connsiteX66" fmla="*/ 1281224 w 1940442"/>
                  <a:gd name="connsiteY66" fmla="*/ 1289302 h 1508547"/>
                  <a:gd name="connsiteX67" fmla="*/ 1318438 w 1940442"/>
                  <a:gd name="connsiteY67" fmla="*/ 1283986 h 1508547"/>
                  <a:gd name="connsiteX68" fmla="*/ 1339703 w 1940442"/>
                  <a:gd name="connsiteY68" fmla="*/ 1236140 h 1508547"/>
                  <a:gd name="connsiteX69" fmla="*/ 1329070 w 1940442"/>
                  <a:gd name="connsiteY69" fmla="*/ 1161712 h 1508547"/>
                  <a:gd name="connsiteX70" fmla="*/ 1318438 w 1940442"/>
                  <a:gd name="connsiteY70" fmla="*/ 1140447 h 1508547"/>
                  <a:gd name="connsiteX71" fmla="*/ 1297172 w 1940442"/>
                  <a:gd name="connsiteY71" fmla="*/ 1129814 h 1508547"/>
                  <a:gd name="connsiteX72" fmla="*/ 1286540 w 1940442"/>
                  <a:gd name="connsiteY72" fmla="*/ 1103233 h 1508547"/>
                  <a:gd name="connsiteX73" fmla="*/ 1244010 w 1940442"/>
                  <a:gd name="connsiteY73" fmla="*/ 1034121 h 1508547"/>
                  <a:gd name="connsiteX74" fmla="*/ 1238693 w 1940442"/>
                  <a:gd name="connsiteY74" fmla="*/ 1018172 h 1508547"/>
                  <a:gd name="connsiteX75" fmla="*/ 1217428 w 1940442"/>
                  <a:gd name="connsiteY75" fmla="*/ 980958 h 1508547"/>
                  <a:gd name="connsiteX76" fmla="*/ 1174898 w 1940442"/>
                  <a:gd name="connsiteY76" fmla="*/ 906530 h 1508547"/>
                  <a:gd name="connsiteX77" fmla="*/ 1169582 w 1940442"/>
                  <a:gd name="connsiteY77" fmla="*/ 885265 h 1508547"/>
                  <a:gd name="connsiteX78" fmla="*/ 1121735 w 1940442"/>
                  <a:gd name="connsiteY78" fmla="*/ 837419 h 1508547"/>
                  <a:gd name="connsiteX79" fmla="*/ 1100470 w 1940442"/>
                  <a:gd name="connsiteY79" fmla="*/ 805521 h 1508547"/>
                  <a:gd name="connsiteX80" fmla="*/ 1089838 w 1940442"/>
                  <a:gd name="connsiteY80" fmla="*/ 784256 h 1508547"/>
                  <a:gd name="connsiteX81" fmla="*/ 1063256 w 1940442"/>
                  <a:gd name="connsiteY81" fmla="*/ 773623 h 1508547"/>
                  <a:gd name="connsiteX82" fmla="*/ 1036675 w 1940442"/>
                  <a:gd name="connsiteY82" fmla="*/ 736409 h 1508547"/>
                  <a:gd name="connsiteX83" fmla="*/ 962247 w 1940442"/>
                  <a:gd name="connsiteY83" fmla="*/ 699195 h 1508547"/>
                  <a:gd name="connsiteX84" fmla="*/ 885530 w 1940442"/>
                  <a:gd name="connsiteY84" fmla="*/ 661908 h 1508547"/>
                  <a:gd name="connsiteX85" fmla="*/ 808075 w 1940442"/>
                  <a:gd name="connsiteY85" fmla="*/ 651349 h 1508547"/>
                  <a:gd name="connsiteX86" fmla="*/ 776177 w 1940442"/>
                  <a:gd name="connsiteY86" fmla="*/ 656665 h 1508547"/>
                  <a:gd name="connsiteX87" fmla="*/ 643270 w 1940442"/>
                  <a:gd name="connsiteY87" fmla="*/ 646033 h 1508547"/>
                  <a:gd name="connsiteX88" fmla="*/ 494341 w 1940442"/>
                  <a:gd name="connsiteY88" fmla="*/ 667224 h 1508547"/>
                  <a:gd name="connsiteX89" fmla="*/ 451884 w 1940442"/>
                  <a:gd name="connsiteY89" fmla="*/ 704512 h 1508547"/>
                  <a:gd name="connsiteX90" fmla="*/ 430619 w 1940442"/>
                  <a:gd name="connsiteY90" fmla="*/ 715144 h 1508547"/>
                  <a:gd name="connsiteX91" fmla="*/ 425303 w 1940442"/>
                  <a:gd name="connsiteY91" fmla="*/ 731093 h 1508547"/>
                  <a:gd name="connsiteX92" fmla="*/ 414670 w 1940442"/>
                  <a:gd name="connsiteY92" fmla="*/ 747042 h 1508547"/>
                  <a:gd name="connsiteX93" fmla="*/ 356191 w 1940442"/>
                  <a:gd name="connsiteY93" fmla="*/ 768307 h 1508547"/>
                  <a:gd name="connsiteX94" fmla="*/ 324293 w 1940442"/>
                  <a:gd name="connsiteY94" fmla="*/ 789572 h 1508547"/>
                  <a:gd name="connsiteX95" fmla="*/ 297712 w 1940442"/>
                  <a:gd name="connsiteY95" fmla="*/ 810837 h 1508547"/>
                  <a:gd name="connsiteX96" fmla="*/ 228600 w 1940442"/>
                  <a:gd name="connsiteY96" fmla="*/ 826786 h 1508547"/>
                  <a:gd name="connsiteX97" fmla="*/ 122275 w 1940442"/>
                  <a:gd name="connsiteY97" fmla="*/ 816154 h 1508547"/>
                  <a:gd name="connsiteX98" fmla="*/ 79745 w 1940442"/>
                  <a:gd name="connsiteY98" fmla="*/ 794888 h 1508547"/>
                  <a:gd name="connsiteX99" fmla="*/ 58479 w 1940442"/>
                  <a:gd name="connsiteY99" fmla="*/ 762991 h 1508547"/>
                  <a:gd name="connsiteX100" fmla="*/ 0 w 1940442"/>
                  <a:gd name="connsiteY100" fmla="*/ 709828 h 1508547"/>
                  <a:gd name="connsiteX0" fmla="*/ 0 w 1940442"/>
                  <a:gd name="connsiteY0" fmla="*/ 709836 h 1508555"/>
                  <a:gd name="connsiteX1" fmla="*/ 0 w 1940442"/>
                  <a:gd name="connsiteY1" fmla="*/ 709836 h 1508555"/>
                  <a:gd name="connsiteX2" fmla="*/ 10633 w 1940442"/>
                  <a:gd name="connsiteY2" fmla="*/ 550348 h 1508555"/>
                  <a:gd name="connsiteX3" fmla="*/ 15949 w 1940442"/>
                  <a:gd name="connsiteY3" fmla="*/ 518450 h 1508555"/>
                  <a:gd name="connsiteX4" fmla="*/ 42531 w 1940442"/>
                  <a:gd name="connsiteY4" fmla="*/ 481236 h 1508555"/>
                  <a:gd name="connsiteX5" fmla="*/ 79745 w 1940442"/>
                  <a:gd name="connsiteY5" fmla="*/ 390859 h 1508555"/>
                  <a:gd name="connsiteX6" fmla="*/ 90377 w 1940442"/>
                  <a:gd name="connsiteY6" fmla="*/ 369594 h 1508555"/>
                  <a:gd name="connsiteX7" fmla="*/ 101010 w 1940442"/>
                  <a:gd name="connsiteY7" fmla="*/ 343013 h 1508555"/>
                  <a:gd name="connsiteX8" fmla="*/ 122275 w 1940442"/>
                  <a:gd name="connsiteY8" fmla="*/ 321748 h 1508555"/>
                  <a:gd name="connsiteX9" fmla="*/ 138224 w 1940442"/>
                  <a:gd name="connsiteY9" fmla="*/ 257952 h 1508555"/>
                  <a:gd name="connsiteX10" fmla="*/ 212652 w 1940442"/>
                  <a:gd name="connsiteY10" fmla="*/ 194157 h 1508555"/>
                  <a:gd name="connsiteX11" fmla="*/ 239233 w 1940442"/>
                  <a:gd name="connsiteY11" fmla="*/ 135678 h 1508555"/>
                  <a:gd name="connsiteX12" fmla="*/ 303028 w 1940442"/>
                  <a:gd name="connsiteY12" fmla="*/ 109096 h 1508555"/>
                  <a:gd name="connsiteX13" fmla="*/ 366824 w 1940442"/>
                  <a:gd name="connsiteY13" fmla="*/ 55934 h 1508555"/>
                  <a:gd name="connsiteX14" fmla="*/ 409354 w 1940442"/>
                  <a:gd name="connsiteY14" fmla="*/ 50617 h 1508555"/>
                  <a:gd name="connsiteX15" fmla="*/ 473149 w 1940442"/>
                  <a:gd name="connsiteY15" fmla="*/ 29352 h 1508555"/>
                  <a:gd name="connsiteX16" fmla="*/ 520996 w 1940442"/>
                  <a:gd name="connsiteY16" fmla="*/ 24036 h 1508555"/>
                  <a:gd name="connsiteX17" fmla="*/ 552893 w 1940442"/>
                  <a:gd name="connsiteY17" fmla="*/ 18720 h 1508555"/>
                  <a:gd name="connsiteX18" fmla="*/ 963176 w 1940442"/>
                  <a:gd name="connsiteY18" fmla="*/ 113 h 1508555"/>
                  <a:gd name="connsiteX19" fmla="*/ 1152304 w 1940442"/>
                  <a:gd name="connsiteY19" fmla="*/ 28466 h 1508555"/>
                  <a:gd name="connsiteX20" fmla="*/ 1387549 w 1940442"/>
                  <a:gd name="connsiteY20" fmla="*/ 77199 h 1508555"/>
                  <a:gd name="connsiteX21" fmla="*/ 1419447 w 1940442"/>
                  <a:gd name="connsiteY21" fmla="*/ 87831 h 1508555"/>
                  <a:gd name="connsiteX22" fmla="*/ 1504507 w 1940442"/>
                  <a:gd name="connsiteY22" fmla="*/ 103780 h 1508555"/>
                  <a:gd name="connsiteX23" fmla="*/ 1584252 w 1940442"/>
                  <a:gd name="connsiteY23" fmla="*/ 151627 h 1508555"/>
                  <a:gd name="connsiteX24" fmla="*/ 1600200 w 1940442"/>
                  <a:gd name="connsiteY24" fmla="*/ 167575 h 1508555"/>
                  <a:gd name="connsiteX25" fmla="*/ 1616149 w 1940442"/>
                  <a:gd name="connsiteY25" fmla="*/ 194157 h 1508555"/>
                  <a:gd name="connsiteX26" fmla="*/ 1621466 w 1940442"/>
                  <a:gd name="connsiteY26" fmla="*/ 210106 h 1508555"/>
                  <a:gd name="connsiteX27" fmla="*/ 1642731 w 1940442"/>
                  <a:gd name="connsiteY27" fmla="*/ 220738 h 1508555"/>
                  <a:gd name="connsiteX28" fmla="*/ 1653363 w 1940442"/>
                  <a:gd name="connsiteY28" fmla="*/ 236687 h 1508555"/>
                  <a:gd name="connsiteX29" fmla="*/ 1674628 w 1940442"/>
                  <a:gd name="connsiteY29" fmla="*/ 279217 h 1508555"/>
                  <a:gd name="connsiteX30" fmla="*/ 1679945 w 1940442"/>
                  <a:gd name="connsiteY30" fmla="*/ 305799 h 1508555"/>
                  <a:gd name="connsiteX31" fmla="*/ 1722475 w 1940442"/>
                  <a:gd name="connsiteY31" fmla="*/ 358962 h 1508555"/>
                  <a:gd name="connsiteX32" fmla="*/ 1727791 w 1940442"/>
                  <a:gd name="connsiteY32" fmla="*/ 380227 h 1508555"/>
                  <a:gd name="connsiteX33" fmla="*/ 1743740 w 1940442"/>
                  <a:gd name="connsiteY33" fmla="*/ 412124 h 1508555"/>
                  <a:gd name="connsiteX34" fmla="*/ 1749056 w 1940442"/>
                  <a:gd name="connsiteY34" fmla="*/ 438706 h 1508555"/>
                  <a:gd name="connsiteX35" fmla="*/ 1770321 w 1940442"/>
                  <a:gd name="connsiteY35" fmla="*/ 454655 h 1508555"/>
                  <a:gd name="connsiteX36" fmla="*/ 1786270 w 1940442"/>
                  <a:gd name="connsiteY36" fmla="*/ 502501 h 1508555"/>
                  <a:gd name="connsiteX37" fmla="*/ 1823484 w 1940442"/>
                  <a:gd name="connsiteY37" fmla="*/ 592878 h 1508555"/>
                  <a:gd name="connsiteX38" fmla="*/ 1839433 w 1940442"/>
                  <a:gd name="connsiteY38" fmla="*/ 704520 h 1508555"/>
                  <a:gd name="connsiteX39" fmla="*/ 1887279 w 1940442"/>
                  <a:gd name="connsiteY39" fmla="*/ 773631 h 1508555"/>
                  <a:gd name="connsiteX40" fmla="*/ 1897912 w 1940442"/>
                  <a:gd name="connsiteY40" fmla="*/ 842743 h 1508555"/>
                  <a:gd name="connsiteX41" fmla="*/ 1924493 w 1940442"/>
                  <a:gd name="connsiteY41" fmla="*/ 943752 h 1508555"/>
                  <a:gd name="connsiteX42" fmla="*/ 1940442 w 1940442"/>
                  <a:gd name="connsiteY42" fmla="*/ 1087292 h 1508555"/>
                  <a:gd name="connsiteX43" fmla="*/ 1935126 w 1940442"/>
                  <a:gd name="connsiteY43" fmla="*/ 1204250 h 1508555"/>
                  <a:gd name="connsiteX44" fmla="*/ 1913861 w 1940442"/>
                  <a:gd name="connsiteY44" fmla="*/ 1273362 h 1508555"/>
                  <a:gd name="connsiteX45" fmla="*/ 1892596 w 1940442"/>
                  <a:gd name="connsiteY45" fmla="*/ 1289310 h 1508555"/>
                  <a:gd name="connsiteX46" fmla="*/ 1881963 w 1940442"/>
                  <a:gd name="connsiteY46" fmla="*/ 1331841 h 1508555"/>
                  <a:gd name="connsiteX47" fmla="*/ 1871331 w 1940442"/>
                  <a:gd name="connsiteY47" fmla="*/ 1347789 h 1508555"/>
                  <a:gd name="connsiteX48" fmla="*/ 1850066 w 1940442"/>
                  <a:gd name="connsiteY48" fmla="*/ 1395636 h 1508555"/>
                  <a:gd name="connsiteX49" fmla="*/ 1802219 w 1940442"/>
                  <a:gd name="connsiteY49" fmla="*/ 1422217 h 1508555"/>
                  <a:gd name="connsiteX50" fmla="*/ 1780954 w 1940442"/>
                  <a:gd name="connsiteY50" fmla="*/ 1454115 h 1508555"/>
                  <a:gd name="connsiteX51" fmla="*/ 1754372 w 1940442"/>
                  <a:gd name="connsiteY51" fmla="*/ 1470064 h 1508555"/>
                  <a:gd name="connsiteX52" fmla="*/ 1733107 w 1940442"/>
                  <a:gd name="connsiteY52" fmla="*/ 1480696 h 1508555"/>
                  <a:gd name="connsiteX53" fmla="*/ 1690577 w 1940442"/>
                  <a:gd name="connsiteY53" fmla="*/ 1491329 h 1508555"/>
                  <a:gd name="connsiteX54" fmla="*/ 1653363 w 1940442"/>
                  <a:gd name="connsiteY54" fmla="*/ 1496645 h 1508555"/>
                  <a:gd name="connsiteX55" fmla="*/ 1531089 w 1940442"/>
                  <a:gd name="connsiteY55" fmla="*/ 1501962 h 1508555"/>
                  <a:gd name="connsiteX56" fmla="*/ 1488559 w 1940442"/>
                  <a:gd name="connsiteY56" fmla="*/ 1507278 h 1508555"/>
                  <a:gd name="connsiteX57" fmla="*/ 1461978 w 1940442"/>
                  <a:gd name="connsiteY57" fmla="*/ 1501962 h 1508555"/>
                  <a:gd name="connsiteX58" fmla="*/ 1487673 w 1940442"/>
                  <a:gd name="connsiteY58" fmla="*/ 1495390 h 1508555"/>
                  <a:gd name="connsiteX59" fmla="*/ 1493875 w 1940442"/>
                  <a:gd name="connsiteY59" fmla="*/ 1507278 h 1508555"/>
                  <a:gd name="connsiteX60" fmla="*/ 1382233 w 1940442"/>
                  <a:gd name="connsiteY60" fmla="*/ 1459431 h 1508555"/>
                  <a:gd name="connsiteX61" fmla="*/ 1382602 w 1940442"/>
                  <a:gd name="connsiteY61" fmla="*/ 1437280 h 1508555"/>
                  <a:gd name="connsiteX62" fmla="*/ 1352550 w 1940442"/>
                  <a:gd name="connsiteY62" fmla="*/ 1427460 h 1508555"/>
                  <a:gd name="connsiteX63" fmla="*/ 1334387 w 1940442"/>
                  <a:gd name="connsiteY63" fmla="*/ 1411584 h 1508555"/>
                  <a:gd name="connsiteX64" fmla="*/ 1313121 w 1940442"/>
                  <a:gd name="connsiteY64" fmla="*/ 1353106 h 1508555"/>
                  <a:gd name="connsiteX65" fmla="*/ 1307805 w 1940442"/>
                  <a:gd name="connsiteY65" fmla="*/ 1363738 h 1508555"/>
                  <a:gd name="connsiteX66" fmla="*/ 1291856 w 1940442"/>
                  <a:gd name="connsiteY66" fmla="*/ 1321209 h 1508555"/>
                  <a:gd name="connsiteX67" fmla="*/ 1281224 w 1940442"/>
                  <a:gd name="connsiteY67" fmla="*/ 1289310 h 1508555"/>
                  <a:gd name="connsiteX68" fmla="*/ 1318438 w 1940442"/>
                  <a:gd name="connsiteY68" fmla="*/ 1283994 h 1508555"/>
                  <a:gd name="connsiteX69" fmla="*/ 1339703 w 1940442"/>
                  <a:gd name="connsiteY69" fmla="*/ 1236148 h 1508555"/>
                  <a:gd name="connsiteX70" fmla="*/ 1329070 w 1940442"/>
                  <a:gd name="connsiteY70" fmla="*/ 1161720 h 1508555"/>
                  <a:gd name="connsiteX71" fmla="*/ 1318438 w 1940442"/>
                  <a:gd name="connsiteY71" fmla="*/ 1140455 h 1508555"/>
                  <a:gd name="connsiteX72" fmla="*/ 1297172 w 1940442"/>
                  <a:gd name="connsiteY72" fmla="*/ 1129822 h 1508555"/>
                  <a:gd name="connsiteX73" fmla="*/ 1286540 w 1940442"/>
                  <a:gd name="connsiteY73" fmla="*/ 1103241 h 1508555"/>
                  <a:gd name="connsiteX74" fmla="*/ 1244010 w 1940442"/>
                  <a:gd name="connsiteY74" fmla="*/ 1034129 h 1508555"/>
                  <a:gd name="connsiteX75" fmla="*/ 1238693 w 1940442"/>
                  <a:gd name="connsiteY75" fmla="*/ 1018180 h 1508555"/>
                  <a:gd name="connsiteX76" fmla="*/ 1217428 w 1940442"/>
                  <a:gd name="connsiteY76" fmla="*/ 980966 h 1508555"/>
                  <a:gd name="connsiteX77" fmla="*/ 1174898 w 1940442"/>
                  <a:gd name="connsiteY77" fmla="*/ 906538 h 1508555"/>
                  <a:gd name="connsiteX78" fmla="*/ 1169582 w 1940442"/>
                  <a:gd name="connsiteY78" fmla="*/ 885273 h 1508555"/>
                  <a:gd name="connsiteX79" fmla="*/ 1121735 w 1940442"/>
                  <a:gd name="connsiteY79" fmla="*/ 837427 h 1508555"/>
                  <a:gd name="connsiteX80" fmla="*/ 1100470 w 1940442"/>
                  <a:gd name="connsiteY80" fmla="*/ 805529 h 1508555"/>
                  <a:gd name="connsiteX81" fmla="*/ 1089838 w 1940442"/>
                  <a:gd name="connsiteY81" fmla="*/ 784264 h 1508555"/>
                  <a:gd name="connsiteX82" fmla="*/ 1063256 w 1940442"/>
                  <a:gd name="connsiteY82" fmla="*/ 773631 h 1508555"/>
                  <a:gd name="connsiteX83" fmla="*/ 1036675 w 1940442"/>
                  <a:gd name="connsiteY83" fmla="*/ 736417 h 1508555"/>
                  <a:gd name="connsiteX84" fmla="*/ 962247 w 1940442"/>
                  <a:gd name="connsiteY84" fmla="*/ 699203 h 1508555"/>
                  <a:gd name="connsiteX85" fmla="*/ 885530 w 1940442"/>
                  <a:gd name="connsiteY85" fmla="*/ 661916 h 1508555"/>
                  <a:gd name="connsiteX86" fmla="*/ 808075 w 1940442"/>
                  <a:gd name="connsiteY86" fmla="*/ 651357 h 1508555"/>
                  <a:gd name="connsiteX87" fmla="*/ 776177 w 1940442"/>
                  <a:gd name="connsiteY87" fmla="*/ 656673 h 1508555"/>
                  <a:gd name="connsiteX88" fmla="*/ 643270 w 1940442"/>
                  <a:gd name="connsiteY88" fmla="*/ 646041 h 1508555"/>
                  <a:gd name="connsiteX89" fmla="*/ 494341 w 1940442"/>
                  <a:gd name="connsiteY89" fmla="*/ 667232 h 1508555"/>
                  <a:gd name="connsiteX90" fmla="*/ 451884 w 1940442"/>
                  <a:gd name="connsiteY90" fmla="*/ 704520 h 1508555"/>
                  <a:gd name="connsiteX91" fmla="*/ 430619 w 1940442"/>
                  <a:gd name="connsiteY91" fmla="*/ 715152 h 1508555"/>
                  <a:gd name="connsiteX92" fmla="*/ 425303 w 1940442"/>
                  <a:gd name="connsiteY92" fmla="*/ 731101 h 1508555"/>
                  <a:gd name="connsiteX93" fmla="*/ 414670 w 1940442"/>
                  <a:gd name="connsiteY93" fmla="*/ 747050 h 1508555"/>
                  <a:gd name="connsiteX94" fmla="*/ 356191 w 1940442"/>
                  <a:gd name="connsiteY94" fmla="*/ 768315 h 1508555"/>
                  <a:gd name="connsiteX95" fmla="*/ 324293 w 1940442"/>
                  <a:gd name="connsiteY95" fmla="*/ 789580 h 1508555"/>
                  <a:gd name="connsiteX96" fmla="*/ 297712 w 1940442"/>
                  <a:gd name="connsiteY96" fmla="*/ 810845 h 1508555"/>
                  <a:gd name="connsiteX97" fmla="*/ 228600 w 1940442"/>
                  <a:gd name="connsiteY97" fmla="*/ 826794 h 1508555"/>
                  <a:gd name="connsiteX98" fmla="*/ 122275 w 1940442"/>
                  <a:gd name="connsiteY98" fmla="*/ 816162 h 1508555"/>
                  <a:gd name="connsiteX99" fmla="*/ 79745 w 1940442"/>
                  <a:gd name="connsiteY99" fmla="*/ 794896 h 1508555"/>
                  <a:gd name="connsiteX100" fmla="*/ 58479 w 1940442"/>
                  <a:gd name="connsiteY100" fmla="*/ 762999 h 1508555"/>
                  <a:gd name="connsiteX101" fmla="*/ 0 w 1940442"/>
                  <a:gd name="connsiteY101" fmla="*/ 709836 h 150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940442" h="1508555">
                    <a:moveTo>
                      <a:pt x="0" y="709836"/>
                    </a:moveTo>
                    <a:lnTo>
                      <a:pt x="0" y="709836"/>
                    </a:lnTo>
                    <a:cubicBezTo>
                      <a:pt x="13794" y="585702"/>
                      <a:pt x="-5575" y="769163"/>
                      <a:pt x="10633" y="550348"/>
                    </a:cubicBezTo>
                    <a:cubicBezTo>
                      <a:pt x="11429" y="539598"/>
                      <a:pt x="11432" y="528237"/>
                      <a:pt x="15949" y="518450"/>
                    </a:cubicBezTo>
                    <a:cubicBezTo>
                      <a:pt x="22337" y="504609"/>
                      <a:pt x="33670" y="493641"/>
                      <a:pt x="42531" y="481236"/>
                    </a:cubicBezTo>
                    <a:cubicBezTo>
                      <a:pt x="73689" y="387762"/>
                      <a:pt x="49209" y="445825"/>
                      <a:pt x="79745" y="390859"/>
                    </a:cubicBezTo>
                    <a:cubicBezTo>
                      <a:pt x="83594" y="383931"/>
                      <a:pt x="87158" y="376836"/>
                      <a:pt x="90377" y="369594"/>
                    </a:cubicBezTo>
                    <a:cubicBezTo>
                      <a:pt x="94253" y="360874"/>
                      <a:pt x="95716" y="350953"/>
                      <a:pt x="101010" y="343013"/>
                    </a:cubicBezTo>
                    <a:cubicBezTo>
                      <a:pt x="106571" y="334672"/>
                      <a:pt x="115187" y="328836"/>
                      <a:pt x="122275" y="321748"/>
                    </a:cubicBezTo>
                    <a:cubicBezTo>
                      <a:pt x="124781" y="309217"/>
                      <a:pt x="132732" y="265732"/>
                      <a:pt x="138224" y="257952"/>
                    </a:cubicBezTo>
                    <a:cubicBezTo>
                      <a:pt x="170280" y="212539"/>
                      <a:pt x="177417" y="211773"/>
                      <a:pt x="212652" y="194157"/>
                    </a:cubicBezTo>
                    <a:cubicBezTo>
                      <a:pt x="218232" y="171838"/>
                      <a:pt x="216489" y="147808"/>
                      <a:pt x="239233" y="135678"/>
                    </a:cubicBezTo>
                    <a:cubicBezTo>
                      <a:pt x="259560" y="124837"/>
                      <a:pt x="303028" y="109096"/>
                      <a:pt x="303028" y="109096"/>
                    </a:cubicBezTo>
                    <a:cubicBezTo>
                      <a:pt x="318110" y="94014"/>
                      <a:pt x="340691" y="62467"/>
                      <a:pt x="366824" y="55934"/>
                    </a:cubicBezTo>
                    <a:cubicBezTo>
                      <a:pt x="380684" y="52469"/>
                      <a:pt x="395177" y="52389"/>
                      <a:pt x="409354" y="50617"/>
                    </a:cubicBezTo>
                    <a:cubicBezTo>
                      <a:pt x="430619" y="43529"/>
                      <a:pt x="451343" y="34544"/>
                      <a:pt x="473149" y="29352"/>
                    </a:cubicBezTo>
                    <a:cubicBezTo>
                      <a:pt x="488760" y="25635"/>
                      <a:pt x="505090" y="26157"/>
                      <a:pt x="520996" y="24036"/>
                    </a:cubicBezTo>
                    <a:cubicBezTo>
                      <a:pt x="531680" y="22611"/>
                      <a:pt x="479196" y="22707"/>
                      <a:pt x="552893" y="18720"/>
                    </a:cubicBezTo>
                    <a:cubicBezTo>
                      <a:pt x="626590" y="14733"/>
                      <a:pt x="863274" y="-1511"/>
                      <a:pt x="963176" y="113"/>
                    </a:cubicBezTo>
                    <a:cubicBezTo>
                      <a:pt x="1063078" y="1737"/>
                      <a:pt x="1081575" y="15618"/>
                      <a:pt x="1152304" y="28466"/>
                    </a:cubicBezTo>
                    <a:cubicBezTo>
                      <a:pt x="1223033" y="41314"/>
                      <a:pt x="1343025" y="67305"/>
                      <a:pt x="1387549" y="77199"/>
                    </a:cubicBezTo>
                    <a:cubicBezTo>
                      <a:pt x="1432073" y="87093"/>
                      <a:pt x="1408574" y="85113"/>
                      <a:pt x="1419447" y="87831"/>
                    </a:cubicBezTo>
                    <a:cubicBezTo>
                      <a:pt x="1444949" y="94206"/>
                      <a:pt x="1477586" y="99293"/>
                      <a:pt x="1504507" y="103780"/>
                    </a:cubicBezTo>
                    <a:cubicBezTo>
                      <a:pt x="1530181" y="116618"/>
                      <a:pt x="1566483" y="133858"/>
                      <a:pt x="1584252" y="151627"/>
                    </a:cubicBezTo>
                    <a:cubicBezTo>
                      <a:pt x="1589568" y="156943"/>
                      <a:pt x="1595689" y="161561"/>
                      <a:pt x="1600200" y="167575"/>
                    </a:cubicBezTo>
                    <a:cubicBezTo>
                      <a:pt x="1606400" y="175842"/>
                      <a:pt x="1611528" y="184915"/>
                      <a:pt x="1616149" y="194157"/>
                    </a:cubicBezTo>
                    <a:cubicBezTo>
                      <a:pt x="1618655" y="199169"/>
                      <a:pt x="1617503" y="206143"/>
                      <a:pt x="1621466" y="210106"/>
                    </a:cubicBezTo>
                    <a:cubicBezTo>
                      <a:pt x="1627070" y="215710"/>
                      <a:pt x="1635643" y="217194"/>
                      <a:pt x="1642731" y="220738"/>
                    </a:cubicBezTo>
                    <a:cubicBezTo>
                      <a:pt x="1646275" y="226054"/>
                      <a:pt x="1650304" y="231078"/>
                      <a:pt x="1653363" y="236687"/>
                    </a:cubicBezTo>
                    <a:cubicBezTo>
                      <a:pt x="1660953" y="250602"/>
                      <a:pt x="1674628" y="279217"/>
                      <a:pt x="1674628" y="279217"/>
                    </a:cubicBezTo>
                    <a:cubicBezTo>
                      <a:pt x="1676400" y="288078"/>
                      <a:pt x="1676589" y="297409"/>
                      <a:pt x="1679945" y="305799"/>
                    </a:cubicBezTo>
                    <a:cubicBezTo>
                      <a:pt x="1689899" y="330684"/>
                      <a:pt x="1703674" y="340161"/>
                      <a:pt x="1722475" y="358962"/>
                    </a:cubicBezTo>
                    <a:cubicBezTo>
                      <a:pt x="1724247" y="366050"/>
                      <a:pt x="1724913" y="373511"/>
                      <a:pt x="1727791" y="380227"/>
                    </a:cubicBezTo>
                    <a:cubicBezTo>
                      <a:pt x="1743384" y="416610"/>
                      <a:pt x="1734780" y="376280"/>
                      <a:pt x="1743740" y="412124"/>
                    </a:cubicBezTo>
                    <a:cubicBezTo>
                      <a:pt x="1745931" y="420890"/>
                      <a:pt x="1744267" y="431043"/>
                      <a:pt x="1749056" y="438706"/>
                    </a:cubicBezTo>
                    <a:cubicBezTo>
                      <a:pt x="1753752" y="446220"/>
                      <a:pt x="1763233" y="449339"/>
                      <a:pt x="1770321" y="454655"/>
                    </a:cubicBezTo>
                    <a:cubicBezTo>
                      <a:pt x="1775637" y="470604"/>
                      <a:pt x="1779313" y="487197"/>
                      <a:pt x="1786270" y="502501"/>
                    </a:cubicBezTo>
                    <a:cubicBezTo>
                      <a:pt x="1799021" y="530553"/>
                      <a:pt x="1815748" y="561933"/>
                      <a:pt x="1823484" y="592878"/>
                    </a:cubicBezTo>
                    <a:cubicBezTo>
                      <a:pt x="1830072" y="619233"/>
                      <a:pt x="1835178" y="693688"/>
                      <a:pt x="1839433" y="704520"/>
                    </a:cubicBezTo>
                    <a:cubicBezTo>
                      <a:pt x="1849678" y="730599"/>
                      <a:pt x="1871330" y="750594"/>
                      <a:pt x="1887279" y="773631"/>
                    </a:cubicBezTo>
                    <a:cubicBezTo>
                      <a:pt x="1890823" y="796668"/>
                      <a:pt x="1893341" y="819887"/>
                      <a:pt x="1897912" y="842743"/>
                    </a:cubicBezTo>
                    <a:cubicBezTo>
                      <a:pt x="1908842" y="897393"/>
                      <a:pt x="1915142" y="873626"/>
                      <a:pt x="1924493" y="943752"/>
                    </a:cubicBezTo>
                    <a:cubicBezTo>
                      <a:pt x="1937946" y="1044648"/>
                      <a:pt x="1932899" y="996772"/>
                      <a:pt x="1940442" y="1087292"/>
                    </a:cubicBezTo>
                    <a:cubicBezTo>
                      <a:pt x="1938670" y="1126278"/>
                      <a:pt x="1937811" y="1165316"/>
                      <a:pt x="1935126" y="1204250"/>
                    </a:cubicBezTo>
                    <a:cubicBezTo>
                      <a:pt x="1933328" y="1230320"/>
                      <a:pt x="1930481" y="1251993"/>
                      <a:pt x="1913861" y="1273362"/>
                    </a:cubicBezTo>
                    <a:cubicBezTo>
                      <a:pt x="1908421" y="1280356"/>
                      <a:pt x="1899684" y="1283994"/>
                      <a:pt x="1892596" y="1289310"/>
                    </a:cubicBezTo>
                    <a:cubicBezTo>
                      <a:pt x="1889052" y="1303487"/>
                      <a:pt x="1886957" y="1318107"/>
                      <a:pt x="1881963" y="1331841"/>
                    </a:cubicBezTo>
                    <a:cubicBezTo>
                      <a:pt x="1879780" y="1337845"/>
                      <a:pt x="1873848" y="1341917"/>
                      <a:pt x="1871331" y="1347789"/>
                    </a:cubicBezTo>
                    <a:cubicBezTo>
                      <a:pt x="1862560" y="1368255"/>
                      <a:pt x="1871113" y="1378097"/>
                      <a:pt x="1850066" y="1395636"/>
                    </a:cubicBezTo>
                    <a:cubicBezTo>
                      <a:pt x="1836050" y="1407316"/>
                      <a:pt x="1818168" y="1413357"/>
                      <a:pt x="1802219" y="1422217"/>
                    </a:cubicBezTo>
                    <a:cubicBezTo>
                      <a:pt x="1795131" y="1432850"/>
                      <a:pt x="1789990" y="1445079"/>
                      <a:pt x="1780954" y="1454115"/>
                    </a:cubicBezTo>
                    <a:cubicBezTo>
                      <a:pt x="1773647" y="1461422"/>
                      <a:pt x="1763405" y="1465046"/>
                      <a:pt x="1754372" y="1470064"/>
                    </a:cubicBezTo>
                    <a:cubicBezTo>
                      <a:pt x="1747444" y="1473913"/>
                      <a:pt x="1740391" y="1477574"/>
                      <a:pt x="1733107" y="1480696"/>
                    </a:cubicBezTo>
                    <a:cubicBezTo>
                      <a:pt x="1720029" y="1486301"/>
                      <a:pt x="1704203" y="1489058"/>
                      <a:pt x="1690577" y="1491329"/>
                    </a:cubicBezTo>
                    <a:cubicBezTo>
                      <a:pt x="1678217" y="1493389"/>
                      <a:pt x="1665866" y="1495811"/>
                      <a:pt x="1653363" y="1496645"/>
                    </a:cubicBezTo>
                    <a:cubicBezTo>
                      <a:pt x="1612657" y="1499359"/>
                      <a:pt x="1571847" y="1500190"/>
                      <a:pt x="1531089" y="1501962"/>
                    </a:cubicBezTo>
                    <a:lnTo>
                      <a:pt x="1488559" y="1507278"/>
                    </a:lnTo>
                    <a:cubicBezTo>
                      <a:pt x="1477041" y="1507278"/>
                      <a:pt x="1462126" y="1503943"/>
                      <a:pt x="1461978" y="1501962"/>
                    </a:cubicBezTo>
                    <a:cubicBezTo>
                      <a:pt x="1461830" y="1499981"/>
                      <a:pt x="1482357" y="1494504"/>
                      <a:pt x="1487673" y="1495390"/>
                    </a:cubicBezTo>
                    <a:cubicBezTo>
                      <a:pt x="1492989" y="1496276"/>
                      <a:pt x="1511448" y="1513271"/>
                      <a:pt x="1493875" y="1507278"/>
                    </a:cubicBezTo>
                    <a:cubicBezTo>
                      <a:pt x="1476302" y="1501285"/>
                      <a:pt x="1389366" y="1461808"/>
                      <a:pt x="1382233" y="1459431"/>
                    </a:cubicBezTo>
                    <a:lnTo>
                      <a:pt x="1382602" y="1437280"/>
                    </a:lnTo>
                    <a:cubicBezTo>
                      <a:pt x="1377286" y="1431964"/>
                      <a:pt x="1360586" y="1431743"/>
                      <a:pt x="1352550" y="1427460"/>
                    </a:cubicBezTo>
                    <a:cubicBezTo>
                      <a:pt x="1344514" y="1423177"/>
                      <a:pt x="1338469" y="1431994"/>
                      <a:pt x="1334387" y="1411584"/>
                    </a:cubicBezTo>
                    <a:cubicBezTo>
                      <a:pt x="1336159" y="1390319"/>
                      <a:pt x="1317551" y="1361080"/>
                      <a:pt x="1313121" y="1353106"/>
                    </a:cubicBezTo>
                    <a:cubicBezTo>
                      <a:pt x="1308691" y="1345132"/>
                      <a:pt x="1311349" y="1369054"/>
                      <a:pt x="1307805" y="1363738"/>
                    </a:cubicBezTo>
                    <a:cubicBezTo>
                      <a:pt x="1304261" y="1358422"/>
                      <a:pt x="1275907" y="1322981"/>
                      <a:pt x="1291856" y="1321209"/>
                    </a:cubicBezTo>
                    <a:cubicBezTo>
                      <a:pt x="1303194" y="1335381"/>
                      <a:pt x="1276794" y="1295512"/>
                      <a:pt x="1281224" y="1289310"/>
                    </a:cubicBezTo>
                    <a:cubicBezTo>
                      <a:pt x="1285654" y="1283108"/>
                      <a:pt x="1306033" y="1285766"/>
                      <a:pt x="1318438" y="1283994"/>
                    </a:cubicBezTo>
                    <a:cubicBezTo>
                      <a:pt x="1322496" y="1275877"/>
                      <a:pt x="1339181" y="1243977"/>
                      <a:pt x="1339703" y="1236148"/>
                    </a:cubicBezTo>
                    <a:cubicBezTo>
                      <a:pt x="1340439" y="1225111"/>
                      <a:pt x="1335924" y="1179997"/>
                      <a:pt x="1329070" y="1161720"/>
                    </a:cubicBezTo>
                    <a:cubicBezTo>
                      <a:pt x="1326287" y="1154300"/>
                      <a:pt x="1324042" y="1146059"/>
                      <a:pt x="1318438" y="1140455"/>
                    </a:cubicBezTo>
                    <a:cubicBezTo>
                      <a:pt x="1312834" y="1134851"/>
                      <a:pt x="1304261" y="1133366"/>
                      <a:pt x="1297172" y="1129822"/>
                    </a:cubicBezTo>
                    <a:cubicBezTo>
                      <a:pt x="1293628" y="1120962"/>
                      <a:pt x="1291110" y="1111619"/>
                      <a:pt x="1286540" y="1103241"/>
                    </a:cubicBezTo>
                    <a:cubicBezTo>
                      <a:pt x="1235987" y="1010559"/>
                      <a:pt x="1295499" y="1137105"/>
                      <a:pt x="1244010" y="1034129"/>
                    </a:cubicBezTo>
                    <a:cubicBezTo>
                      <a:pt x="1241504" y="1029117"/>
                      <a:pt x="1240901" y="1023331"/>
                      <a:pt x="1238693" y="1018180"/>
                    </a:cubicBezTo>
                    <a:cubicBezTo>
                      <a:pt x="1230597" y="999290"/>
                      <a:pt x="1228108" y="996986"/>
                      <a:pt x="1217428" y="980966"/>
                    </a:cubicBezTo>
                    <a:cubicBezTo>
                      <a:pt x="1180378" y="857468"/>
                      <a:pt x="1226867" y="975832"/>
                      <a:pt x="1174898" y="906538"/>
                    </a:cubicBezTo>
                    <a:cubicBezTo>
                      <a:pt x="1170514" y="900693"/>
                      <a:pt x="1174037" y="891064"/>
                      <a:pt x="1169582" y="885273"/>
                    </a:cubicBezTo>
                    <a:cubicBezTo>
                      <a:pt x="1155830" y="867395"/>
                      <a:pt x="1134246" y="856194"/>
                      <a:pt x="1121735" y="837427"/>
                    </a:cubicBezTo>
                    <a:cubicBezTo>
                      <a:pt x="1114647" y="826794"/>
                      <a:pt x="1106185" y="816959"/>
                      <a:pt x="1100470" y="805529"/>
                    </a:cubicBezTo>
                    <a:cubicBezTo>
                      <a:pt x="1096926" y="798441"/>
                      <a:pt x="1095855" y="789421"/>
                      <a:pt x="1089838" y="784264"/>
                    </a:cubicBezTo>
                    <a:cubicBezTo>
                      <a:pt x="1082592" y="778053"/>
                      <a:pt x="1072117" y="777175"/>
                      <a:pt x="1063256" y="773631"/>
                    </a:cubicBezTo>
                    <a:cubicBezTo>
                      <a:pt x="1058803" y="766951"/>
                      <a:pt x="1041074" y="739716"/>
                      <a:pt x="1036675" y="736417"/>
                    </a:cubicBezTo>
                    <a:cubicBezTo>
                      <a:pt x="996736" y="706463"/>
                      <a:pt x="987438" y="711620"/>
                      <a:pt x="962247" y="699203"/>
                    </a:cubicBezTo>
                    <a:cubicBezTo>
                      <a:pt x="937056" y="686786"/>
                      <a:pt x="937684" y="679300"/>
                      <a:pt x="885530" y="661916"/>
                    </a:cubicBezTo>
                    <a:lnTo>
                      <a:pt x="808075" y="651357"/>
                    </a:lnTo>
                    <a:cubicBezTo>
                      <a:pt x="797404" y="652881"/>
                      <a:pt x="786951" y="657021"/>
                      <a:pt x="776177" y="656673"/>
                    </a:cubicBezTo>
                    <a:cubicBezTo>
                      <a:pt x="731756" y="655240"/>
                      <a:pt x="687572" y="649585"/>
                      <a:pt x="643270" y="646041"/>
                    </a:cubicBezTo>
                    <a:cubicBezTo>
                      <a:pt x="588335" y="647813"/>
                      <a:pt x="559820" y="644678"/>
                      <a:pt x="494341" y="667232"/>
                    </a:cubicBezTo>
                    <a:cubicBezTo>
                      <a:pt x="486902" y="669794"/>
                      <a:pt x="462504" y="696533"/>
                      <a:pt x="451884" y="704520"/>
                    </a:cubicBezTo>
                    <a:cubicBezTo>
                      <a:pt x="441264" y="712507"/>
                      <a:pt x="437707" y="711608"/>
                      <a:pt x="430619" y="715152"/>
                    </a:cubicBezTo>
                    <a:cubicBezTo>
                      <a:pt x="428847" y="720468"/>
                      <a:pt x="427809" y="726089"/>
                      <a:pt x="425303" y="731101"/>
                    </a:cubicBezTo>
                    <a:cubicBezTo>
                      <a:pt x="422446" y="736816"/>
                      <a:pt x="419188" y="742532"/>
                      <a:pt x="414670" y="747050"/>
                    </a:cubicBezTo>
                    <a:cubicBezTo>
                      <a:pt x="399055" y="762664"/>
                      <a:pt x="376346" y="763276"/>
                      <a:pt x="356191" y="768315"/>
                    </a:cubicBezTo>
                    <a:cubicBezTo>
                      <a:pt x="345558" y="775403"/>
                      <a:pt x="334272" y="781597"/>
                      <a:pt x="324293" y="789580"/>
                    </a:cubicBezTo>
                    <a:cubicBezTo>
                      <a:pt x="315433" y="796668"/>
                      <a:pt x="308287" y="806732"/>
                      <a:pt x="297712" y="810845"/>
                    </a:cubicBezTo>
                    <a:cubicBezTo>
                      <a:pt x="275677" y="819414"/>
                      <a:pt x="251637" y="821478"/>
                      <a:pt x="228600" y="826794"/>
                    </a:cubicBezTo>
                    <a:cubicBezTo>
                      <a:pt x="206177" y="825475"/>
                      <a:pt x="153195" y="830217"/>
                      <a:pt x="122275" y="816162"/>
                    </a:cubicBezTo>
                    <a:cubicBezTo>
                      <a:pt x="107846" y="809603"/>
                      <a:pt x="93922" y="801985"/>
                      <a:pt x="79745" y="794896"/>
                    </a:cubicBezTo>
                    <a:lnTo>
                      <a:pt x="58479" y="762999"/>
                    </a:lnTo>
                    <a:cubicBezTo>
                      <a:pt x="3350" y="680306"/>
                      <a:pt x="9746" y="718696"/>
                      <a:pt x="0" y="709836"/>
                    </a:cubicBezTo>
                    <a:close/>
                  </a:path>
                </a:pathLst>
              </a:custGeom>
              <a:solidFill>
                <a:srgbClr val="38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19452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389047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658357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8778094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0972618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3167141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15361665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7556189" algn="l" defTabSz="2194524" rtl="0" eaLnBrk="1" latinLnBrk="0" hangingPunct="1">
                  <a:defRPr sz="8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422" name="TextBox 421">
            <a:extLst>
              <a:ext uri="{FF2B5EF4-FFF2-40B4-BE49-F238E27FC236}">
                <a16:creationId xmlns:a16="http://schemas.microsoft.com/office/drawing/2014/main" id="{B6E2BF16-EBFF-40AC-A2EA-6EF2ECF565A5}"/>
              </a:ext>
            </a:extLst>
          </p:cNvPr>
          <p:cNvSpPr txBox="1"/>
          <p:nvPr/>
        </p:nvSpPr>
        <p:spPr>
          <a:xfrm>
            <a:off x="36039785" y="8093770"/>
            <a:ext cx="1120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59892713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USU 2021">
      <a:dk1>
        <a:srgbClr val="000000"/>
      </a:dk1>
      <a:lt1>
        <a:srgbClr val="FFFFFF"/>
      </a:lt1>
      <a:dk2>
        <a:srgbClr val="00263A"/>
      </a:dk2>
      <a:lt2>
        <a:srgbClr val="A2AAAD"/>
      </a:lt2>
      <a:accent1>
        <a:srgbClr val="16597D"/>
      </a:accent1>
      <a:accent2>
        <a:srgbClr val="01ADD8"/>
      </a:accent2>
      <a:accent3>
        <a:srgbClr val="00938F"/>
      </a:accent3>
      <a:accent4>
        <a:srgbClr val="F16178"/>
      </a:accent4>
      <a:accent5>
        <a:srgbClr val="FF8300"/>
      </a:accent5>
      <a:accent6>
        <a:srgbClr val="F6BD17"/>
      </a:accent6>
      <a:hlink>
        <a:srgbClr val="288DC2"/>
      </a:hlink>
      <a:folHlink>
        <a:srgbClr val="6EA9D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1563</TotalTime>
  <Words>322</Words>
  <Application>Microsoft Office PowerPoint</Application>
  <PresentationFormat>Custom</PresentationFormat>
  <Paragraphs>42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Grady Bing</dc:creator>
  <cp:lastModifiedBy>Zaharah Rossi</cp:lastModifiedBy>
  <cp:revision>11</cp:revision>
  <dcterms:created xsi:type="dcterms:W3CDTF">2021-11-02T19:10:03Z</dcterms:created>
  <dcterms:modified xsi:type="dcterms:W3CDTF">2024-01-12T03:14:31Z</dcterms:modified>
</cp:coreProperties>
</file>