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9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3536" userDrawn="1">
          <p15:clr>
            <a:srgbClr val="A4A3A4"/>
          </p15:clr>
        </p15:guide>
        <p15:guide id="2" pos="576" userDrawn="1">
          <p15:clr>
            <a:srgbClr val="A4A3A4"/>
          </p15:clr>
        </p15:guide>
        <p15:guide id="3" pos="27072" userDrawn="1">
          <p15:clr>
            <a:srgbClr val="A4A3A4"/>
          </p15:clr>
        </p15:guide>
        <p15:guide id="4" orient="horz" pos="576" userDrawn="1">
          <p15:clr>
            <a:srgbClr val="A4A3A4"/>
          </p15:clr>
        </p15:guide>
        <p15:guide id="5" orient="horz" pos="20160" userDrawn="1">
          <p15:clr>
            <a:srgbClr val="A4A3A4"/>
          </p15:clr>
        </p15:guide>
        <p15:guide id="6" pos="14136" userDrawn="1">
          <p15:clr>
            <a:srgbClr val="A4A3A4"/>
          </p15:clr>
        </p15:guide>
        <p15:guide id="7" pos="20304" userDrawn="1">
          <p15:clr>
            <a:srgbClr val="A4A3A4"/>
          </p15:clr>
        </p15:guide>
        <p15:guide id="8" pos="20880" userDrawn="1">
          <p15:clr>
            <a:srgbClr val="A4A3A4"/>
          </p15:clr>
        </p15:guide>
        <p15:guide id="9" pos="7344" userDrawn="1">
          <p15:clr>
            <a:srgbClr val="A4A3A4"/>
          </p15:clr>
        </p15:guide>
        <p15:guide id="10" pos="6768" userDrawn="1">
          <p15:clr>
            <a:srgbClr val="A4A3A4"/>
          </p15:clr>
        </p15:guide>
        <p15:guide id="11" orient="horz" pos="3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D6BC4C-8004-2158-339C-BA1CB38E748A}" name="Cahill Smith" initials="CS" userId="9CF6mzmTPdHk5cfONHeDD/0HgDizD15Y/YH3OzQIyAQ="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 Lenhart" initials="" lastIdx="2" clrIdx="0">
    <p:extLst>
      <p:ext uri="{19B8F6BF-5375-455C-9EA6-DF929625EA0E}">
        <p15:presenceInfo xmlns:p15="http://schemas.microsoft.com/office/powerpoint/2012/main" userId="S::a01248351@aggies.usu.edu::a5222fbb-5a44-4727-92f4-aef1a76cc832" providerId="AD"/>
      </p:ext>
    </p:extLst>
  </p:cmAuthor>
  <p:cmAuthor id="2" name="Athena Dupont" initials="AD" lastIdx="2" clrIdx="1">
    <p:extLst>
      <p:ext uri="{19B8F6BF-5375-455C-9EA6-DF929625EA0E}">
        <p15:presenceInfo xmlns:p15="http://schemas.microsoft.com/office/powerpoint/2012/main" userId="S::a00908776@aggies.usu.edu::7c5f4e33-4348-4392-8258-581116dbd9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439"/>
    <a:srgbClr val="FFFFFF"/>
    <a:srgbClr val="16597D"/>
    <a:srgbClr val="01ADD8"/>
    <a:srgbClr val="F2F2F2"/>
    <a:srgbClr val="7C9DC5"/>
    <a:srgbClr val="BEC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B5B88-67E9-4CEB-A588-7C5116611F75}" v="1" dt="2023-12-16T02:47:23.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74"/>
    <p:restoredTop sz="91186" autoAdjust="0"/>
  </p:normalViewPr>
  <p:slideViewPr>
    <p:cSldViewPr snapToGrid="0" snapToObjects="1">
      <p:cViewPr>
        <p:scale>
          <a:sx n="33" d="100"/>
          <a:sy n="33" d="100"/>
        </p:scale>
        <p:origin x="-704" y="-424"/>
      </p:cViewPr>
      <p:guideLst>
        <p:guide pos="13536"/>
        <p:guide pos="576"/>
        <p:guide pos="27072"/>
        <p:guide orient="horz" pos="576"/>
        <p:guide orient="horz" pos="20160"/>
        <p:guide pos="14136"/>
        <p:guide pos="20304"/>
        <p:guide pos="20880"/>
        <p:guide pos="7344"/>
        <p:guide pos="6768"/>
        <p:guide orient="horz" pos="3240"/>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hill Smith" clId="Web-{60AB5B88-67E9-4CEB-A588-7C5116611F75}"/>
    <pc:docChg chg="mod">
      <pc:chgData name="Cahill Smith" userId="" providerId="" clId="Web-{60AB5B88-67E9-4CEB-A588-7C5116611F75}" dt="2023-12-16T02:47:23.464" v="0"/>
      <pc:docMkLst>
        <pc:docMk/>
      </pc:docMkLst>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12-15T16:29:00.059" idx="1">
    <p:pos x="10" y="10"/>
    <p:text>I simplified some of the writing here, for ease of understanding. Most people who will read your poster don't need the nitty gritty from your poster. That's why you're there!</p:text>
    <p:extLst>
      <p:ext uri="{C676402C-5697-4E1C-873F-D02D1690AC5C}">
        <p15:threadingInfo xmlns:p15="http://schemas.microsoft.com/office/powerpoint/2012/main" timeZoneBias="420"/>
      </p:ext>
    </p:extLst>
  </p:cm>
  <p:cm authorId="1" dt="2024-01-09T11:48:14.918" idx="2">
    <p:pos x="2473" y="9623"/>
    <p:text>I have made Edits</p:text>
    <p:extLst>
      <p:ext uri="{C676402C-5697-4E1C-873F-D02D1690AC5C}">
        <p15:threadingInfo xmlns:p15="http://schemas.microsoft.com/office/powerpoint/2012/main" timeZoneBias="420"/>
      </p:ext>
    </p:extLst>
  </p:cm>
  <p:cm authorId="2" dt="2024-01-10T19:46:19.676" idx="1">
    <p:pos x="106" y="106"/>
    <p:text>Unless Cahill really wants his face here, I would recommend you remove his image and just write him in as a mentor. We don't want people mistaking him as one of the presenters. We DO want to give him credit for supporting you, but this is really an event all about the students. </p:text>
    <p:extLst>
      <p:ext uri="{C676402C-5697-4E1C-873F-D02D1690AC5C}">
        <p15:threadingInfo xmlns:p15="http://schemas.microsoft.com/office/powerpoint/2012/main" timeZoneBias="420"/>
      </p:ext>
    </p:extLst>
  </p:cm>
  <p:cm authorId="2" dt="2024-01-10T19:54:36.233" idx="2">
    <p:pos x="202" y="202"/>
    <p:text>Can we put the name of your competition here as 'Collected at the International thingy-ma-jig'?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284D0-50F2-D64B-8044-CA2CD9EAA405}" type="datetimeFigureOut">
              <a:rPr lang="en-US" smtClean="0"/>
              <a:t>1/10/24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91E70-C4DC-A140-99E4-0C17B258FCE5}" type="slidenum">
              <a:rPr lang="en-US" smtClean="0"/>
              <a:t>‹#›</a:t>
            </a:fld>
            <a:endParaRPr lang="en-US"/>
          </a:p>
        </p:txBody>
      </p:sp>
    </p:spTree>
    <p:extLst>
      <p:ext uri="{BB962C8B-B14F-4D97-AF65-F5344CB8AC3E}">
        <p14:creationId xmlns:p14="http://schemas.microsoft.com/office/powerpoint/2010/main" val="92156362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Better Poster format</a:t>
            </a:r>
          </a:p>
        </p:txBody>
      </p:sp>
      <p:sp>
        <p:nvSpPr>
          <p:cNvPr id="4" name="Slide Number Placeholder 3"/>
          <p:cNvSpPr>
            <a:spLocks noGrp="1"/>
          </p:cNvSpPr>
          <p:nvPr>
            <p:ph type="sldNum" sz="quarter" idx="5"/>
          </p:nvPr>
        </p:nvSpPr>
        <p:spPr/>
        <p:txBody>
          <a:bodyPr/>
          <a:lstStyle/>
          <a:p>
            <a:fld id="{A3891E70-C4DC-A140-99E4-0C17B258FCE5}" type="slidenum">
              <a:rPr lang="en-US" smtClean="0"/>
              <a:t>1</a:t>
            </a:fld>
            <a:endParaRPr lang="en-US"/>
          </a:p>
        </p:txBody>
      </p:sp>
    </p:spTree>
    <p:extLst>
      <p:ext uri="{BB962C8B-B14F-4D97-AF65-F5344CB8AC3E}">
        <p14:creationId xmlns:p14="http://schemas.microsoft.com/office/powerpoint/2010/main" val="224820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G Better Pos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FF8EB3-2542-0A4C-AD08-A531CB96CE4E}"/>
              </a:ext>
            </a:extLst>
          </p:cNvPr>
          <p:cNvSpPr/>
          <p:nvPr userDrawn="1"/>
        </p:nvSpPr>
        <p:spPr>
          <a:xfrm>
            <a:off x="9053567" y="38163"/>
            <a:ext cx="25784066"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B6387B71-E814-D74C-A562-F4CADFB56628}"/>
              </a:ext>
            </a:extLst>
          </p:cNvPr>
          <p:cNvPicPr>
            <a:picLocks noChangeAspect="1"/>
          </p:cNvPicPr>
          <p:nvPr userDrawn="1"/>
        </p:nvPicPr>
        <p:blipFill>
          <a:blip r:embed="rId2"/>
          <a:srcRect/>
          <a:stretch>
            <a:fillRect/>
          </a:stretch>
        </p:blipFill>
        <p:spPr>
          <a:xfrm>
            <a:off x="16142839" y="30175199"/>
            <a:ext cx="11605521" cy="1842377"/>
          </a:xfrm>
          <a:prstGeom prst="rect">
            <a:avLst/>
          </a:prstGeom>
        </p:spPr>
      </p:pic>
    </p:spTree>
    <p:extLst>
      <p:ext uri="{BB962C8B-B14F-4D97-AF65-F5344CB8AC3E}">
        <p14:creationId xmlns:p14="http://schemas.microsoft.com/office/powerpoint/2010/main" val="78698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resenter B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80043F-FC17-CB4F-95B7-7E1F3ACDA97F}"/>
              </a:ext>
            </a:extLst>
          </p:cNvPr>
          <p:cNvSpPr/>
          <p:nvPr userDrawn="1"/>
        </p:nvSpPr>
        <p:spPr>
          <a:xfrm>
            <a:off x="14996158" y="0"/>
            <a:ext cx="28895042"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8BC2B6-F796-AD45-9099-CB7199DFA69D}"/>
              </a:ext>
            </a:extLst>
          </p:cNvPr>
          <p:cNvSpPr/>
          <p:nvPr userDrawn="1"/>
        </p:nvSpPr>
        <p:spPr>
          <a:xfrm>
            <a:off x="-1" y="0"/>
            <a:ext cx="14996161"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C16CA098-7688-4845-B436-36720CD4237A}"/>
              </a:ext>
            </a:extLst>
          </p:cNvPr>
          <p:cNvPicPr>
            <a:picLocks noChangeAspect="1"/>
          </p:cNvPicPr>
          <p:nvPr userDrawn="1"/>
        </p:nvPicPr>
        <p:blipFill>
          <a:blip r:embed="rId2"/>
          <a:srcRect/>
          <a:stretch>
            <a:fillRect/>
          </a:stretch>
        </p:blipFill>
        <p:spPr>
          <a:xfrm>
            <a:off x="1695318" y="30087479"/>
            <a:ext cx="11605521" cy="1842377"/>
          </a:xfrm>
          <a:prstGeom prst="rect">
            <a:avLst/>
          </a:prstGeom>
        </p:spPr>
      </p:pic>
    </p:spTree>
    <p:extLst>
      <p:ext uri="{BB962C8B-B14F-4D97-AF65-F5344CB8AC3E}">
        <p14:creationId xmlns:p14="http://schemas.microsoft.com/office/powerpoint/2010/main" val="11803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hero BP">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2953E31-1342-7E45-8E21-E3B6B930DC67}"/>
              </a:ext>
            </a:extLst>
          </p:cNvPr>
          <p:cNvSpPr/>
          <p:nvPr userDrawn="1"/>
        </p:nvSpPr>
        <p:spPr>
          <a:xfrm>
            <a:off x="11708345" y="-27478"/>
            <a:ext cx="32182855" cy="11720885"/>
          </a:xfrm>
          <a:custGeom>
            <a:avLst/>
            <a:gdLst>
              <a:gd name="connsiteX0" fmla="*/ 0 w 32111079"/>
              <a:gd name="connsiteY0" fmla="*/ 0 h 11720885"/>
              <a:gd name="connsiteX1" fmla="*/ 32111079 w 32111079"/>
              <a:gd name="connsiteY1" fmla="*/ 0 h 11720885"/>
              <a:gd name="connsiteX2" fmla="*/ 32111079 w 32111079"/>
              <a:gd name="connsiteY2" fmla="*/ 10587281 h 11720885"/>
              <a:gd name="connsiteX3" fmla="*/ 30977475 w 32111079"/>
              <a:gd name="connsiteY3" fmla="*/ 11720885 h 11720885"/>
              <a:gd name="connsiteX4" fmla="*/ 1061828 w 32111079"/>
              <a:gd name="connsiteY4" fmla="*/ 11720885 h 11720885"/>
              <a:gd name="connsiteX5" fmla="*/ 17308 w 32111079"/>
              <a:gd name="connsiteY5" fmla="*/ 11028531 h 11720885"/>
              <a:gd name="connsiteX6" fmla="*/ 0 w 32111079"/>
              <a:gd name="connsiteY6" fmla="*/ 10981241 h 11720885"/>
              <a:gd name="connsiteX7" fmla="*/ 0 w 32111079"/>
              <a:gd name="connsiteY7" fmla="*/ 0 h 117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1079" h="11720885">
                <a:moveTo>
                  <a:pt x="0" y="0"/>
                </a:moveTo>
                <a:lnTo>
                  <a:pt x="32111079" y="0"/>
                </a:lnTo>
                <a:lnTo>
                  <a:pt x="32111079" y="10587281"/>
                </a:lnTo>
                <a:cubicBezTo>
                  <a:pt x="32111079" y="11213353"/>
                  <a:pt x="31603547" y="11720885"/>
                  <a:pt x="30977475" y="11720885"/>
                </a:cubicBezTo>
                <a:lnTo>
                  <a:pt x="1061828" y="11720885"/>
                </a:lnTo>
                <a:cubicBezTo>
                  <a:pt x="592274" y="11720885"/>
                  <a:pt x="189399" y="11435398"/>
                  <a:pt x="17308" y="11028531"/>
                </a:cubicBezTo>
                <a:lnTo>
                  <a:pt x="0" y="10981241"/>
                </a:lnTo>
                <a:lnTo>
                  <a:pt x="0" y="0"/>
                </a:lnTo>
                <a:close/>
              </a:path>
            </a:pathLst>
          </a:cu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3EDDCBA0-D825-7343-AF62-E64FE01DDAFF}"/>
              </a:ext>
            </a:extLst>
          </p:cNvPr>
          <p:cNvSpPr/>
          <p:nvPr userDrawn="1"/>
        </p:nvSpPr>
        <p:spPr>
          <a:xfrm>
            <a:off x="0" y="0"/>
            <a:ext cx="11708345"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10;&#10;Description automatically generated">
            <a:extLst>
              <a:ext uri="{FF2B5EF4-FFF2-40B4-BE49-F238E27FC236}">
                <a16:creationId xmlns:a16="http://schemas.microsoft.com/office/drawing/2014/main" id="{D1F9ACEC-ECB5-364C-9C7C-BE5921AD0C94}"/>
              </a:ext>
            </a:extLst>
          </p:cNvPr>
          <p:cNvPicPr>
            <a:picLocks noChangeAspect="1"/>
          </p:cNvPicPr>
          <p:nvPr userDrawn="1"/>
        </p:nvPicPr>
        <p:blipFill>
          <a:blip r:embed="rId2"/>
          <a:stretch>
            <a:fillRect/>
          </a:stretch>
        </p:blipFill>
        <p:spPr>
          <a:xfrm>
            <a:off x="1017338" y="29141656"/>
            <a:ext cx="9673661" cy="2862344"/>
          </a:xfrm>
          <a:prstGeom prst="rect">
            <a:avLst/>
          </a:prstGeom>
        </p:spPr>
      </p:pic>
    </p:spTree>
    <p:extLst>
      <p:ext uri="{BB962C8B-B14F-4D97-AF65-F5344CB8AC3E}">
        <p14:creationId xmlns:p14="http://schemas.microsoft.com/office/powerpoint/2010/main" val="1984313489"/>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hero mo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BD29EA-1972-C248-92C4-EAB619C6B72D}"/>
              </a:ext>
            </a:extLst>
          </p:cNvPr>
          <p:cNvSpPr/>
          <p:nvPr userDrawn="1"/>
        </p:nvSpPr>
        <p:spPr>
          <a:xfrm>
            <a:off x="0" y="0"/>
            <a:ext cx="28433486"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0403D38-D978-AB48-A22E-BC312669A4DE}"/>
              </a:ext>
            </a:extLst>
          </p:cNvPr>
          <p:cNvPicPr>
            <a:picLocks noChangeAspect="1"/>
          </p:cNvPicPr>
          <p:nvPr userDrawn="1"/>
        </p:nvPicPr>
        <p:blipFill>
          <a:blip r:embed="rId2"/>
          <a:stretch>
            <a:fillRect/>
          </a:stretch>
        </p:blipFill>
        <p:spPr>
          <a:xfrm>
            <a:off x="29486880" y="29559138"/>
            <a:ext cx="12478097" cy="1987662"/>
          </a:xfrm>
          <a:prstGeom prst="rect">
            <a:avLst/>
          </a:prstGeom>
        </p:spPr>
      </p:pic>
    </p:spTree>
    <p:extLst>
      <p:ext uri="{BB962C8B-B14F-4D97-AF65-F5344CB8AC3E}">
        <p14:creationId xmlns:p14="http://schemas.microsoft.com/office/powerpoint/2010/main" val="241434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post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31A0E-8B40-D04E-9860-CC4D35EB642D}"/>
              </a:ext>
            </a:extLst>
          </p:cNvPr>
          <p:cNvSpPr/>
          <p:nvPr userDrawn="1"/>
        </p:nvSpPr>
        <p:spPr>
          <a:xfrm>
            <a:off x="-1" y="0"/>
            <a:ext cx="43891201" cy="6369267"/>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ogo&#10;&#10;Description automatically generated">
            <a:extLst>
              <a:ext uri="{FF2B5EF4-FFF2-40B4-BE49-F238E27FC236}">
                <a16:creationId xmlns:a16="http://schemas.microsoft.com/office/drawing/2014/main" id="{D50F2F4D-5376-F849-968E-893B292884B2}"/>
              </a:ext>
            </a:extLst>
          </p:cNvPr>
          <p:cNvPicPr>
            <a:picLocks noChangeAspect="1"/>
          </p:cNvPicPr>
          <p:nvPr userDrawn="1"/>
        </p:nvPicPr>
        <p:blipFill>
          <a:blip r:embed="rId2"/>
          <a:stretch>
            <a:fillRect/>
          </a:stretch>
        </p:blipFill>
        <p:spPr>
          <a:xfrm>
            <a:off x="39534352" y="860004"/>
            <a:ext cx="3442447" cy="4379557"/>
          </a:xfrm>
          <a:prstGeom prst="rect">
            <a:avLst/>
          </a:prstGeom>
        </p:spPr>
      </p:pic>
      <p:cxnSp>
        <p:nvCxnSpPr>
          <p:cNvPr id="10" name="Straight Connector 9">
            <a:extLst>
              <a:ext uri="{FF2B5EF4-FFF2-40B4-BE49-F238E27FC236}">
                <a16:creationId xmlns:a16="http://schemas.microsoft.com/office/drawing/2014/main" id="{ABD57342-1A8B-B14A-8ED4-AC4289B3BB78}"/>
              </a:ext>
            </a:extLst>
          </p:cNvPr>
          <p:cNvCxnSpPr>
            <a:cxnSpLocks/>
          </p:cNvCxnSpPr>
          <p:nvPr userDrawn="1"/>
        </p:nvCxnSpPr>
        <p:spPr>
          <a:xfrm flipV="1">
            <a:off x="161364" y="0"/>
            <a:ext cx="0" cy="6400800"/>
          </a:xfrm>
          <a:prstGeom prst="line">
            <a:avLst/>
          </a:prstGeom>
          <a:ln w="3810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ditional post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D5B9FE-11A4-7346-B31F-F5D4F9043379}"/>
              </a:ext>
            </a:extLst>
          </p:cNvPr>
          <p:cNvSpPr/>
          <p:nvPr userDrawn="1"/>
        </p:nvSpPr>
        <p:spPr>
          <a:xfrm>
            <a:off x="0" y="0"/>
            <a:ext cx="43891200" cy="3294588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DDCAE2-24B1-6B43-90D2-B77D4F0D085B}"/>
              </a:ext>
            </a:extLst>
          </p:cNvPr>
          <p:cNvSpPr/>
          <p:nvPr userDrawn="1"/>
        </p:nvSpPr>
        <p:spPr>
          <a:xfrm rot="5400000">
            <a:off x="20103058" y="9157741"/>
            <a:ext cx="3685081"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9">
            <a:extLst>
              <a:ext uri="{FF2B5EF4-FFF2-40B4-BE49-F238E27FC236}">
                <a16:creationId xmlns:a16="http://schemas.microsoft.com/office/drawing/2014/main" id="{0B44EB41-9264-9540-86C4-9F32D61AD9EF}"/>
              </a:ext>
            </a:extLst>
          </p:cNvPr>
          <p:cNvPicPr>
            <a:picLocks noChangeAspect="1"/>
          </p:cNvPicPr>
          <p:nvPr userDrawn="1"/>
        </p:nvPicPr>
        <p:blipFill>
          <a:blip r:embed="rId2"/>
          <a:srcRect/>
          <a:stretch>
            <a:fillRect/>
          </a:stretch>
        </p:blipFill>
        <p:spPr>
          <a:xfrm>
            <a:off x="960120" y="30175199"/>
            <a:ext cx="11605521" cy="1842377"/>
          </a:xfrm>
          <a:prstGeom prst="rect">
            <a:avLst/>
          </a:prstGeom>
        </p:spPr>
      </p:pic>
    </p:spTree>
    <p:extLst>
      <p:ext uri="{BB962C8B-B14F-4D97-AF65-F5344CB8AC3E}">
        <p14:creationId xmlns:p14="http://schemas.microsoft.com/office/powerpoint/2010/main" val="18820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ditional post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7A548-8FA4-5C4B-AD71-E0A031E22648}"/>
              </a:ext>
            </a:extLst>
          </p:cNvPr>
          <p:cNvSpPr/>
          <p:nvPr userDrawn="1"/>
        </p:nvSpPr>
        <p:spPr>
          <a:xfrm rot="5400000">
            <a:off x="17915240" y="-17915235"/>
            <a:ext cx="8060720"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9C2643E-5FC8-A444-9424-93DB0CBCE779}"/>
              </a:ext>
            </a:extLst>
          </p:cNvPr>
          <p:cNvGrpSpPr/>
          <p:nvPr userDrawn="1"/>
        </p:nvGrpSpPr>
        <p:grpSpPr>
          <a:xfrm>
            <a:off x="0" y="6655145"/>
            <a:ext cx="43891200" cy="2342397"/>
            <a:chOff x="0" y="6497913"/>
            <a:chExt cx="43891200" cy="2499630"/>
          </a:xfrm>
          <a:solidFill>
            <a:schemeClr val="bg2"/>
          </a:solidFill>
        </p:grpSpPr>
        <p:sp>
          <p:nvSpPr>
            <p:cNvPr id="10" name="Rounded Rectangle 9">
              <a:extLst>
                <a:ext uri="{FF2B5EF4-FFF2-40B4-BE49-F238E27FC236}">
                  <a16:creationId xmlns:a16="http://schemas.microsoft.com/office/drawing/2014/main" id="{11CB6447-2BCB-7547-AC74-241D0E4BC7E9}"/>
                </a:ext>
              </a:extLst>
            </p:cNvPr>
            <p:cNvSpPr/>
            <p:nvPr/>
          </p:nvSpPr>
          <p:spPr>
            <a:xfrm>
              <a:off x="0" y="6742587"/>
              <a:ext cx="43891200" cy="2254956"/>
            </a:xfrm>
            <a:prstGeom prst="roundRect">
              <a:avLst>
                <a:gd name="adj" fmla="val 378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1" name="Rounded Rectangle 10">
              <a:extLst>
                <a:ext uri="{FF2B5EF4-FFF2-40B4-BE49-F238E27FC236}">
                  <a16:creationId xmlns:a16="http://schemas.microsoft.com/office/drawing/2014/main" id="{65B1CD86-A629-2A48-8FBA-5A99A978E5B0}"/>
                </a:ext>
              </a:extLst>
            </p:cNvPr>
            <p:cNvSpPr/>
            <p:nvPr/>
          </p:nvSpPr>
          <p:spPr>
            <a:xfrm>
              <a:off x="0" y="6497913"/>
              <a:ext cx="43891200" cy="149992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pic>
        <p:nvPicPr>
          <p:cNvPr id="12" name="Picture 11" descr="A picture containing text, clipart&#10;&#10;Description automatically generated">
            <a:extLst>
              <a:ext uri="{FF2B5EF4-FFF2-40B4-BE49-F238E27FC236}">
                <a16:creationId xmlns:a16="http://schemas.microsoft.com/office/drawing/2014/main" id="{22F6A838-21FD-5A44-AF76-857B0EC31BC5}"/>
              </a:ext>
            </a:extLst>
          </p:cNvPr>
          <p:cNvPicPr>
            <a:picLocks noChangeAspect="1"/>
          </p:cNvPicPr>
          <p:nvPr userDrawn="1"/>
        </p:nvPicPr>
        <p:blipFill>
          <a:blip r:embed="rId2"/>
          <a:stretch>
            <a:fillRect/>
          </a:stretch>
        </p:blipFill>
        <p:spPr>
          <a:xfrm>
            <a:off x="32004000" y="7366328"/>
            <a:ext cx="10972800" cy="1056206"/>
          </a:xfrm>
          <a:prstGeom prst="rect">
            <a:avLst/>
          </a:prstGeom>
        </p:spPr>
      </p:pic>
    </p:spTree>
    <p:extLst>
      <p:ext uri="{BB962C8B-B14F-4D97-AF65-F5344CB8AC3E}">
        <p14:creationId xmlns:p14="http://schemas.microsoft.com/office/powerpoint/2010/main" val="284614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8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337ECA4-2C3A-7546-B9B9-C9C5A89F4660}" type="datetimeFigureOut">
              <a:rPr lang="en-US" smtClean="0"/>
              <a:t>1/10/24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68D029D-74ED-0041-825B-5872D363F0E6}" type="slidenum">
              <a:rPr lang="en-US" smtClean="0"/>
              <a:t>‹#›</a:t>
            </a:fld>
            <a:endParaRPr lang="en-US"/>
          </a:p>
        </p:txBody>
      </p:sp>
    </p:spTree>
    <p:extLst>
      <p:ext uri="{BB962C8B-B14F-4D97-AF65-F5344CB8AC3E}">
        <p14:creationId xmlns:p14="http://schemas.microsoft.com/office/powerpoint/2010/main" val="39266510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5" r:id="rId4"/>
    <p:sldLayoutId id="2147483664" r:id="rId5"/>
    <p:sldLayoutId id="2147483661" r:id="rId6"/>
    <p:sldLayoutId id="2147483662" r:id="rId7"/>
    <p:sldLayoutId id="2147483668" r:id="rId8"/>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jpeg"/><Relationship Id="rId42" Type="http://schemas.openxmlformats.org/officeDocument/2006/relationships/image" Target="../media/image45.svg"/><Relationship Id="rId47" Type="http://schemas.openxmlformats.org/officeDocument/2006/relationships/image" Target="../media/image50.svg"/><Relationship Id="rId50" Type="http://schemas.openxmlformats.org/officeDocument/2006/relationships/image" Target="../media/image53.png"/><Relationship Id="rId55" Type="http://schemas.openxmlformats.org/officeDocument/2006/relationships/image" Target="../media/image58.svg"/><Relationship Id="rId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9.svg"/><Relationship Id="rId29" Type="http://schemas.openxmlformats.org/officeDocument/2006/relationships/image" Target="../media/image32.jpeg"/><Relationship Id="rId11" Type="http://schemas.openxmlformats.org/officeDocument/2006/relationships/image" Target="../media/image14.png"/><Relationship Id="rId24" Type="http://schemas.openxmlformats.org/officeDocument/2006/relationships/image" Target="../media/image27.svg"/><Relationship Id="rId32" Type="http://schemas.openxmlformats.org/officeDocument/2006/relationships/image" Target="../media/image35.jpeg"/><Relationship Id="rId37" Type="http://schemas.openxmlformats.org/officeDocument/2006/relationships/image" Target="../media/image40.png"/><Relationship Id="rId40" Type="http://schemas.openxmlformats.org/officeDocument/2006/relationships/image" Target="../media/image43.svg"/><Relationship Id="rId45" Type="http://schemas.openxmlformats.org/officeDocument/2006/relationships/image" Target="../media/image48.svg"/><Relationship Id="rId53" Type="http://schemas.openxmlformats.org/officeDocument/2006/relationships/image" Target="../media/image56.svg"/><Relationship Id="rId58" Type="http://schemas.openxmlformats.org/officeDocument/2006/relationships/image" Target="../media/image61.svg"/><Relationship Id="rId5" Type="http://schemas.openxmlformats.org/officeDocument/2006/relationships/image" Target="../media/image8.jpe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g"/><Relationship Id="rId22" Type="http://schemas.openxmlformats.org/officeDocument/2006/relationships/image" Target="../media/image25.sv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8.png"/><Relationship Id="rId43" Type="http://schemas.openxmlformats.org/officeDocument/2006/relationships/image" Target="../media/image46.jpeg"/><Relationship Id="rId48" Type="http://schemas.openxmlformats.org/officeDocument/2006/relationships/image" Target="../media/image51.png"/><Relationship Id="rId56" Type="http://schemas.openxmlformats.org/officeDocument/2006/relationships/image" Target="../media/image59.jpeg"/><Relationship Id="rId8" Type="http://schemas.openxmlformats.org/officeDocument/2006/relationships/image" Target="../media/image11.svg"/><Relationship Id="rId51" Type="http://schemas.openxmlformats.org/officeDocument/2006/relationships/image" Target="../media/image54.svg"/><Relationship Id="rId3" Type="http://schemas.openxmlformats.org/officeDocument/2006/relationships/image" Target="../media/image6.jpe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jpeg"/><Relationship Id="rId38" Type="http://schemas.openxmlformats.org/officeDocument/2006/relationships/image" Target="../media/image41.svg"/><Relationship Id="rId46" Type="http://schemas.openxmlformats.org/officeDocument/2006/relationships/image" Target="../media/image49.png"/><Relationship Id="rId59" Type="http://schemas.openxmlformats.org/officeDocument/2006/relationships/comments" Target="../comments/comment1.xml"/><Relationship Id="rId20" Type="http://schemas.openxmlformats.org/officeDocument/2006/relationships/image" Target="../media/image23.svg"/><Relationship Id="rId41" Type="http://schemas.openxmlformats.org/officeDocument/2006/relationships/image" Target="../media/image44.png"/><Relationship Id="rId54"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9.jpe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svg"/><Relationship Id="rId36" Type="http://schemas.openxmlformats.org/officeDocument/2006/relationships/image" Target="../media/image39.svg"/><Relationship Id="rId49" Type="http://schemas.openxmlformats.org/officeDocument/2006/relationships/image" Target="../media/image52.svg"/><Relationship Id="rId57" Type="http://schemas.openxmlformats.org/officeDocument/2006/relationships/image" Target="../media/image60.png"/><Relationship Id="rId10" Type="http://schemas.openxmlformats.org/officeDocument/2006/relationships/image" Target="../media/image13.svg"/><Relationship Id="rId31" Type="http://schemas.openxmlformats.org/officeDocument/2006/relationships/image" Target="../media/image34.jpeg"/><Relationship Id="rId44" Type="http://schemas.openxmlformats.org/officeDocument/2006/relationships/image" Target="../media/image47.png"/><Relationship Id="rId52"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D37ED71-E813-0E3C-3A66-C278BD73122A}"/>
              </a:ext>
            </a:extLst>
          </p:cNvPr>
          <p:cNvSpPr/>
          <p:nvPr/>
        </p:nvSpPr>
        <p:spPr>
          <a:xfrm>
            <a:off x="39572298" y="28068342"/>
            <a:ext cx="2386795" cy="3365097"/>
          </a:xfrm>
          <a:prstGeom prst="rect">
            <a:avLst/>
          </a:prstGeom>
          <a:solidFill>
            <a:schemeClr val="bg1"/>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8">
            <a:extLst>
              <a:ext uri="{FF2B5EF4-FFF2-40B4-BE49-F238E27FC236}">
                <a16:creationId xmlns:a16="http://schemas.microsoft.com/office/drawing/2014/main" id="{7AE4B990-72A0-BE84-DB15-C0705EAAD25F}"/>
              </a:ext>
            </a:extLst>
          </p:cNvPr>
          <p:cNvGrpSpPr>
            <a:grpSpLocks noChangeAspect="1"/>
          </p:cNvGrpSpPr>
          <p:nvPr/>
        </p:nvGrpSpPr>
        <p:grpSpPr>
          <a:xfrm>
            <a:off x="39038064" y="27335650"/>
            <a:ext cx="2972502" cy="4255596"/>
            <a:chOff x="0" y="0"/>
            <a:chExt cx="10591800" cy="15163800"/>
          </a:xfrm>
        </p:grpSpPr>
        <p:sp>
          <p:nvSpPr>
            <p:cNvPr id="55" name="Freeform 9">
              <a:extLst>
                <a:ext uri="{FF2B5EF4-FFF2-40B4-BE49-F238E27FC236}">
                  <a16:creationId xmlns:a16="http://schemas.microsoft.com/office/drawing/2014/main" id="{5F7A8BEB-EC43-74D6-4D18-5682CC30B436}"/>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3"/>
              <a:stretch>
                <a:fillRect t="-2747" b="-2747"/>
              </a:stretch>
            </a:blipFill>
          </p:spPr>
          <p:txBody>
            <a:bodyPr/>
            <a:lstStyle/>
            <a:p>
              <a:endParaRPr lang="en-US"/>
            </a:p>
          </p:txBody>
        </p:sp>
      </p:grpSp>
      <p:sp>
        <p:nvSpPr>
          <p:cNvPr id="12" name="Rectangle 11">
            <a:extLst>
              <a:ext uri="{FF2B5EF4-FFF2-40B4-BE49-F238E27FC236}">
                <a16:creationId xmlns:a16="http://schemas.microsoft.com/office/drawing/2014/main" id="{697C52F0-F76B-F456-F62E-5C1C7EC1C18A}"/>
              </a:ext>
            </a:extLst>
          </p:cNvPr>
          <p:cNvSpPr/>
          <p:nvPr/>
        </p:nvSpPr>
        <p:spPr>
          <a:xfrm>
            <a:off x="17597125" y="27968033"/>
            <a:ext cx="2386795" cy="3365097"/>
          </a:xfrm>
          <a:prstGeom prst="rect">
            <a:avLst/>
          </a:prstGeom>
          <a:solidFill>
            <a:schemeClr val="bg1"/>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3">
            <a:extLst>
              <a:ext uri="{FF2B5EF4-FFF2-40B4-BE49-F238E27FC236}">
                <a16:creationId xmlns:a16="http://schemas.microsoft.com/office/drawing/2014/main" id="{AEA03D45-8917-3BFF-FB4C-F043C4AC1340}"/>
              </a:ext>
            </a:extLst>
          </p:cNvPr>
          <p:cNvSpPr/>
          <p:nvPr/>
        </p:nvSpPr>
        <p:spPr>
          <a:xfrm>
            <a:off x="17088761" y="27114756"/>
            <a:ext cx="2972502" cy="4255596"/>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4"/>
            <a:stretch>
              <a:fillRect t="-2386" b="-2386"/>
            </a:stretch>
          </a:blipFill>
        </p:spPr>
        <p:txBody>
          <a:bodyPr/>
          <a:lstStyle/>
          <a:p>
            <a:endParaRPr lang="en-US"/>
          </a:p>
        </p:txBody>
      </p:sp>
      <p:sp>
        <p:nvSpPr>
          <p:cNvPr id="25" name="Rectangle 24">
            <a:extLst>
              <a:ext uri="{FF2B5EF4-FFF2-40B4-BE49-F238E27FC236}">
                <a16:creationId xmlns:a16="http://schemas.microsoft.com/office/drawing/2014/main" id="{DFE9A220-5480-7066-635A-0DFC4755F60E}"/>
              </a:ext>
            </a:extLst>
          </p:cNvPr>
          <p:cNvSpPr/>
          <p:nvPr/>
        </p:nvSpPr>
        <p:spPr>
          <a:xfrm>
            <a:off x="28738966" y="28120504"/>
            <a:ext cx="2386795" cy="3365097"/>
          </a:xfrm>
          <a:prstGeom prst="rect">
            <a:avLst/>
          </a:prstGeom>
          <a:solidFill>
            <a:schemeClr val="bg1"/>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70BD0EC-837E-EEC7-8E4F-4E0B7787A5B4}"/>
              </a:ext>
            </a:extLst>
          </p:cNvPr>
          <p:cNvSpPr/>
          <p:nvPr/>
        </p:nvSpPr>
        <p:spPr>
          <a:xfrm>
            <a:off x="23036657" y="27958263"/>
            <a:ext cx="2534039" cy="3508050"/>
          </a:xfrm>
          <a:prstGeom prst="rect">
            <a:avLst/>
          </a:prstGeom>
          <a:solidFill>
            <a:schemeClr val="bg1"/>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
            <a:extLst>
              <a:ext uri="{FF2B5EF4-FFF2-40B4-BE49-F238E27FC236}">
                <a16:creationId xmlns:a16="http://schemas.microsoft.com/office/drawing/2014/main" id="{051D65D1-B2EC-E9F4-CF95-C6884A441BB5}"/>
              </a:ext>
            </a:extLst>
          </p:cNvPr>
          <p:cNvGrpSpPr>
            <a:grpSpLocks noChangeAspect="1"/>
          </p:cNvGrpSpPr>
          <p:nvPr/>
        </p:nvGrpSpPr>
        <p:grpSpPr>
          <a:xfrm>
            <a:off x="22632019" y="27356565"/>
            <a:ext cx="2952577" cy="4227069"/>
            <a:chOff x="0" y="0"/>
            <a:chExt cx="10591800" cy="15163800"/>
          </a:xfrm>
        </p:grpSpPr>
        <p:sp>
          <p:nvSpPr>
            <p:cNvPr id="51" name="Freeform 5">
              <a:extLst>
                <a:ext uri="{FF2B5EF4-FFF2-40B4-BE49-F238E27FC236}">
                  <a16:creationId xmlns:a16="http://schemas.microsoft.com/office/drawing/2014/main" id="{311F6300-7F1A-B7F5-7D55-58202CCF201B}"/>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5"/>
              <a:stretch>
                <a:fillRect l="-7266" r="-7266"/>
              </a:stretch>
            </a:blipFill>
          </p:spPr>
          <p:txBody>
            <a:bodyPr/>
            <a:lstStyle/>
            <a:p>
              <a:endParaRPr lang="en-US"/>
            </a:p>
          </p:txBody>
        </p:sp>
      </p:grpSp>
      <p:sp>
        <p:nvSpPr>
          <p:cNvPr id="28" name="Rectangle 27">
            <a:extLst>
              <a:ext uri="{FF2B5EF4-FFF2-40B4-BE49-F238E27FC236}">
                <a16:creationId xmlns:a16="http://schemas.microsoft.com/office/drawing/2014/main" id="{09C25A79-647B-6342-A05C-3E07019BF1B2}"/>
              </a:ext>
            </a:extLst>
          </p:cNvPr>
          <p:cNvSpPr/>
          <p:nvPr/>
        </p:nvSpPr>
        <p:spPr>
          <a:xfrm>
            <a:off x="34080513" y="28120505"/>
            <a:ext cx="2386795" cy="3365097"/>
          </a:xfrm>
          <a:prstGeom prst="rect">
            <a:avLst/>
          </a:prstGeom>
          <a:solidFill>
            <a:schemeClr val="bg1"/>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
            <a:extLst>
              <a:ext uri="{FF2B5EF4-FFF2-40B4-BE49-F238E27FC236}">
                <a16:creationId xmlns:a16="http://schemas.microsoft.com/office/drawing/2014/main" id="{10CD9FF2-E59E-CB1F-9F4D-FED6D419F9E0}"/>
              </a:ext>
            </a:extLst>
          </p:cNvPr>
          <p:cNvGrpSpPr>
            <a:grpSpLocks noChangeAspect="1"/>
          </p:cNvGrpSpPr>
          <p:nvPr/>
        </p:nvGrpSpPr>
        <p:grpSpPr>
          <a:xfrm>
            <a:off x="33498655" y="27341160"/>
            <a:ext cx="2968653" cy="4250086"/>
            <a:chOff x="0" y="0"/>
            <a:chExt cx="10591800" cy="15163800"/>
          </a:xfrm>
        </p:grpSpPr>
        <p:sp>
          <p:nvSpPr>
            <p:cNvPr id="44" name="Freeform 3">
              <a:extLst>
                <a:ext uri="{FF2B5EF4-FFF2-40B4-BE49-F238E27FC236}">
                  <a16:creationId xmlns:a16="http://schemas.microsoft.com/office/drawing/2014/main" id="{8E1EA844-0645-FEA4-F6E4-7F172B429306}"/>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6"/>
              <a:stretch>
                <a:fillRect l="-7266" r="-7266"/>
              </a:stretch>
            </a:blipFill>
          </p:spPr>
          <p:txBody>
            <a:bodyPr/>
            <a:lstStyle/>
            <a:p>
              <a:endParaRPr lang="en-US"/>
            </a:p>
          </p:txBody>
        </p:sp>
      </p:grpSp>
      <p:sp>
        <p:nvSpPr>
          <p:cNvPr id="9" name="Rectangle 8">
            <a:extLst>
              <a:ext uri="{FF2B5EF4-FFF2-40B4-BE49-F238E27FC236}">
                <a16:creationId xmlns:a16="http://schemas.microsoft.com/office/drawing/2014/main" id="{08268314-8747-5943-96FA-1E8673FD1436}"/>
              </a:ext>
            </a:extLst>
          </p:cNvPr>
          <p:cNvSpPr/>
          <p:nvPr/>
        </p:nvSpPr>
        <p:spPr>
          <a:xfrm>
            <a:off x="16330983" y="491025"/>
            <a:ext cx="16656369" cy="11486264"/>
          </a:xfrm>
          <a:prstGeom prst="rect">
            <a:avLst/>
          </a:prstGeom>
          <a:solidFill>
            <a:schemeClr val="bg1"/>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9DC5"/>
              </a:solidFill>
            </a:endParaRPr>
          </a:p>
        </p:txBody>
      </p:sp>
      <p:sp>
        <p:nvSpPr>
          <p:cNvPr id="43" name="Rectangle 42">
            <a:extLst>
              <a:ext uri="{FF2B5EF4-FFF2-40B4-BE49-F238E27FC236}">
                <a16:creationId xmlns:a16="http://schemas.microsoft.com/office/drawing/2014/main" id="{07CE3D19-01DA-2A4F-BA0F-635B2AD48442}"/>
              </a:ext>
            </a:extLst>
          </p:cNvPr>
          <p:cNvSpPr/>
          <p:nvPr/>
        </p:nvSpPr>
        <p:spPr>
          <a:xfrm>
            <a:off x="16341543" y="14687935"/>
            <a:ext cx="16656369" cy="11486264"/>
          </a:xfrm>
          <a:prstGeom prst="rect">
            <a:avLst/>
          </a:prstGeom>
          <a:solidFill>
            <a:srgbClr val="16597D"/>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87A64-A572-F64B-966C-56021B442B22}"/>
              </a:ext>
            </a:extLst>
          </p:cNvPr>
          <p:cNvSpPr/>
          <p:nvPr/>
        </p:nvSpPr>
        <p:spPr>
          <a:xfrm>
            <a:off x="16330984" y="465625"/>
            <a:ext cx="25963837" cy="11486264"/>
          </a:xfrm>
          <a:prstGeom prst="rect">
            <a:avLst/>
          </a:prstGeom>
          <a:noFill/>
          <a:ln w="19050">
            <a:noFill/>
          </a:ln>
          <a:effectLst>
            <a:glow rad="611914">
              <a:schemeClr val="accent3">
                <a:satMod val="175000"/>
                <a:alpha val="5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1C9C156-7600-C141-B9F7-A993C2E05145}"/>
              </a:ext>
            </a:extLst>
          </p:cNvPr>
          <p:cNvSpPr txBox="1"/>
          <p:nvPr/>
        </p:nvSpPr>
        <p:spPr>
          <a:xfrm>
            <a:off x="981664" y="323806"/>
            <a:ext cx="13260093" cy="8556188"/>
          </a:xfrm>
          <a:prstGeom prst="rect">
            <a:avLst/>
          </a:prstGeom>
          <a:noFill/>
        </p:spPr>
        <p:txBody>
          <a:bodyPr wrap="square" rtlCol="0">
            <a:spAutoFit/>
          </a:bodyPr>
          <a:lstStyle/>
          <a:p>
            <a:r>
              <a:rPr lang="en-US" sz="11000" b="1" dirty="0">
                <a:solidFill>
                  <a:schemeClr val="bg1"/>
                </a:solidFill>
                <a:latin typeface="+mj-lt"/>
                <a:ea typeface="Segoe UI Black" panose="020B0A02040204020203" pitchFamily="34" charset="0"/>
                <a:cs typeface="Segoe UI" panose="020B0502040204020203" pitchFamily="34" charset="0"/>
              </a:rPr>
              <a:t>The best way to manage </a:t>
            </a:r>
            <a:r>
              <a:rPr lang="en-US" sz="11000" b="1" dirty="0">
                <a:solidFill>
                  <a:schemeClr val="accent2"/>
                </a:solidFill>
                <a:latin typeface="+mj-lt"/>
                <a:ea typeface="Segoe UI Black" panose="020B0A02040204020203" pitchFamily="34" charset="0"/>
                <a:cs typeface="Segoe UI" panose="020B0502040204020203" pitchFamily="34" charset="0"/>
              </a:rPr>
              <a:t>Performance Anxiety </a:t>
            </a:r>
            <a:r>
              <a:rPr lang="en-US" sz="11000" b="1" dirty="0">
                <a:solidFill>
                  <a:schemeClr val="bg1"/>
                </a:solidFill>
                <a:latin typeface="+mj-lt"/>
                <a:ea typeface="Segoe UI Black" panose="020B0A02040204020203" pitchFamily="34" charset="0"/>
                <a:cs typeface="Segoe UI" panose="020B0502040204020203" pitchFamily="34" charset="0"/>
              </a:rPr>
              <a:t>is by doing activities that take care of your body. </a:t>
            </a:r>
          </a:p>
        </p:txBody>
      </p:sp>
      <p:sp>
        <p:nvSpPr>
          <p:cNvPr id="34" name="Rectangle 33">
            <a:extLst>
              <a:ext uri="{FF2B5EF4-FFF2-40B4-BE49-F238E27FC236}">
                <a16:creationId xmlns:a16="http://schemas.microsoft.com/office/drawing/2014/main" id="{DA5AAB3A-B830-9F4F-B6EE-F3305C8D3633}"/>
              </a:ext>
            </a:extLst>
          </p:cNvPr>
          <p:cNvSpPr/>
          <p:nvPr/>
        </p:nvSpPr>
        <p:spPr>
          <a:xfrm>
            <a:off x="16504962" y="16133676"/>
            <a:ext cx="25963837" cy="11486264"/>
          </a:xfrm>
          <a:prstGeom prst="rect">
            <a:avLst/>
          </a:prstGeom>
          <a:noFill/>
          <a:ln w="19050">
            <a:noFill/>
          </a:ln>
          <a:effectLst>
            <a:glow rad="611914">
              <a:schemeClr val="accent3">
                <a:satMod val="175000"/>
                <a:alpha val="5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2F79793C-1CF5-B64A-81E9-C58D00B92A13}"/>
              </a:ext>
            </a:extLst>
          </p:cNvPr>
          <p:cNvSpPr txBox="1">
            <a:spLocks/>
          </p:cNvSpPr>
          <p:nvPr/>
        </p:nvSpPr>
        <p:spPr>
          <a:xfrm>
            <a:off x="17597125" y="15156945"/>
            <a:ext cx="13715915" cy="1407869"/>
          </a:xfrm>
          <a:prstGeom prst="rect">
            <a:avLst/>
          </a:prstGeom>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pPr algn="ctr"/>
            <a:r>
              <a:rPr lang="en-US" sz="8800" b="1" i="0" dirty="0">
                <a:solidFill>
                  <a:schemeClr val="bg1"/>
                </a:solidFill>
                <a:cs typeface="Arial"/>
              </a:rPr>
              <a:t>Cognitive Anxiety vs. Somatic Anxiety</a:t>
            </a:r>
          </a:p>
        </p:txBody>
      </p:sp>
      <p:sp>
        <p:nvSpPr>
          <p:cNvPr id="4" name="TextBox 3">
            <a:extLst>
              <a:ext uri="{FF2B5EF4-FFF2-40B4-BE49-F238E27FC236}">
                <a16:creationId xmlns:a16="http://schemas.microsoft.com/office/drawing/2014/main" id="{CA4311BE-37E6-474E-A84B-099E137E590F}"/>
              </a:ext>
            </a:extLst>
          </p:cNvPr>
          <p:cNvSpPr txBox="1"/>
          <p:nvPr/>
        </p:nvSpPr>
        <p:spPr>
          <a:xfrm>
            <a:off x="16196877" y="12537550"/>
            <a:ext cx="26611060" cy="1569660"/>
          </a:xfrm>
          <a:prstGeom prst="rect">
            <a:avLst/>
          </a:prstGeom>
          <a:noFill/>
        </p:spPr>
        <p:txBody>
          <a:bodyPr wrap="square" rtlCol="0">
            <a:spAutoFit/>
          </a:bodyPr>
          <a:lstStyle/>
          <a:p>
            <a:pPr algn="ctr"/>
            <a:r>
              <a:rPr lang="en-US" sz="4800" b="1" dirty="0"/>
              <a:t>Lower self-reported anxiety </a:t>
            </a:r>
            <a:r>
              <a:rPr lang="en-US" sz="4800" dirty="0"/>
              <a:t>correlated to </a:t>
            </a:r>
            <a:r>
              <a:rPr lang="en-US" sz="4800" b="1" dirty="0"/>
              <a:t>a higher performance rating. Lower perceived anxiety </a:t>
            </a:r>
            <a:r>
              <a:rPr lang="en-US" sz="4800" dirty="0"/>
              <a:t>also correlated with </a:t>
            </a:r>
            <a:r>
              <a:rPr lang="en-US" sz="4800" b="1" dirty="0"/>
              <a:t>higher ratings</a:t>
            </a:r>
            <a:endParaRPr lang="en-US" sz="4800" dirty="0"/>
          </a:p>
        </p:txBody>
      </p:sp>
      <p:sp>
        <p:nvSpPr>
          <p:cNvPr id="45" name="TextBox 44">
            <a:extLst>
              <a:ext uri="{FF2B5EF4-FFF2-40B4-BE49-F238E27FC236}">
                <a16:creationId xmlns:a16="http://schemas.microsoft.com/office/drawing/2014/main" id="{39900B03-04A5-1141-9CE1-64D001985B78}"/>
              </a:ext>
            </a:extLst>
          </p:cNvPr>
          <p:cNvSpPr txBox="1"/>
          <p:nvPr/>
        </p:nvSpPr>
        <p:spPr>
          <a:xfrm>
            <a:off x="981665" y="9162324"/>
            <a:ext cx="13260091" cy="1107996"/>
          </a:xfrm>
          <a:prstGeom prst="rect">
            <a:avLst/>
          </a:prstGeom>
          <a:noFill/>
        </p:spPr>
        <p:txBody>
          <a:bodyPr wrap="square" rtlCol="0">
            <a:spAutoFit/>
          </a:bodyPr>
          <a:lstStyle/>
          <a:p>
            <a:r>
              <a:rPr lang="en-US" sz="6600" b="1" dirty="0">
                <a:solidFill>
                  <a:schemeClr val="accent2"/>
                </a:solidFill>
                <a:latin typeface="+mj-lt"/>
              </a:rPr>
              <a:t>Stage Fright and Performers</a:t>
            </a:r>
          </a:p>
        </p:txBody>
      </p:sp>
      <p:sp>
        <p:nvSpPr>
          <p:cNvPr id="46" name="TextBox 45">
            <a:extLst>
              <a:ext uri="{FF2B5EF4-FFF2-40B4-BE49-F238E27FC236}">
                <a16:creationId xmlns:a16="http://schemas.microsoft.com/office/drawing/2014/main" id="{7A442651-B70D-9C42-8C8D-D60E5BABA2A1}"/>
              </a:ext>
            </a:extLst>
          </p:cNvPr>
          <p:cNvSpPr txBox="1"/>
          <p:nvPr/>
        </p:nvSpPr>
        <p:spPr>
          <a:xfrm>
            <a:off x="981663" y="9771826"/>
            <a:ext cx="13260093" cy="9325630"/>
          </a:xfrm>
          <a:prstGeom prst="rect">
            <a:avLst/>
          </a:prstGeom>
          <a:noFill/>
        </p:spPr>
        <p:txBody>
          <a:bodyPr wrap="square" rtlCol="0">
            <a:spAutoFit/>
          </a:bodyPr>
          <a:lstStyle/>
          <a:p>
            <a:pPr fontAlgn="base"/>
            <a:r>
              <a:rPr lang="en-US" sz="4000" dirty="0">
                <a:solidFill>
                  <a:schemeClr val="bg1"/>
                </a:solidFill>
              </a:rPr>
              <a:t>​</a:t>
            </a:r>
          </a:p>
          <a:p>
            <a:pPr marL="571500" indent="-571500" fontAlgn="base">
              <a:buClr>
                <a:srgbClr val="01ADD8"/>
              </a:buClr>
              <a:buFont typeface="Arial" panose="020B0604020202020204" pitchFamily="34" charset="0"/>
              <a:buChar char="•"/>
            </a:pPr>
            <a:r>
              <a:rPr lang="en-US" sz="4000" dirty="0">
                <a:solidFill>
                  <a:schemeClr val="bg1"/>
                </a:solidFill>
              </a:rPr>
              <a:t>Performance anxiety is the most common stated fear and can be the primary limiting factor for success in the careers of performers. Our research aimed to uncover strategies for managing this ‘stage fright’ on the day of a performance.</a:t>
            </a:r>
          </a:p>
          <a:p>
            <a:pPr marL="571500" indent="-571500" fontAlgn="base">
              <a:buClr>
                <a:srgbClr val="01ADD8"/>
              </a:buClr>
              <a:buFont typeface="Arial" panose="020B0604020202020204" pitchFamily="34" charset="0"/>
              <a:buChar char="•"/>
            </a:pPr>
            <a:endParaRPr lang="en-US" sz="4000" dirty="0">
              <a:solidFill>
                <a:schemeClr val="bg1"/>
              </a:solidFill>
            </a:endParaRPr>
          </a:p>
          <a:p>
            <a:pPr marL="1028700" lvl="1" indent="-571500" fontAlgn="base">
              <a:buClr>
                <a:schemeClr val="accent2"/>
              </a:buClr>
              <a:buFont typeface="Wingdings" panose="05000000000000000000" pitchFamily="2" charset="2"/>
              <a:buChar char="v"/>
            </a:pPr>
            <a:r>
              <a:rPr lang="en-US" sz="4000" dirty="0">
                <a:solidFill>
                  <a:schemeClr val="bg1"/>
                </a:solidFill>
              </a:rPr>
              <a:t>How do professional pianists deal with performance anxiety?</a:t>
            </a:r>
          </a:p>
          <a:p>
            <a:pPr marL="1028700" lvl="1" indent="-571500" fontAlgn="base">
              <a:buClr>
                <a:schemeClr val="accent2"/>
              </a:buClr>
              <a:buFont typeface="Wingdings" panose="05000000000000000000" pitchFamily="2" charset="2"/>
              <a:buChar char="v"/>
            </a:pPr>
            <a:r>
              <a:rPr lang="en-US" sz="4000" dirty="0">
                <a:solidFill>
                  <a:schemeClr val="bg1"/>
                </a:solidFill>
              </a:rPr>
              <a:t>Does audience-perceived performance anxiety correlate with self-reported performance anxiety?</a:t>
            </a:r>
          </a:p>
          <a:p>
            <a:pPr marL="1028700" lvl="1" indent="-571500" fontAlgn="base">
              <a:buClr>
                <a:schemeClr val="accent2"/>
              </a:buClr>
              <a:buFont typeface="Wingdings" panose="05000000000000000000" pitchFamily="2" charset="2"/>
              <a:buChar char="v"/>
            </a:pPr>
            <a:r>
              <a:rPr lang="en-US" sz="4000" dirty="0">
                <a:solidFill>
                  <a:schemeClr val="bg1"/>
                </a:solidFill>
              </a:rPr>
              <a:t>Which performance anxiety management strategies are most beneficial?</a:t>
            </a:r>
          </a:p>
          <a:p>
            <a:pPr marL="1028700" lvl="1" indent="-571500" fontAlgn="base">
              <a:buClr>
                <a:schemeClr val="accent2"/>
              </a:buClr>
              <a:buFont typeface="Wingdings" panose="05000000000000000000" pitchFamily="2" charset="2"/>
              <a:buChar char="v"/>
            </a:pPr>
            <a:r>
              <a:rPr lang="en-US" sz="4000" dirty="0">
                <a:solidFill>
                  <a:schemeClr val="bg1"/>
                </a:solidFill>
              </a:rPr>
              <a:t>What warm-up strategies correlate with less stress during a performance?</a:t>
            </a:r>
          </a:p>
          <a:p>
            <a:pPr fontAlgn="base"/>
            <a:r>
              <a:rPr lang="en-US" sz="4000" dirty="0">
                <a:solidFill>
                  <a:schemeClr val="bg1"/>
                </a:solidFill>
              </a:rPr>
              <a:t>​</a:t>
            </a:r>
          </a:p>
        </p:txBody>
      </p:sp>
      <p:sp>
        <p:nvSpPr>
          <p:cNvPr id="47" name="TextBox 46">
            <a:extLst>
              <a:ext uri="{FF2B5EF4-FFF2-40B4-BE49-F238E27FC236}">
                <a16:creationId xmlns:a16="http://schemas.microsoft.com/office/drawing/2014/main" id="{10734F26-7A3F-CC4F-8555-91153B473BDF}"/>
              </a:ext>
            </a:extLst>
          </p:cNvPr>
          <p:cNvSpPr txBox="1"/>
          <p:nvPr/>
        </p:nvSpPr>
        <p:spPr>
          <a:xfrm>
            <a:off x="914401" y="25569486"/>
            <a:ext cx="12900383" cy="1107996"/>
          </a:xfrm>
          <a:prstGeom prst="rect">
            <a:avLst/>
          </a:prstGeom>
          <a:noFill/>
        </p:spPr>
        <p:txBody>
          <a:bodyPr wrap="square" rtlCol="0">
            <a:spAutoFit/>
          </a:bodyPr>
          <a:lstStyle/>
          <a:p>
            <a:r>
              <a:rPr lang="en-US" sz="6600" b="1" dirty="0">
                <a:solidFill>
                  <a:schemeClr val="accent2"/>
                </a:solidFill>
                <a:latin typeface="MillerBanner Black" panose="02000504090000020003" pitchFamily="50" charset="0"/>
              </a:rPr>
              <a:t>It’s Best to Focus on Your Well-Being</a:t>
            </a:r>
          </a:p>
        </p:txBody>
      </p:sp>
      <p:sp>
        <p:nvSpPr>
          <p:cNvPr id="48" name="TextBox 47">
            <a:extLst>
              <a:ext uri="{FF2B5EF4-FFF2-40B4-BE49-F238E27FC236}">
                <a16:creationId xmlns:a16="http://schemas.microsoft.com/office/drawing/2014/main" id="{F7B6A2DC-2796-704C-AAEE-B5F6E5D9C728}"/>
              </a:ext>
            </a:extLst>
          </p:cNvPr>
          <p:cNvSpPr txBox="1"/>
          <p:nvPr/>
        </p:nvSpPr>
        <p:spPr>
          <a:xfrm>
            <a:off x="981663" y="26692887"/>
            <a:ext cx="13322237" cy="3785652"/>
          </a:xfrm>
          <a:prstGeom prst="rect">
            <a:avLst/>
          </a:prstGeom>
          <a:noFill/>
        </p:spPr>
        <p:txBody>
          <a:bodyPr wrap="square" rtlCol="0">
            <a:spAutoFit/>
          </a:bodyPr>
          <a:lstStyle/>
          <a:p>
            <a:pPr marL="571500" indent="-571500">
              <a:buClr>
                <a:srgbClr val="01ADD8"/>
              </a:buClr>
              <a:buFont typeface="Arial" panose="020B0604020202020204" pitchFamily="34" charset="0"/>
              <a:buChar char="•"/>
            </a:pPr>
            <a:r>
              <a:rPr lang="en-US" sz="4000" dirty="0">
                <a:solidFill>
                  <a:schemeClr val="bg1"/>
                </a:solidFill>
                <a:cs typeface="Segoe UI" panose="020B0502040204020203" pitchFamily="34" charset="0"/>
              </a:rPr>
              <a:t>Total time practicing did NOT increase confidence or performance ratings</a:t>
            </a:r>
          </a:p>
          <a:p>
            <a:pPr marL="571500" indent="-571500">
              <a:buClr>
                <a:srgbClr val="01ADD8"/>
              </a:buClr>
              <a:buFont typeface="Arial" panose="020B0604020202020204" pitchFamily="34" charset="0"/>
              <a:buChar char="•"/>
            </a:pPr>
            <a:r>
              <a:rPr lang="en-US" sz="4000" dirty="0">
                <a:solidFill>
                  <a:schemeClr val="bg1"/>
                </a:solidFill>
                <a:cs typeface="Segoe UI" panose="020B0502040204020203" pitchFamily="34" charset="0"/>
              </a:rPr>
              <a:t>It is better to do activities that optimize one’s mental and physical state.</a:t>
            </a:r>
          </a:p>
          <a:p>
            <a:pPr marL="571500" indent="-571500">
              <a:buClr>
                <a:srgbClr val="01ADD8"/>
              </a:buClr>
              <a:buFont typeface="Arial" panose="020B0604020202020204" pitchFamily="34" charset="0"/>
              <a:buChar char="•"/>
            </a:pPr>
            <a:endParaRPr lang="en-US" sz="4000" dirty="0">
              <a:solidFill>
                <a:schemeClr val="bg1"/>
              </a:solidFill>
              <a:cs typeface="Segoe UI" panose="020B0502040204020203" pitchFamily="34" charset="0"/>
            </a:endParaRPr>
          </a:p>
          <a:p>
            <a:endParaRPr lang="en-US" sz="4000" dirty="0">
              <a:solidFill>
                <a:schemeClr val="bg1"/>
              </a:solidFill>
              <a:cs typeface="Segoe UI" panose="020B0502040204020203" pitchFamily="34" charset="0"/>
            </a:endParaRPr>
          </a:p>
        </p:txBody>
      </p:sp>
      <p:sp>
        <p:nvSpPr>
          <p:cNvPr id="49" name="TextBox 48">
            <a:extLst>
              <a:ext uri="{FF2B5EF4-FFF2-40B4-BE49-F238E27FC236}">
                <a16:creationId xmlns:a16="http://schemas.microsoft.com/office/drawing/2014/main" id="{909919EA-351D-E84D-966A-4565FDC5A596}"/>
              </a:ext>
            </a:extLst>
          </p:cNvPr>
          <p:cNvSpPr txBox="1"/>
          <p:nvPr/>
        </p:nvSpPr>
        <p:spPr>
          <a:xfrm>
            <a:off x="981662" y="19137338"/>
            <a:ext cx="13322238" cy="1107996"/>
          </a:xfrm>
          <a:prstGeom prst="rect">
            <a:avLst/>
          </a:prstGeom>
          <a:noFill/>
        </p:spPr>
        <p:txBody>
          <a:bodyPr wrap="square" rtlCol="0">
            <a:spAutoFit/>
          </a:bodyPr>
          <a:lstStyle/>
          <a:p>
            <a:r>
              <a:rPr lang="en-US" sz="6600" b="1" dirty="0">
                <a:solidFill>
                  <a:schemeClr val="accent2"/>
                </a:solidFill>
                <a:latin typeface="+mj-lt"/>
              </a:rPr>
              <a:t>We Heard From Students and Pros</a:t>
            </a:r>
          </a:p>
        </p:txBody>
      </p:sp>
      <p:sp>
        <p:nvSpPr>
          <p:cNvPr id="140" name="TextBox 139">
            <a:extLst>
              <a:ext uri="{FF2B5EF4-FFF2-40B4-BE49-F238E27FC236}">
                <a16:creationId xmlns:a16="http://schemas.microsoft.com/office/drawing/2014/main" id="{5F85CEBE-B464-B84E-AE26-F8B8E13FEB5A}"/>
              </a:ext>
            </a:extLst>
          </p:cNvPr>
          <p:cNvSpPr txBox="1"/>
          <p:nvPr/>
        </p:nvSpPr>
        <p:spPr>
          <a:xfrm>
            <a:off x="873633" y="20300496"/>
            <a:ext cx="13674648" cy="5632311"/>
          </a:xfrm>
          <a:prstGeom prst="rect">
            <a:avLst/>
          </a:prstGeom>
          <a:noFill/>
        </p:spPr>
        <p:txBody>
          <a:bodyPr wrap="square" rtlCol="0">
            <a:spAutoFit/>
          </a:bodyPr>
          <a:lstStyle/>
          <a:p>
            <a:pPr marL="571500" indent="-571500">
              <a:buClr>
                <a:srgbClr val="01ADD8"/>
              </a:buClr>
              <a:buFont typeface="Arial" panose="020B0604020202020204" pitchFamily="34" charset="0"/>
              <a:buChar char="•"/>
            </a:pPr>
            <a:r>
              <a:rPr lang="en-US" sz="4000" dirty="0">
                <a:solidFill>
                  <a:schemeClr val="bg1"/>
                </a:solidFill>
                <a:cs typeface="Times New Roman" panose="02020603050405020304" pitchFamily="18" charset="0"/>
              </a:rPr>
              <a:t>Interviews with professional performing artists </a:t>
            </a:r>
          </a:p>
          <a:p>
            <a:pPr marL="571500" indent="-571500">
              <a:buClr>
                <a:srgbClr val="01ADD8"/>
              </a:buClr>
              <a:buFont typeface="Arial" panose="020B0604020202020204" pitchFamily="34" charset="0"/>
              <a:buChar char="•"/>
            </a:pPr>
            <a:r>
              <a:rPr lang="en-US" sz="4000" dirty="0">
                <a:solidFill>
                  <a:schemeClr val="bg1"/>
                </a:solidFill>
                <a:cs typeface="Times New Roman" panose="02020603050405020304" pitchFamily="18" charset="0"/>
              </a:rPr>
              <a:t>Student surveys</a:t>
            </a:r>
          </a:p>
          <a:p>
            <a:pPr marL="571500" indent="-571500">
              <a:buClr>
                <a:srgbClr val="01ADD8"/>
              </a:buClr>
              <a:buFont typeface="Arial" panose="020B0604020202020204" pitchFamily="34" charset="0"/>
              <a:buChar char="•"/>
            </a:pPr>
            <a:r>
              <a:rPr lang="en-US" sz="4000" dirty="0">
                <a:solidFill>
                  <a:schemeClr val="bg1"/>
                </a:solidFill>
                <a:cs typeface="Times New Roman" panose="02020603050405020304" pitchFamily="18" charset="0"/>
              </a:rPr>
              <a:t>Competitive state anxiety inventory</a:t>
            </a:r>
          </a:p>
          <a:p>
            <a:pPr marL="571500" indent="-571500">
              <a:buClr>
                <a:srgbClr val="01ADD8"/>
              </a:buClr>
              <a:buFont typeface="Arial" panose="020B0604020202020204" pitchFamily="34" charset="0"/>
              <a:buChar char="•"/>
            </a:pPr>
            <a:r>
              <a:rPr lang="en-US" sz="4000" dirty="0">
                <a:solidFill>
                  <a:schemeClr val="bg1"/>
                </a:solidFill>
                <a:cs typeface="Times New Roman" panose="02020603050405020304" pitchFamily="18" charset="0"/>
              </a:rPr>
              <a:t>Recording warmups for video analysis</a:t>
            </a:r>
          </a:p>
          <a:p>
            <a:pPr marL="571500" indent="-571500">
              <a:buClr>
                <a:srgbClr val="01ADD8"/>
              </a:buClr>
              <a:buFont typeface="Arial" panose="020B0604020202020204" pitchFamily="34" charset="0"/>
              <a:buChar char="•"/>
            </a:pPr>
            <a:r>
              <a:rPr lang="en-US" sz="4000" dirty="0">
                <a:solidFill>
                  <a:schemeClr val="bg1"/>
                </a:solidFill>
                <a:cs typeface="Times New Roman" panose="02020603050405020304" pitchFamily="18" charset="0"/>
              </a:rPr>
              <a:t>Performance ratings by International Jury</a:t>
            </a:r>
          </a:p>
          <a:p>
            <a:pPr marL="571500" indent="-571500">
              <a:buClr>
                <a:srgbClr val="01ADD8"/>
              </a:buClr>
              <a:buFont typeface="Arial" panose="020B0604020202020204" pitchFamily="34" charset="0"/>
              <a:buChar char="•"/>
            </a:pPr>
            <a:r>
              <a:rPr lang="en-US" sz="4000" dirty="0">
                <a:solidFill>
                  <a:schemeClr val="bg1"/>
                </a:solidFill>
                <a:cs typeface="Times New Roman" panose="02020603050405020304" pitchFamily="18" charset="0"/>
              </a:rPr>
              <a:t>Perceived vs. self-reported anxiety rankings</a:t>
            </a:r>
          </a:p>
          <a:p>
            <a:pPr>
              <a:buClr>
                <a:srgbClr val="01ADD8"/>
              </a:buClr>
            </a:pPr>
            <a:endParaRPr lang="en-US" sz="4000" dirty="0">
              <a:solidFill>
                <a:schemeClr val="bg1"/>
              </a:solidFill>
              <a:cs typeface="Times New Roman" panose="02020603050405020304" pitchFamily="18" charset="0"/>
            </a:endParaRPr>
          </a:p>
          <a:p>
            <a:pPr>
              <a:buClr>
                <a:srgbClr val="01ADD8"/>
              </a:buClr>
            </a:pPr>
            <a:r>
              <a:rPr lang="en-US" sz="4000" i="1" dirty="0">
                <a:solidFill>
                  <a:schemeClr val="bg1"/>
                </a:solidFill>
                <a:cs typeface="Times New Roman" panose="02020603050405020304" pitchFamily="18" charset="0"/>
              </a:rPr>
              <a:t>Collected from the International Jury and student competitors.</a:t>
            </a:r>
          </a:p>
          <a:p>
            <a:endParaRPr lang="en-US" sz="4000" dirty="0">
              <a:solidFill>
                <a:schemeClr val="bg1"/>
              </a:solidFill>
              <a:cs typeface="Times New Roman" panose="02020603050405020304" pitchFamily="18" charset="0"/>
            </a:endParaRPr>
          </a:p>
        </p:txBody>
      </p:sp>
      <p:sp>
        <p:nvSpPr>
          <p:cNvPr id="16" name="Rectangle 15">
            <a:extLst>
              <a:ext uri="{FF2B5EF4-FFF2-40B4-BE49-F238E27FC236}">
                <a16:creationId xmlns:a16="http://schemas.microsoft.com/office/drawing/2014/main" id="{D5E93A03-0431-0931-159E-556CEF15060A}"/>
              </a:ext>
            </a:extLst>
          </p:cNvPr>
          <p:cNvSpPr/>
          <p:nvPr/>
        </p:nvSpPr>
        <p:spPr>
          <a:xfrm>
            <a:off x="34130705" y="14695394"/>
            <a:ext cx="8613648" cy="11478805"/>
          </a:xfrm>
          <a:prstGeom prst="rect">
            <a:avLst/>
          </a:prstGeom>
          <a:solidFill>
            <a:srgbClr val="FFFFFF"/>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26">
            <a:extLst>
              <a:ext uri="{FF2B5EF4-FFF2-40B4-BE49-F238E27FC236}">
                <a16:creationId xmlns:a16="http://schemas.microsoft.com/office/drawing/2014/main" id="{B30C8B6A-689F-12D8-6221-B7DDA4E4E774}"/>
              </a:ext>
            </a:extLst>
          </p:cNvPr>
          <p:cNvSpPr txBox="1"/>
          <p:nvPr/>
        </p:nvSpPr>
        <p:spPr>
          <a:xfrm>
            <a:off x="22015316" y="704688"/>
            <a:ext cx="4890031" cy="1046440"/>
          </a:xfrm>
          <a:prstGeom prst="rect">
            <a:avLst/>
          </a:prstGeom>
        </p:spPr>
        <p:txBody>
          <a:bodyPr wrap="square" lIns="0" tIns="0" rIns="0" bIns="0" rtlCol="0" anchor="t">
            <a:spAutoFit/>
          </a:bodyPr>
          <a:lstStyle/>
          <a:p>
            <a:pPr marL="0" lvl="0" indent="0" algn="ctr">
              <a:spcBef>
                <a:spcPct val="0"/>
              </a:spcBef>
            </a:pPr>
            <a:r>
              <a:rPr lang="en-US" sz="6800" dirty="0">
                <a:solidFill>
                  <a:schemeClr val="tx2"/>
                </a:solidFill>
                <a:cs typeface="Calibri Light" panose="020F0302020204030204" pitchFamily="34" charset="0"/>
              </a:rPr>
              <a:t>Cognitive</a:t>
            </a:r>
          </a:p>
        </p:txBody>
      </p:sp>
      <p:sp>
        <p:nvSpPr>
          <p:cNvPr id="37" name="TextBox 27">
            <a:extLst>
              <a:ext uri="{FF2B5EF4-FFF2-40B4-BE49-F238E27FC236}">
                <a16:creationId xmlns:a16="http://schemas.microsoft.com/office/drawing/2014/main" id="{F99267A6-C919-51F5-B62B-0A6B70C10E6D}"/>
              </a:ext>
            </a:extLst>
          </p:cNvPr>
          <p:cNvSpPr txBox="1"/>
          <p:nvPr/>
        </p:nvSpPr>
        <p:spPr>
          <a:xfrm>
            <a:off x="28187366" y="699641"/>
            <a:ext cx="4378109" cy="1046440"/>
          </a:xfrm>
          <a:prstGeom prst="rect">
            <a:avLst/>
          </a:prstGeom>
        </p:spPr>
        <p:txBody>
          <a:bodyPr wrap="square" lIns="0" tIns="0" rIns="0" bIns="0" rtlCol="0" anchor="t">
            <a:spAutoFit/>
          </a:bodyPr>
          <a:lstStyle/>
          <a:p>
            <a:pPr marL="0" lvl="0" indent="0" algn="ctr">
              <a:spcBef>
                <a:spcPct val="0"/>
              </a:spcBef>
            </a:pPr>
            <a:r>
              <a:rPr lang="en-US" sz="6800" dirty="0">
                <a:solidFill>
                  <a:schemeClr val="tx2"/>
                </a:solidFill>
                <a:cs typeface="Calibri Light" panose="020F0302020204030204" pitchFamily="34" charset="0"/>
              </a:rPr>
              <a:t>Affective</a:t>
            </a:r>
          </a:p>
        </p:txBody>
      </p:sp>
      <p:sp>
        <p:nvSpPr>
          <p:cNvPr id="142" name="AutoShape 16">
            <a:extLst>
              <a:ext uri="{FF2B5EF4-FFF2-40B4-BE49-F238E27FC236}">
                <a16:creationId xmlns:a16="http://schemas.microsoft.com/office/drawing/2014/main" id="{249A02AF-FDBD-3E5F-8F15-7123137E44C0}"/>
              </a:ext>
            </a:extLst>
          </p:cNvPr>
          <p:cNvSpPr/>
          <p:nvPr/>
        </p:nvSpPr>
        <p:spPr>
          <a:xfrm rot="5400000" flipV="1">
            <a:off x="21543361" y="509846"/>
            <a:ext cx="6109153" cy="16825736"/>
          </a:xfrm>
          <a:prstGeom prst="rect">
            <a:avLst/>
          </a:prstGeom>
          <a:solidFill>
            <a:srgbClr val="16597D"/>
          </a:solidFill>
        </p:spPr>
        <p:txBody>
          <a:bodyPr/>
          <a:lstStyle/>
          <a:p>
            <a:endParaRPr lang="en-US" dirty="0">
              <a:solidFill>
                <a:srgbClr val="7C9DC5"/>
              </a:solidFill>
            </a:endParaRPr>
          </a:p>
        </p:txBody>
      </p:sp>
      <p:sp>
        <p:nvSpPr>
          <p:cNvPr id="141" name="TextBox 140">
            <a:extLst>
              <a:ext uri="{FF2B5EF4-FFF2-40B4-BE49-F238E27FC236}">
                <a16:creationId xmlns:a16="http://schemas.microsoft.com/office/drawing/2014/main" id="{DC842196-283A-655D-A580-127CE79C74A4}"/>
              </a:ext>
            </a:extLst>
          </p:cNvPr>
          <p:cNvSpPr txBox="1"/>
          <p:nvPr/>
        </p:nvSpPr>
        <p:spPr>
          <a:xfrm>
            <a:off x="16643484" y="8327506"/>
            <a:ext cx="5523950" cy="830997"/>
          </a:xfrm>
          <a:prstGeom prst="rect">
            <a:avLst/>
          </a:prstGeom>
          <a:noFill/>
        </p:spPr>
        <p:txBody>
          <a:bodyPr wrap="square" rtlCol="0">
            <a:spAutoFit/>
          </a:bodyPr>
          <a:lstStyle/>
          <a:p>
            <a:pPr>
              <a:buClr>
                <a:schemeClr val="bg1"/>
              </a:buClr>
            </a:pPr>
            <a:endParaRPr lang="en-US" sz="4800" dirty="0">
              <a:solidFill>
                <a:schemeClr val="bg1"/>
              </a:solidFill>
            </a:endParaRPr>
          </a:p>
        </p:txBody>
      </p:sp>
      <p:sp>
        <p:nvSpPr>
          <p:cNvPr id="143" name="Freeform 2">
            <a:extLst>
              <a:ext uri="{FF2B5EF4-FFF2-40B4-BE49-F238E27FC236}">
                <a16:creationId xmlns:a16="http://schemas.microsoft.com/office/drawing/2014/main" id="{FDDF46D3-6437-62A2-D632-8F691F23DDA2}"/>
              </a:ext>
            </a:extLst>
          </p:cNvPr>
          <p:cNvSpPr/>
          <p:nvPr/>
        </p:nvSpPr>
        <p:spPr>
          <a:xfrm>
            <a:off x="17495807" y="1970747"/>
            <a:ext cx="1504963" cy="3660644"/>
          </a:xfrm>
          <a:custGeom>
            <a:avLst/>
            <a:gdLst/>
            <a:ahLst/>
            <a:cxnLst/>
            <a:rect l="l" t="t" r="r" b="b"/>
            <a:pathLst>
              <a:path w="2361518" h="5367085">
                <a:moveTo>
                  <a:pt x="0" y="0"/>
                </a:moveTo>
                <a:lnTo>
                  <a:pt x="2361517" y="0"/>
                </a:lnTo>
                <a:lnTo>
                  <a:pt x="2361517" y="5367086"/>
                </a:lnTo>
                <a:lnTo>
                  <a:pt x="0" y="53670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4" name="Freeform 3">
            <a:extLst>
              <a:ext uri="{FF2B5EF4-FFF2-40B4-BE49-F238E27FC236}">
                <a16:creationId xmlns:a16="http://schemas.microsoft.com/office/drawing/2014/main" id="{C29A508F-3585-EE62-9CDE-75B9B15F517E}"/>
              </a:ext>
            </a:extLst>
          </p:cNvPr>
          <p:cNvSpPr/>
          <p:nvPr/>
        </p:nvSpPr>
        <p:spPr>
          <a:xfrm>
            <a:off x="22737692" y="2106802"/>
            <a:ext cx="3660633" cy="3484176"/>
          </a:xfrm>
          <a:custGeom>
            <a:avLst/>
            <a:gdLst/>
            <a:ahLst/>
            <a:cxnLst/>
            <a:rect l="l" t="t" r="r" b="b"/>
            <a:pathLst>
              <a:path w="5322015" h="5288753">
                <a:moveTo>
                  <a:pt x="0" y="0"/>
                </a:moveTo>
                <a:lnTo>
                  <a:pt x="5322015" y="0"/>
                </a:lnTo>
                <a:lnTo>
                  <a:pt x="5322015" y="5288753"/>
                </a:lnTo>
                <a:lnTo>
                  <a:pt x="0" y="52887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5" name="Freeform 4">
            <a:extLst>
              <a:ext uri="{FF2B5EF4-FFF2-40B4-BE49-F238E27FC236}">
                <a16:creationId xmlns:a16="http://schemas.microsoft.com/office/drawing/2014/main" id="{D2F03FC4-8962-A9AF-5E1D-50435B309BB6}"/>
              </a:ext>
            </a:extLst>
          </p:cNvPr>
          <p:cNvSpPr/>
          <p:nvPr/>
        </p:nvSpPr>
        <p:spPr>
          <a:xfrm>
            <a:off x="28544054" y="2313485"/>
            <a:ext cx="3660633" cy="2968411"/>
          </a:xfrm>
          <a:custGeom>
            <a:avLst/>
            <a:gdLst/>
            <a:ahLst/>
            <a:cxnLst/>
            <a:rect l="l" t="t" r="r" b="b"/>
            <a:pathLst>
              <a:path w="5333427" h="4680082">
                <a:moveTo>
                  <a:pt x="0" y="0"/>
                </a:moveTo>
                <a:lnTo>
                  <a:pt x="5333427" y="0"/>
                </a:lnTo>
                <a:lnTo>
                  <a:pt x="5333427" y="4680082"/>
                </a:lnTo>
                <a:lnTo>
                  <a:pt x="0" y="46800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79893F9A-1659-4687-D48C-81AE1190D4E0}"/>
              </a:ext>
            </a:extLst>
          </p:cNvPr>
          <p:cNvSpPr txBox="1"/>
          <p:nvPr/>
        </p:nvSpPr>
        <p:spPr>
          <a:xfrm>
            <a:off x="16780516" y="31725223"/>
            <a:ext cx="3961227" cy="830997"/>
          </a:xfrm>
          <a:prstGeom prst="rect">
            <a:avLst/>
          </a:prstGeom>
          <a:noFill/>
        </p:spPr>
        <p:txBody>
          <a:bodyPr wrap="square" rtlCol="0">
            <a:spAutoFit/>
          </a:bodyPr>
          <a:lstStyle/>
          <a:p>
            <a:r>
              <a:rPr lang="en-US" sz="4800" dirty="0">
                <a:latin typeface="+mj-lt"/>
              </a:rPr>
              <a:t>Abigail</a:t>
            </a:r>
            <a:r>
              <a:rPr lang="en-US" sz="4800" dirty="0"/>
              <a:t> Tilton</a:t>
            </a:r>
          </a:p>
        </p:txBody>
      </p:sp>
      <p:sp>
        <p:nvSpPr>
          <p:cNvPr id="30" name="TextBox 29">
            <a:extLst>
              <a:ext uri="{FF2B5EF4-FFF2-40B4-BE49-F238E27FC236}">
                <a16:creationId xmlns:a16="http://schemas.microsoft.com/office/drawing/2014/main" id="{796BB73C-731F-2F1F-090C-EBF9D5B6ED50}"/>
              </a:ext>
            </a:extLst>
          </p:cNvPr>
          <p:cNvSpPr txBox="1"/>
          <p:nvPr/>
        </p:nvSpPr>
        <p:spPr>
          <a:xfrm>
            <a:off x="27255330" y="31774640"/>
            <a:ext cx="5224653" cy="830997"/>
          </a:xfrm>
          <a:prstGeom prst="rect">
            <a:avLst/>
          </a:prstGeom>
          <a:noFill/>
        </p:spPr>
        <p:txBody>
          <a:bodyPr wrap="square" rtlCol="0">
            <a:spAutoFit/>
          </a:bodyPr>
          <a:lstStyle/>
          <a:p>
            <a:r>
              <a:rPr lang="en-US" sz="4800" dirty="0">
                <a:latin typeface="+mj-lt"/>
              </a:rPr>
              <a:t>Valerie </a:t>
            </a:r>
            <a:r>
              <a:rPr lang="en-US" sz="4800" dirty="0" err="1">
                <a:latin typeface="+mj-lt"/>
              </a:rPr>
              <a:t>McGeean</a:t>
            </a:r>
            <a:endParaRPr lang="en-US" sz="4800" dirty="0"/>
          </a:p>
        </p:txBody>
      </p:sp>
      <p:sp>
        <p:nvSpPr>
          <p:cNvPr id="31" name="TextBox 30">
            <a:extLst>
              <a:ext uri="{FF2B5EF4-FFF2-40B4-BE49-F238E27FC236}">
                <a16:creationId xmlns:a16="http://schemas.microsoft.com/office/drawing/2014/main" id="{3D680DAA-99DC-59AB-53E1-F05F654BE1AD}"/>
              </a:ext>
            </a:extLst>
          </p:cNvPr>
          <p:cNvSpPr txBox="1"/>
          <p:nvPr/>
        </p:nvSpPr>
        <p:spPr>
          <a:xfrm>
            <a:off x="22161236" y="31724608"/>
            <a:ext cx="3961227" cy="830997"/>
          </a:xfrm>
          <a:prstGeom prst="rect">
            <a:avLst/>
          </a:prstGeom>
          <a:noFill/>
        </p:spPr>
        <p:txBody>
          <a:bodyPr wrap="square" rtlCol="0">
            <a:spAutoFit/>
          </a:bodyPr>
          <a:lstStyle/>
          <a:p>
            <a:r>
              <a:rPr lang="en-US" sz="4800" dirty="0">
                <a:latin typeface="+mj-lt"/>
              </a:rPr>
              <a:t>Adam Bowen</a:t>
            </a:r>
            <a:endParaRPr lang="en-US" sz="4800" dirty="0"/>
          </a:p>
        </p:txBody>
      </p:sp>
      <p:sp>
        <p:nvSpPr>
          <p:cNvPr id="33" name="TextBox 32">
            <a:extLst>
              <a:ext uri="{FF2B5EF4-FFF2-40B4-BE49-F238E27FC236}">
                <a16:creationId xmlns:a16="http://schemas.microsoft.com/office/drawing/2014/main" id="{21AC5F00-14A7-9E48-DC2F-E389F6FC9103}"/>
              </a:ext>
            </a:extLst>
          </p:cNvPr>
          <p:cNvSpPr txBox="1"/>
          <p:nvPr/>
        </p:nvSpPr>
        <p:spPr>
          <a:xfrm>
            <a:off x="33397932" y="31725223"/>
            <a:ext cx="3961227" cy="830997"/>
          </a:xfrm>
          <a:prstGeom prst="rect">
            <a:avLst/>
          </a:prstGeom>
          <a:noFill/>
        </p:spPr>
        <p:txBody>
          <a:bodyPr wrap="square" rtlCol="0">
            <a:spAutoFit/>
          </a:bodyPr>
          <a:lstStyle/>
          <a:p>
            <a:r>
              <a:rPr lang="en-US" sz="4800" dirty="0">
                <a:latin typeface="+mj-lt"/>
              </a:rPr>
              <a:t>Audry Ricks</a:t>
            </a:r>
            <a:endParaRPr lang="en-US" sz="4800" dirty="0"/>
          </a:p>
        </p:txBody>
      </p:sp>
      <p:sp>
        <p:nvSpPr>
          <p:cNvPr id="35" name="TextBox 34">
            <a:extLst>
              <a:ext uri="{FF2B5EF4-FFF2-40B4-BE49-F238E27FC236}">
                <a16:creationId xmlns:a16="http://schemas.microsoft.com/office/drawing/2014/main" id="{046856A7-F5A5-471E-035B-D795889FBCE4}"/>
              </a:ext>
            </a:extLst>
          </p:cNvPr>
          <p:cNvSpPr txBox="1"/>
          <p:nvPr/>
        </p:nvSpPr>
        <p:spPr>
          <a:xfrm>
            <a:off x="38384394" y="31774642"/>
            <a:ext cx="3961227" cy="830997"/>
          </a:xfrm>
          <a:prstGeom prst="rect">
            <a:avLst/>
          </a:prstGeom>
          <a:noFill/>
        </p:spPr>
        <p:txBody>
          <a:bodyPr wrap="square" rtlCol="0">
            <a:spAutoFit/>
          </a:bodyPr>
          <a:lstStyle/>
          <a:p>
            <a:r>
              <a:rPr lang="en-US" sz="4800" dirty="0">
                <a:latin typeface="+mj-lt"/>
              </a:rPr>
              <a:t>Dr. Cahill Smith</a:t>
            </a:r>
            <a:endParaRPr lang="en-US" sz="4800" dirty="0"/>
          </a:p>
        </p:txBody>
      </p:sp>
      <p:grpSp>
        <p:nvGrpSpPr>
          <p:cNvPr id="183" name="Group 7">
            <a:extLst>
              <a:ext uri="{FF2B5EF4-FFF2-40B4-BE49-F238E27FC236}">
                <a16:creationId xmlns:a16="http://schemas.microsoft.com/office/drawing/2014/main" id="{4AC86477-E455-7318-7CF0-015E41CE5E4F}"/>
              </a:ext>
            </a:extLst>
          </p:cNvPr>
          <p:cNvGrpSpPr/>
          <p:nvPr/>
        </p:nvGrpSpPr>
        <p:grpSpPr>
          <a:xfrm>
            <a:off x="16764940" y="16084392"/>
            <a:ext cx="16508526" cy="9854235"/>
            <a:chOff x="-45897" y="-249866"/>
            <a:chExt cx="16294026" cy="8373309"/>
          </a:xfrm>
        </p:grpSpPr>
        <p:sp>
          <p:nvSpPr>
            <p:cNvPr id="184" name="Freeform 8">
              <a:extLst>
                <a:ext uri="{FF2B5EF4-FFF2-40B4-BE49-F238E27FC236}">
                  <a16:creationId xmlns:a16="http://schemas.microsoft.com/office/drawing/2014/main" id="{00C77B3B-458D-3AA5-53B2-02C258407456}"/>
                </a:ext>
              </a:extLst>
            </p:cNvPr>
            <p:cNvSpPr/>
            <p:nvPr/>
          </p:nvSpPr>
          <p:spPr>
            <a:xfrm>
              <a:off x="231902" y="226216"/>
              <a:ext cx="15111476" cy="7379055"/>
            </a:xfrm>
            <a:custGeom>
              <a:avLst/>
              <a:gdLst/>
              <a:ahLst/>
              <a:cxnLst/>
              <a:rect l="l" t="t" r="r" b="b"/>
              <a:pathLst>
                <a:path w="15575281" h="7582702">
                  <a:moveTo>
                    <a:pt x="0" y="0"/>
                  </a:moveTo>
                  <a:lnTo>
                    <a:pt x="15575281" y="0"/>
                  </a:lnTo>
                  <a:lnTo>
                    <a:pt x="15575281" y="7582702"/>
                  </a:lnTo>
                  <a:lnTo>
                    <a:pt x="0" y="7582702"/>
                  </a:lnTo>
                  <a:lnTo>
                    <a:pt x="0" y="0"/>
                  </a:lnTo>
                  <a:close/>
                </a:path>
              </a:pathLst>
            </a:custGeom>
            <a:blipFill>
              <a:blip r:embed="rId13"/>
              <a:stretch>
                <a:fillRect/>
              </a:stretch>
            </a:blipFill>
          </p:spPr>
          <p:txBody>
            <a:bodyPr/>
            <a:lstStyle/>
            <a:p>
              <a:endParaRPr lang="en-US" sz="6480"/>
            </a:p>
          </p:txBody>
        </p:sp>
        <p:sp>
          <p:nvSpPr>
            <p:cNvPr id="185" name="TextBox 9">
              <a:extLst>
                <a:ext uri="{FF2B5EF4-FFF2-40B4-BE49-F238E27FC236}">
                  <a16:creationId xmlns:a16="http://schemas.microsoft.com/office/drawing/2014/main" id="{92EB4E41-1CBD-4AAF-9D06-7A01AA2FE671}"/>
                </a:ext>
              </a:extLst>
            </p:cNvPr>
            <p:cNvSpPr txBox="1"/>
            <p:nvPr/>
          </p:nvSpPr>
          <p:spPr>
            <a:xfrm>
              <a:off x="-45897" y="-249866"/>
              <a:ext cx="3573105" cy="318003"/>
            </a:xfrm>
            <a:prstGeom prst="rect">
              <a:avLst/>
            </a:prstGeom>
          </p:spPr>
          <p:txBody>
            <a:bodyPr wrap="square" lIns="0" tIns="0" rIns="0" bIns="0" rtlCol="0" anchor="t">
              <a:spAutoFit/>
            </a:bodyPr>
            <a:lstStyle/>
            <a:p>
              <a:pPr algn="just">
                <a:lnSpc>
                  <a:spcPts val="2678"/>
                </a:lnSpc>
              </a:pPr>
              <a:r>
                <a:rPr lang="en-US" sz="3600" dirty="0">
                  <a:solidFill>
                    <a:schemeClr val="bg1"/>
                  </a:solidFill>
                </a:rPr>
                <a:t>More symptoms</a:t>
              </a:r>
            </a:p>
          </p:txBody>
        </p:sp>
        <p:sp>
          <p:nvSpPr>
            <p:cNvPr id="187" name="TextBox 11">
              <a:extLst>
                <a:ext uri="{FF2B5EF4-FFF2-40B4-BE49-F238E27FC236}">
                  <a16:creationId xmlns:a16="http://schemas.microsoft.com/office/drawing/2014/main" id="{34BB5885-C279-17DB-EB93-C645CFC6CBF4}"/>
                </a:ext>
              </a:extLst>
            </p:cNvPr>
            <p:cNvSpPr txBox="1"/>
            <p:nvPr/>
          </p:nvSpPr>
          <p:spPr>
            <a:xfrm>
              <a:off x="-30523" y="7759493"/>
              <a:ext cx="3776249" cy="318003"/>
            </a:xfrm>
            <a:prstGeom prst="rect">
              <a:avLst/>
            </a:prstGeom>
          </p:spPr>
          <p:txBody>
            <a:bodyPr wrap="square" lIns="0" tIns="0" rIns="0" bIns="0" rtlCol="0" anchor="t">
              <a:spAutoFit/>
            </a:bodyPr>
            <a:lstStyle/>
            <a:p>
              <a:pPr algn="just">
                <a:lnSpc>
                  <a:spcPts val="2678"/>
                </a:lnSpc>
              </a:pPr>
              <a:r>
                <a:rPr lang="en-US" sz="3600" dirty="0">
                  <a:solidFill>
                    <a:schemeClr val="bg1"/>
                  </a:solidFill>
                </a:rPr>
                <a:t>Less symptoms</a:t>
              </a:r>
            </a:p>
          </p:txBody>
        </p:sp>
        <p:sp>
          <p:nvSpPr>
            <p:cNvPr id="188" name="TextBox 12">
              <a:extLst>
                <a:ext uri="{FF2B5EF4-FFF2-40B4-BE49-F238E27FC236}">
                  <a16:creationId xmlns:a16="http://schemas.microsoft.com/office/drawing/2014/main" id="{98C3BA82-9201-86BD-A437-2F0AF9117EE4}"/>
                </a:ext>
              </a:extLst>
            </p:cNvPr>
            <p:cNvSpPr txBox="1"/>
            <p:nvPr/>
          </p:nvSpPr>
          <p:spPr>
            <a:xfrm>
              <a:off x="12662764" y="7805440"/>
              <a:ext cx="3585365" cy="318003"/>
            </a:xfrm>
            <a:prstGeom prst="rect">
              <a:avLst/>
            </a:prstGeom>
          </p:spPr>
          <p:txBody>
            <a:bodyPr wrap="square" lIns="0" tIns="0" rIns="0" bIns="0" rtlCol="0" anchor="t">
              <a:spAutoFit/>
            </a:bodyPr>
            <a:lstStyle/>
            <a:p>
              <a:pPr algn="just">
                <a:lnSpc>
                  <a:spcPts val="2678"/>
                </a:lnSpc>
              </a:pPr>
              <a:r>
                <a:rPr lang="en-US" sz="3600" dirty="0">
                  <a:solidFill>
                    <a:schemeClr val="bg1"/>
                  </a:solidFill>
                </a:rPr>
                <a:t>More symptoms</a:t>
              </a:r>
            </a:p>
          </p:txBody>
        </p:sp>
      </p:grpSp>
      <p:grpSp>
        <p:nvGrpSpPr>
          <p:cNvPr id="189" name="Group 13">
            <a:extLst>
              <a:ext uri="{FF2B5EF4-FFF2-40B4-BE49-F238E27FC236}">
                <a16:creationId xmlns:a16="http://schemas.microsoft.com/office/drawing/2014/main" id="{0E9392A0-40F9-BE5A-E652-65E3492F7E55}"/>
              </a:ext>
            </a:extLst>
          </p:cNvPr>
          <p:cNvGrpSpPr/>
          <p:nvPr/>
        </p:nvGrpSpPr>
        <p:grpSpPr>
          <a:xfrm>
            <a:off x="20411159" y="16688811"/>
            <a:ext cx="9814392" cy="641529"/>
            <a:chOff x="0" y="0"/>
            <a:chExt cx="632447" cy="37575"/>
          </a:xfrm>
        </p:grpSpPr>
        <p:sp>
          <p:nvSpPr>
            <p:cNvPr id="190" name="Freeform 14">
              <a:extLst>
                <a:ext uri="{FF2B5EF4-FFF2-40B4-BE49-F238E27FC236}">
                  <a16:creationId xmlns:a16="http://schemas.microsoft.com/office/drawing/2014/main" id="{430A2479-8A37-F2AE-4E11-BD439D5494D1}"/>
                </a:ext>
              </a:extLst>
            </p:cNvPr>
            <p:cNvSpPr/>
            <p:nvPr/>
          </p:nvSpPr>
          <p:spPr>
            <a:xfrm>
              <a:off x="0" y="0"/>
              <a:ext cx="632447" cy="37575"/>
            </a:xfrm>
            <a:custGeom>
              <a:avLst/>
              <a:gdLst/>
              <a:ahLst/>
              <a:cxnLst/>
              <a:rect l="l" t="t" r="r" b="b"/>
              <a:pathLst>
                <a:path w="632447" h="37575">
                  <a:moveTo>
                    <a:pt x="0" y="0"/>
                  </a:moveTo>
                  <a:lnTo>
                    <a:pt x="632447" y="0"/>
                  </a:lnTo>
                  <a:lnTo>
                    <a:pt x="632447" y="37575"/>
                  </a:lnTo>
                  <a:lnTo>
                    <a:pt x="0" y="37575"/>
                  </a:lnTo>
                  <a:close/>
                </a:path>
              </a:pathLst>
            </a:custGeom>
            <a:solidFill>
              <a:srgbClr val="FFFFFF"/>
            </a:solidFill>
          </p:spPr>
          <p:txBody>
            <a:bodyPr/>
            <a:lstStyle/>
            <a:p>
              <a:endParaRPr lang="en-US" sz="6480"/>
            </a:p>
          </p:txBody>
        </p:sp>
        <p:sp>
          <p:nvSpPr>
            <p:cNvPr id="191" name="TextBox 15">
              <a:extLst>
                <a:ext uri="{FF2B5EF4-FFF2-40B4-BE49-F238E27FC236}">
                  <a16:creationId xmlns:a16="http://schemas.microsoft.com/office/drawing/2014/main" id="{9BE654D2-51A4-789D-4DBA-41417041921E}"/>
                </a:ext>
              </a:extLst>
            </p:cNvPr>
            <p:cNvSpPr txBox="1"/>
            <p:nvPr/>
          </p:nvSpPr>
          <p:spPr>
            <a:xfrm>
              <a:off x="0" y="9525"/>
              <a:ext cx="632447" cy="28050"/>
            </a:xfrm>
            <a:prstGeom prst="rect">
              <a:avLst/>
            </a:prstGeom>
          </p:spPr>
          <p:txBody>
            <a:bodyPr lIns="121921" tIns="121921" rIns="121921" bIns="121921" rtlCol="0" anchor="ctr"/>
            <a:lstStyle/>
            <a:p>
              <a:pPr algn="ctr">
                <a:lnSpc>
                  <a:spcPts val="13824"/>
                </a:lnSpc>
              </a:pPr>
              <a:endParaRPr sz="4320"/>
            </a:p>
          </p:txBody>
        </p:sp>
      </p:grpSp>
      <p:grpSp>
        <p:nvGrpSpPr>
          <p:cNvPr id="198" name="Group 13">
            <a:extLst>
              <a:ext uri="{FF2B5EF4-FFF2-40B4-BE49-F238E27FC236}">
                <a16:creationId xmlns:a16="http://schemas.microsoft.com/office/drawing/2014/main" id="{1B522BA6-BB77-D05B-03FA-2DDC3666D497}"/>
              </a:ext>
            </a:extLst>
          </p:cNvPr>
          <p:cNvGrpSpPr/>
          <p:nvPr/>
        </p:nvGrpSpPr>
        <p:grpSpPr>
          <a:xfrm flipV="1">
            <a:off x="23660255" y="25052498"/>
            <a:ext cx="2679548" cy="270237"/>
            <a:chOff x="0" y="0"/>
            <a:chExt cx="632447" cy="37575"/>
          </a:xfrm>
        </p:grpSpPr>
        <p:sp>
          <p:nvSpPr>
            <p:cNvPr id="199" name="Freeform 14">
              <a:extLst>
                <a:ext uri="{FF2B5EF4-FFF2-40B4-BE49-F238E27FC236}">
                  <a16:creationId xmlns:a16="http://schemas.microsoft.com/office/drawing/2014/main" id="{1BF85150-06F7-07B6-51BC-AC7901C1AB6D}"/>
                </a:ext>
              </a:extLst>
            </p:cNvPr>
            <p:cNvSpPr/>
            <p:nvPr/>
          </p:nvSpPr>
          <p:spPr>
            <a:xfrm>
              <a:off x="0" y="0"/>
              <a:ext cx="632447" cy="37575"/>
            </a:xfrm>
            <a:custGeom>
              <a:avLst/>
              <a:gdLst/>
              <a:ahLst/>
              <a:cxnLst/>
              <a:rect l="l" t="t" r="r" b="b"/>
              <a:pathLst>
                <a:path w="632447" h="37575">
                  <a:moveTo>
                    <a:pt x="0" y="0"/>
                  </a:moveTo>
                  <a:lnTo>
                    <a:pt x="632447" y="0"/>
                  </a:lnTo>
                  <a:lnTo>
                    <a:pt x="632447" y="37575"/>
                  </a:lnTo>
                  <a:lnTo>
                    <a:pt x="0" y="37575"/>
                  </a:lnTo>
                  <a:close/>
                </a:path>
              </a:pathLst>
            </a:custGeom>
            <a:solidFill>
              <a:srgbClr val="FFFFFF"/>
            </a:solidFill>
          </p:spPr>
          <p:txBody>
            <a:bodyPr/>
            <a:lstStyle/>
            <a:p>
              <a:endParaRPr lang="en-US" sz="6480"/>
            </a:p>
          </p:txBody>
        </p:sp>
        <p:sp>
          <p:nvSpPr>
            <p:cNvPr id="200" name="TextBox 15">
              <a:extLst>
                <a:ext uri="{FF2B5EF4-FFF2-40B4-BE49-F238E27FC236}">
                  <a16:creationId xmlns:a16="http://schemas.microsoft.com/office/drawing/2014/main" id="{6A7A8388-48B8-AED0-1C37-4F488341E953}"/>
                </a:ext>
              </a:extLst>
            </p:cNvPr>
            <p:cNvSpPr txBox="1"/>
            <p:nvPr/>
          </p:nvSpPr>
          <p:spPr>
            <a:xfrm>
              <a:off x="0" y="9525"/>
              <a:ext cx="632447" cy="28050"/>
            </a:xfrm>
            <a:prstGeom prst="rect">
              <a:avLst/>
            </a:prstGeom>
          </p:spPr>
          <p:txBody>
            <a:bodyPr lIns="121921" tIns="121921" rIns="121921" bIns="121921" rtlCol="0" anchor="ctr"/>
            <a:lstStyle/>
            <a:p>
              <a:pPr algn="ctr">
                <a:lnSpc>
                  <a:spcPts val="13824"/>
                </a:lnSpc>
              </a:pPr>
              <a:endParaRPr sz="4320"/>
            </a:p>
          </p:txBody>
        </p:sp>
      </p:grpSp>
      <p:grpSp>
        <p:nvGrpSpPr>
          <p:cNvPr id="201" name="Group 13">
            <a:extLst>
              <a:ext uri="{FF2B5EF4-FFF2-40B4-BE49-F238E27FC236}">
                <a16:creationId xmlns:a16="http://schemas.microsoft.com/office/drawing/2014/main" id="{CDFFC1DE-9390-2C05-95C5-D936EC950A94}"/>
              </a:ext>
            </a:extLst>
          </p:cNvPr>
          <p:cNvGrpSpPr/>
          <p:nvPr/>
        </p:nvGrpSpPr>
        <p:grpSpPr>
          <a:xfrm flipV="1">
            <a:off x="17088761" y="20250881"/>
            <a:ext cx="292753" cy="2393548"/>
            <a:chOff x="0" y="0"/>
            <a:chExt cx="632447" cy="37575"/>
          </a:xfrm>
        </p:grpSpPr>
        <p:sp>
          <p:nvSpPr>
            <p:cNvPr id="202" name="Freeform 14">
              <a:extLst>
                <a:ext uri="{FF2B5EF4-FFF2-40B4-BE49-F238E27FC236}">
                  <a16:creationId xmlns:a16="http://schemas.microsoft.com/office/drawing/2014/main" id="{0064308F-36BE-01BB-F9B5-EE153BD1094E}"/>
                </a:ext>
              </a:extLst>
            </p:cNvPr>
            <p:cNvSpPr/>
            <p:nvPr/>
          </p:nvSpPr>
          <p:spPr>
            <a:xfrm>
              <a:off x="0" y="0"/>
              <a:ext cx="632447" cy="37575"/>
            </a:xfrm>
            <a:custGeom>
              <a:avLst/>
              <a:gdLst/>
              <a:ahLst/>
              <a:cxnLst/>
              <a:rect l="l" t="t" r="r" b="b"/>
              <a:pathLst>
                <a:path w="632447" h="37575">
                  <a:moveTo>
                    <a:pt x="0" y="0"/>
                  </a:moveTo>
                  <a:lnTo>
                    <a:pt x="632447" y="0"/>
                  </a:lnTo>
                  <a:lnTo>
                    <a:pt x="632447" y="37575"/>
                  </a:lnTo>
                  <a:lnTo>
                    <a:pt x="0" y="37575"/>
                  </a:lnTo>
                  <a:close/>
                </a:path>
              </a:pathLst>
            </a:custGeom>
            <a:solidFill>
              <a:srgbClr val="FFFFFF"/>
            </a:solidFill>
          </p:spPr>
          <p:txBody>
            <a:bodyPr/>
            <a:lstStyle/>
            <a:p>
              <a:endParaRPr lang="en-US" sz="6480"/>
            </a:p>
          </p:txBody>
        </p:sp>
        <p:sp>
          <p:nvSpPr>
            <p:cNvPr id="203" name="TextBox 15">
              <a:extLst>
                <a:ext uri="{FF2B5EF4-FFF2-40B4-BE49-F238E27FC236}">
                  <a16:creationId xmlns:a16="http://schemas.microsoft.com/office/drawing/2014/main" id="{899A4775-E2CE-3660-E34B-6ECFF6FAC25C}"/>
                </a:ext>
              </a:extLst>
            </p:cNvPr>
            <p:cNvSpPr txBox="1"/>
            <p:nvPr/>
          </p:nvSpPr>
          <p:spPr>
            <a:xfrm>
              <a:off x="0" y="9525"/>
              <a:ext cx="632447" cy="28050"/>
            </a:xfrm>
            <a:prstGeom prst="rect">
              <a:avLst/>
            </a:prstGeom>
          </p:spPr>
          <p:txBody>
            <a:bodyPr lIns="121921" tIns="121921" rIns="121921" bIns="121921" rtlCol="0" anchor="ctr"/>
            <a:lstStyle/>
            <a:p>
              <a:pPr algn="ctr">
                <a:lnSpc>
                  <a:spcPts val="13824"/>
                </a:lnSpc>
              </a:pPr>
              <a:endParaRPr sz="4320"/>
            </a:p>
          </p:txBody>
        </p:sp>
      </p:grpSp>
      <p:sp>
        <p:nvSpPr>
          <p:cNvPr id="208" name="TextBox 207">
            <a:extLst>
              <a:ext uri="{FF2B5EF4-FFF2-40B4-BE49-F238E27FC236}">
                <a16:creationId xmlns:a16="http://schemas.microsoft.com/office/drawing/2014/main" id="{9C4A7AC8-70C7-B626-A0EB-8FFFE0B40E04}"/>
              </a:ext>
            </a:extLst>
          </p:cNvPr>
          <p:cNvSpPr txBox="1"/>
          <p:nvPr/>
        </p:nvSpPr>
        <p:spPr>
          <a:xfrm>
            <a:off x="23899586" y="25473772"/>
            <a:ext cx="4081524" cy="707886"/>
          </a:xfrm>
          <a:prstGeom prst="rect">
            <a:avLst/>
          </a:prstGeom>
          <a:noFill/>
        </p:spPr>
        <p:txBody>
          <a:bodyPr wrap="square" rtlCol="0">
            <a:spAutoFit/>
          </a:bodyPr>
          <a:lstStyle/>
          <a:p>
            <a:r>
              <a:rPr lang="en-US" sz="4000" b="1" dirty="0">
                <a:solidFill>
                  <a:schemeClr val="bg1"/>
                </a:solidFill>
                <a:latin typeface="+mj-lt"/>
              </a:rPr>
              <a:t>Cognitive</a:t>
            </a:r>
          </a:p>
        </p:txBody>
      </p:sp>
      <p:sp>
        <p:nvSpPr>
          <p:cNvPr id="212" name="TextBox 211">
            <a:extLst>
              <a:ext uri="{FF2B5EF4-FFF2-40B4-BE49-F238E27FC236}">
                <a16:creationId xmlns:a16="http://schemas.microsoft.com/office/drawing/2014/main" id="{357410F6-F956-E9A2-DAC4-AAEE86CC7D52}"/>
              </a:ext>
            </a:extLst>
          </p:cNvPr>
          <p:cNvSpPr txBox="1"/>
          <p:nvPr/>
        </p:nvSpPr>
        <p:spPr>
          <a:xfrm rot="16200000">
            <a:off x="15160076" y="20029832"/>
            <a:ext cx="2986066" cy="707886"/>
          </a:xfrm>
          <a:prstGeom prst="rect">
            <a:avLst/>
          </a:prstGeom>
          <a:noFill/>
        </p:spPr>
        <p:txBody>
          <a:bodyPr wrap="square" rtlCol="0">
            <a:spAutoFit/>
          </a:bodyPr>
          <a:lstStyle/>
          <a:p>
            <a:r>
              <a:rPr lang="en-US" sz="4000" b="1" dirty="0">
                <a:solidFill>
                  <a:schemeClr val="bg1"/>
                </a:solidFill>
                <a:latin typeface="+mj-lt"/>
              </a:rPr>
              <a:t>Somatic</a:t>
            </a:r>
          </a:p>
        </p:txBody>
      </p:sp>
      <p:sp>
        <p:nvSpPr>
          <p:cNvPr id="216" name="TextBox 215">
            <a:extLst>
              <a:ext uri="{FF2B5EF4-FFF2-40B4-BE49-F238E27FC236}">
                <a16:creationId xmlns:a16="http://schemas.microsoft.com/office/drawing/2014/main" id="{7F0DB199-DD07-7449-E2BD-15C5FF36AFC1}"/>
              </a:ext>
            </a:extLst>
          </p:cNvPr>
          <p:cNvSpPr txBox="1"/>
          <p:nvPr/>
        </p:nvSpPr>
        <p:spPr>
          <a:xfrm>
            <a:off x="34423298" y="14903205"/>
            <a:ext cx="8208920" cy="2185214"/>
          </a:xfrm>
          <a:prstGeom prst="rect">
            <a:avLst/>
          </a:prstGeom>
          <a:noFill/>
        </p:spPr>
        <p:txBody>
          <a:bodyPr wrap="square" rtlCol="0">
            <a:spAutoFit/>
          </a:bodyPr>
          <a:lstStyle/>
          <a:p>
            <a:r>
              <a:rPr lang="en-US" sz="6800" b="1" dirty="0">
                <a:solidFill>
                  <a:schemeClr val="accent2"/>
                </a:solidFill>
              </a:rPr>
              <a:t>Perceived Anxiety vs. Self-Reported Anxiety</a:t>
            </a:r>
          </a:p>
        </p:txBody>
      </p:sp>
      <p:pic>
        <p:nvPicPr>
          <p:cNvPr id="223" name="Picture 222" descr="A silhouette of a person playing a piano&#10;&#10;Description automatically generated">
            <a:extLst>
              <a:ext uri="{FF2B5EF4-FFF2-40B4-BE49-F238E27FC236}">
                <a16:creationId xmlns:a16="http://schemas.microsoft.com/office/drawing/2014/main" id="{EA5D6808-DDFF-B6DD-28A7-A178F2DF942A}"/>
              </a:ext>
            </a:extLst>
          </p:cNvPr>
          <p:cNvPicPr>
            <a:picLocks noChangeAspect="1"/>
          </p:cNvPicPr>
          <p:nvPr/>
        </p:nvPicPr>
        <p:blipFill>
          <a:blip r:embed="rId14"/>
          <a:stretch>
            <a:fillRect/>
          </a:stretch>
        </p:blipFill>
        <p:spPr>
          <a:xfrm>
            <a:off x="36587961" y="17584612"/>
            <a:ext cx="3648603" cy="3218879"/>
          </a:xfrm>
          <a:prstGeom prst="rect">
            <a:avLst/>
          </a:prstGeom>
        </p:spPr>
      </p:pic>
      <p:sp>
        <p:nvSpPr>
          <p:cNvPr id="219" name="TextBox 218">
            <a:extLst>
              <a:ext uri="{FF2B5EF4-FFF2-40B4-BE49-F238E27FC236}">
                <a16:creationId xmlns:a16="http://schemas.microsoft.com/office/drawing/2014/main" id="{76355479-9018-011A-2AB3-326D60F40DDC}"/>
              </a:ext>
            </a:extLst>
          </p:cNvPr>
          <p:cNvSpPr txBox="1"/>
          <p:nvPr/>
        </p:nvSpPr>
        <p:spPr>
          <a:xfrm>
            <a:off x="34746042" y="24882995"/>
            <a:ext cx="7382973" cy="923330"/>
          </a:xfrm>
          <a:prstGeom prst="rect">
            <a:avLst/>
          </a:prstGeom>
          <a:noFill/>
        </p:spPr>
        <p:txBody>
          <a:bodyPr wrap="square" rtlCol="0">
            <a:spAutoFit/>
          </a:bodyPr>
          <a:lstStyle/>
          <a:p>
            <a:r>
              <a:rPr lang="en-US" sz="5400" dirty="0"/>
              <a:t>Low Correlation (0.06)</a:t>
            </a:r>
          </a:p>
        </p:txBody>
      </p:sp>
      <p:sp>
        <p:nvSpPr>
          <p:cNvPr id="221" name="Freeform 3">
            <a:extLst>
              <a:ext uri="{FF2B5EF4-FFF2-40B4-BE49-F238E27FC236}">
                <a16:creationId xmlns:a16="http://schemas.microsoft.com/office/drawing/2014/main" id="{6152C297-3815-555C-82E4-4801E6BE76AE}"/>
              </a:ext>
            </a:extLst>
          </p:cNvPr>
          <p:cNvSpPr/>
          <p:nvPr/>
        </p:nvSpPr>
        <p:spPr>
          <a:xfrm>
            <a:off x="39660551" y="20770194"/>
            <a:ext cx="2035562" cy="3277533"/>
          </a:xfrm>
          <a:custGeom>
            <a:avLst/>
            <a:gdLst/>
            <a:ahLst/>
            <a:cxnLst/>
            <a:rect l="l" t="t" r="r" b="b"/>
            <a:pathLst>
              <a:path w="5694883" h="8778240">
                <a:moveTo>
                  <a:pt x="0" y="0"/>
                </a:moveTo>
                <a:lnTo>
                  <a:pt x="5694883" y="0"/>
                </a:lnTo>
                <a:lnTo>
                  <a:pt x="5694883" y="8778240"/>
                </a:lnTo>
                <a:lnTo>
                  <a:pt x="0" y="87782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24" name="Freeform 4">
            <a:extLst>
              <a:ext uri="{FF2B5EF4-FFF2-40B4-BE49-F238E27FC236}">
                <a16:creationId xmlns:a16="http://schemas.microsoft.com/office/drawing/2014/main" id="{D642434D-0ADF-DBC1-1336-585214A4D8B5}"/>
              </a:ext>
            </a:extLst>
          </p:cNvPr>
          <p:cNvSpPr/>
          <p:nvPr/>
        </p:nvSpPr>
        <p:spPr>
          <a:xfrm>
            <a:off x="34514622" y="21418727"/>
            <a:ext cx="4123311" cy="2728533"/>
          </a:xfrm>
          <a:custGeom>
            <a:avLst/>
            <a:gdLst/>
            <a:ahLst/>
            <a:cxnLst/>
            <a:rect l="l" t="t" r="r" b="b"/>
            <a:pathLst>
              <a:path w="6583680" h="3710801">
                <a:moveTo>
                  <a:pt x="0" y="0"/>
                </a:moveTo>
                <a:lnTo>
                  <a:pt x="6583680" y="0"/>
                </a:lnTo>
                <a:lnTo>
                  <a:pt x="6583680" y="3710801"/>
                </a:lnTo>
                <a:lnTo>
                  <a:pt x="0" y="37108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 name="Rectangle 1">
            <a:extLst>
              <a:ext uri="{FF2B5EF4-FFF2-40B4-BE49-F238E27FC236}">
                <a16:creationId xmlns:a16="http://schemas.microsoft.com/office/drawing/2014/main" id="{415D005E-EDFE-E80A-2390-98AC7FCB87A3}"/>
              </a:ext>
            </a:extLst>
          </p:cNvPr>
          <p:cNvSpPr/>
          <p:nvPr/>
        </p:nvSpPr>
        <p:spPr>
          <a:xfrm>
            <a:off x="34187476" y="465625"/>
            <a:ext cx="8613648" cy="11601064"/>
          </a:xfrm>
          <a:prstGeom prst="rect">
            <a:avLst/>
          </a:prstGeom>
          <a:solidFill>
            <a:srgbClr val="16597D"/>
          </a:solidFill>
          <a:ln>
            <a:noFill/>
          </a:ln>
          <a:effectLst>
            <a:glow rad="640654">
              <a:schemeClr val="bg2">
                <a:lumMod val="75000"/>
                <a:alpha val="3042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itle 1">
            <a:extLst>
              <a:ext uri="{FF2B5EF4-FFF2-40B4-BE49-F238E27FC236}">
                <a16:creationId xmlns:a16="http://schemas.microsoft.com/office/drawing/2014/main" id="{D2188055-5FFB-5DD8-986A-C78497F9F7DA}"/>
              </a:ext>
            </a:extLst>
          </p:cNvPr>
          <p:cNvSpPr txBox="1">
            <a:spLocks/>
          </p:cNvSpPr>
          <p:nvPr/>
        </p:nvSpPr>
        <p:spPr>
          <a:xfrm>
            <a:off x="33010806" y="876631"/>
            <a:ext cx="8613648" cy="214505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pPr algn="ctr"/>
            <a:r>
              <a:rPr lang="en-US" sz="6800" b="1" i="0" dirty="0">
                <a:solidFill>
                  <a:schemeClr val="bg1"/>
                </a:solidFill>
                <a:cs typeface="Arial"/>
              </a:rPr>
              <a:t>Routines </a:t>
            </a:r>
          </a:p>
          <a:p>
            <a:pPr algn="ctr"/>
            <a:r>
              <a:rPr lang="en-US" sz="6800" b="1" i="0" dirty="0">
                <a:solidFill>
                  <a:schemeClr val="bg1"/>
                </a:solidFill>
                <a:cs typeface="Arial"/>
              </a:rPr>
              <a:t>and</a:t>
            </a:r>
          </a:p>
          <a:p>
            <a:pPr algn="ctr"/>
            <a:r>
              <a:rPr lang="en-US" sz="6800" b="1" i="0" dirty="0">
                <a:solidFill>
                  <a:schemeClr val="bg1"/>
                </a:solidFill>
                <a:cs typeface="Arial"/>
              </a:rPr>
              <a:t>Placebo Effect</a:t>
            </a:r>
          </a:p>
        </p:txBody>
      </p:sp>
      <p:sp>
        <p:nvSpPr>
          <p:cNvPr id="225" name="Freeform 12">
            <a:extLst>
              <a:ext uri="{FF2B5EF4-FFF2-40B4-BE49-F238E27FC236}">
                <a16:creationId xmlns:a16="http://schemas.microsoft.com/office/drawing/2014/main" id="{781EFF3F-A21F-F1A8-4E54-448F41FB83A5}"/>
              </a:ext>
            </a:extLst>
          </p:cNvPr>
          <p:cNvSpPr>
            <a:spLocks noChangeAspect="1"/>
          </p:cNvSpPr>
          <p:nvPr/>
        </p:nvSpPr>
        <p:spPr>
          <a:xfrm>
            <a:off x="34398698" y="4297566"/>
            <a:ext cx="5837865" cy="7769129"/>
          </a:xfrm>
          <a:custGeom>
            <a:avLst/>
            <a:gdLst/>
            <a:ahLst/>
            <a:cxnLst/>
            <a:rect l="l" t="t" r="r" b="b"/>
            <a:pathLst>
              <a:path w="4274580" h="5688683">
                <a:moveTo>
                  <a:pt x="0" y="0"/>
                </a:moveTo>
                <a:lnTo>
                  <a:pt x="4274580" y="0"/>
                </a:lnTo>
                <a:lnTo>
                  <a:pt x="4274580" y="5688683"/>
                </a:lnTo>
                <a:lnTo>
                  <a:pt x="0" y="568868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33" name="Freeform 2">
            <a:extLst>
              <a:ext uri="{FF2B5EF4-FFF2-40B4-BE49-F238E27FC236}">
                <a16:creationId xmlns:a16="http://schemas.microsoft.com/office/drawing/2014/main" id="{599FAD35-B61A-0951-BCF0-2F2EAD873599}"/>
              </a:ext>
            </a:extLst>
          </p:cNvPr>
          <p:cNvSpPr>
            <a:spLocks noChangeAspect="1"/>
          </p:cNvSpPr>
          <p:nvPr/>
        </p:nvSpPr>
        <p:spPr>
          <a:xfrm>
            <a:off x="40559744" y="6390418"/>
            <a:ext cx="1899964" cy="1676718"/>
          </a:xfrm>
          <a:custGeom>
            <a:avLst/>
            <a:gdLst/>
            <a:ahLst/>
            <a:cxnLst/>
            <a:rect l="l" t="t" r="r" b="b"/>
            <a:pathLst>
              <a:path w="1497699" h="1321719">
                <a:moveTo>
                  <a:pt x="0" y="0"/>
                </a:moveTo>
                <a:lnTo>
                  <a:pt x="1497699" y="0"/>
                </a:lnTo>
                <a:lnTo>
                  <a:pt x="1497699" y="1321719"/>
                </a:lnTo>
                <a:lnTo>
                  <a:pt x="0" y="132171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34" name="Freeform 3">
            <a:extLst>
              <a:ext uri="{FF2B5EF4-FFF2-40B4-BE49-F238E27FC236}">
                <a16:creationId xmlns:a16="http://schemas.microsoft.com/office/drawing/2014/main" id="{80D31828-D7A3-C217-8A1D-F0196EFA8C7A}"/>
              </a:ext>
            </a:extLst>
          </p:cNvPr>
          <p:cNvSpPr>
            <a:spLocks noChangeAspect="1"/>
          </p:cNvSpPr>
          <p:nvPr/>
        </p:nvSpPr>
        <p:spPr>
          <a:xfrm>
            <a:off x="40472889" y="9297607"/>
            <a:ext cx="2039697" cy="2039697"/>
          </a:xfrm>
          <a:custGeom>
            <a:avLst/>
            <a:gdLst/>
            <a:ahLst/>
            <a:cxnLst/>
            <a:rect l="l" t="t" r="r" b="b"/>
            <a:pathLst>
              <a:path w="1607848" h="1607848">
                <a:moveTo>
                  <a:pt x="0" y="0"/>
                </a:moveTo>
                <a:lnTo>
                  <a:pt x="1607848" y="0"/>
                </a:lnTo>
                <a:lnTo>
                  <a:pt x="1607848" y="1607847"/>
                </a:lnTo>
                <a:lnTo>
                  <a:pt x="0" y="160784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dirty="0"/>
          </a:p>
        </p:txBody>
      </p:sp>
      <p:sp>
        <p:nvSpPr>
          <p:cNvPr id="235" name="Freeform 4">
            <a:extLst>
              <a:ext uri="{FF2B5EF4-FFF2-40B4-BE49-F238E27FC236}">
                <a16:creationId xmlns:a16="http://schemas.microsoft.com/office/drawing/2014/main" id="{2F7E70D3-839E-14BA-AEC0-DA0A807BA9B9}"/>
              </a:ext>
            </a:extLst>
          </p:cNvPr>
          <p:cNvSpPr>
            <a:spLocks noChangeAspect="1"/>
          </p:cNvSpPr>
          <p:nvPr/>
        </p:nvSpPr>
        <p:spPr>
          <a:xfrm>
            <a:off x="40403107" y="938084"/>
            <a:ext cx="1823533" cy="1823533"/>
          </a:xfrm>
          <a:custGeom>
            <a:avLst/>
            <a:gdLst/>
            <a:ahLst/>
            <a:cxnLst/>
            <a:rect l="l" t="t" r="r" b="b"/>
            <a:pathLst>
              <a:path w="1799761" h="1799761">
                <a:moveTo>
                  <a:pt x="0" y="0"/>
                </a:moveTo>
                <a:lnTo>
                  <a:pt x="1799761" y="0"/>
                </a:lnTo>
                <a:lnTo>
                  <a:pt x="1799761" y="1799761"/>
                </a:lnTo>
                <a:lnTo>
                  <a:pt x="0" y="179976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36" name="Freeform 5">
            <a:extLst>
              <a:ext uri="{FF2B5EF4-FFF2-40B4-BE49-F238E27FC236}">
                <a16:creationId xmlns:a16="http://schemas.microsoft.com/office/drawing/2014/main" id="{87E71DEA-CCD2-0AE1-E699-D41B11246A01}"/>
              </a:ext>
            </a:extLst>
          </p:cNvPr>
          <p:cNvSpPr>
            <a:spLocks noChangeAspect="1"/>
          </p:cNvSpPr>
          <p:nvPr/>
        </p:nvSpPr>
        <p:spPr>
          <a:xfrm rot="-832651">
            <a:off x="40946242" y="3461310"/>
            <a:ext cx="1011863" cy="2086314"/>
          </a:xfrm>
          <a:custGeom>
            <a:avLst/>
            <a:gdLst/>
            <a:ahLst/>
            <a:cxnLst/>
            <a:rect l="l" t="t" r="r" b="b"/>
            <a:pathLst>
              <a:path w="797629" h="1644595">
                <a:moveTo>
                  <a:pt x="0" y="0"/>
                </a:moveTo>
                <a:lnTo>
                  <a:pt x="797629" y="0"/>
                </a:lnTo>
                <a:lnTo>
                  <a:pt x="797629" y="1644595"/>
                </a:lnTo>
                <a:lnTo>
                  <a:pt x="0" y="1644595"/>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32" name="TextBox 25">
            <a:extLst>
              <a:ext uri="{FF2B5EF4-FFF2-40B4-BE49-F238E27FC236}">
                <a16:creationId xmlns:a16="http://schemas.microsoft.com/office/drawing/2014/main" id="{1E846461-428C-0E16-6254-E7BCA6B56D67}"/>
              </a:ext>
            </a:extLst>
          </p:cNvPr>
          <p:cNvSpPr txBox="1"/>
          <p:nvPr/>
        </p:nvSpPr>
        <p:spPr>
          <a:xfrm>
            <a:off x="16905734" y="699641"/>
            <a:ext cx="2904300" cy="1046440"/>
          </a:xfrm>
          <a:prstGeom prst="rect">
            <a:avLst/>
          </a:prstGeom>
        </p:spPr>
        <p:txBody>
          <a:bodyPr wrap="square" lIns="0" tIns="0" rIns="0" bIns="0" rtlCol="0" anchor="t">
            <a:spAutoFit/>
          </a:bodyPr>
          <a:lstStyle/>
          <a:p>
            <a:pPr marL="0" lvl="0" indent="0" algn="ctr">
              <a:spcBef>
                <a:spcPct val="0"/>
              </a:spcBef>
            </a:pPr>
            <a:r>
              <a:rPr lang="en-US" sz="6800" dirty="0">
                <a:solidFill>
                  <a:schemeClr val="tx2"/>
                </a:solidFill>
                <a:cs typeface="Calibri Light" panose="020F0302020204030204" pitchFamily="34" charset="0"/>
              </a:rPr>
              <a:t>Somatic</a:t>
            </a:r>
          </a:p>
        </p:txBody>
      </p:sp>
      <p:grpSp>
        <p:nvGrpSpPr>
          <p:cNvPr id="131" name="Group 2">
            <a:extLst>
              <a:ext uri="{FF2B5EF4-FFF2-40B4-BE49-F238E27FC236}">
                <a16:creationId xmlns:a16="http://schemas.microsoft.com/office/drawing/2014/main" id="{96590A81-060C-3FFC-7049-8A1ABBE54FB6}"/>
              </a:ext>
            </a:extLst>
          </p:cNvPr>
          <p:cNvGrpSpPr>
            <a:grpSpLocks noChangeAspect="1"/>
          </p:cNvGrpSpPr>
          <p:nvPr/>
        </p:nvGrpSpPr>
        <p:grpSpPr>
          <a:xfrm>
            <a:off x="16407158" y="8446955"/>
            <a:ext cx="2183782" cy="3126422"/>
            <a:chOff x="0" y="0"/>
            <a:chExt cx="10591800" cy="15163800"/>
          </a:xfrm>
        </p:grpSpPr>
        <p:sp>
          <p:nvSpPr>
            <p:cNvPr id="132" name="Freeform 3">
              <a:extLst>
                <a:ext uri="{FF2B5EF4-FFF2-40B4-BE49-F238E27FC236}">
                  <a16:creationId xmlns:a16="http://schemas.microsoft.com/office/drawing/2014/main" id="{BA25E34B-804E-E4F9-8D05-605E1F11C6DE}"/>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29"/>
              <a:stretch>
                <a:fillRect l="-1190" r="-1190"/>
              </a:stretch>
            </a:blipFill>
          </p:spPr>
          <p:txBody>
            <a:bodyPr/>
            <a:lstStyle/>
            <a:p>
              <a:endParaRPr lang="en-US" sz="6480"/>
            </a:p>
          </p:txBody>
        </p:sp>
      </p:grpSp>
      <p:grpSp>
        <p:nvGrpSpPr>
          <p:cNvPr id="133" name="Group 4">
            <a:extLst>
              <a:ext uri="{FF2B5EF4-FFF2-40B4-BE49-F238E27FC236}">
                <a16:creationId xmlns:a16="http://schemas.microsoft.com/office/drawing/2014/main" id="{170554AF-1857-04B2-06D3-079DC34741EE}"/>
              </a:ext>
            </a:extLst>
          </p:cNvPr>
          <p:cNvGrpSpPr>
            <a:grpSpLocks noChangeAspect="1"/>
          </p:cNvGrpSpPr>
          <p:nvPr/>
        </p:nvGrpSpPr>
        <p:grpSpPr>
          <a:xfrm>
            <a:off x="18832321" y="8454481"/>
            <a:ext cx="2183782" cy="3126422"/>
            <a:chOff x="0" y="0"/>
            <a:chExt cx="10591800" cy="15163800"/>
          </a:xfrm>
        </p:grpSpPr>
        <p:sp>
          <p:nvSpPr>
            <p:cNvPr id="134" name="Freeform 5">
              <a:extLst>
                <a:ext uri="{FF2B5EF4-FFF2-40B4-BE49-F238E27FC236}">
                  <a16:creationId xmlns:a16="http://schemas.microsoft.com/office/drawing/2014/main" id="{1E9D25B6-D736-1C9A-2420-519DB7D3AE11}"/>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30"/>
              <a:stretch>
                <a:fillRect l="-23868" r="-23868"/>
              </a:stretch>
            </a:blipFill>
          </p:spPr>
          <p:txBody>
            <a:bodyPr/>
            <a:lstStyle/>
            <a:p>
              <a:endParaRPr lang="en-US" sz="6480"/>
            </a:p>
          </p:txBody>
        </p:sp>
      </p:grpSp>
      <p:grpSp>
        <p:nvGrpSpPr>
          <p:cNvPr id="135" name="Group 6">
            <a:extLst>
              <a:ext uri="{FF2B5EF4-FFF2-40B4-BE49-F238E27FC236}">
                <a16:creationId xmlns:a16="http://schemas.microsoft.com/office/drawing/2014/main" id="{FCEB91B3-1780-C2C3-E6E4-751D6C7BA5A7}"/>
              </a:ext>
            </a:extLst>
          </p:cNvPr>
          <p:cNvGrpSpPr>
            <a:grpSpLocks noChangeAspect="1"/>
          </p:cNvGrpSpPr>
          <p:nvPr/>
        </p:nvGrpSpPr>
        <p:grpSpPr>
          <a:xfrm>
            <a:off x="21213800" y="8454481"/>
            <a:ext cx="2183782" cy="3126422"/>
            <a:chOff x="0" y="0"/>
            <a:chExt cx="10591800" cy="15163800"/>
          </a:xfrm>
        </p:grpSpPr>
        <p:sp>
          <p:nvSpPr>
            <p:cNvPr id="136" name="Freeform 7">
              <a:extLst>
                <a:ext uri="{FF2B5EF4-FFF2-40B4-BE49-F238E27FC236}">
                  <a16:creationId xmlns:a16="http://schemas.microsoft.com/office/drawing/2014/main" id="{A3DC1F24-8DE9-9F5F-D269-6814967F75A5}"/>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31"/>
              <a:stretch>
                <a:fillRect r="-47737"/>
              </a:stretch>
            </a:blipFill>
          </p:spPr>
          <p:txBody>
            <a:bodyPr/>
            <a:lstStyle/>
            <a:p>
              <a:endParaRPr lang="en-US" sz="6480"/>
            </a:p>
          </p:txBody>
        </p:sp>
      </p:grpSp>
      <p:grpSp>
        <p:nvGrpSpPr>
          <p:cNvPr id="137" name="Group 8">
            <a:extLst>
              <a:ext uri="{FF2B5EF4-FFF2-40B4-BE49-F238E27FC236}">
                <a16:creationId xmlns:a16="http://schemas.microsoft.com/office/drawing/2014/main" id="{7C156CB5-BC5B-B6B8-CF19-58CD799FA57A}"/>
              </a:ext>
            </a:extLst>
          </p:cNvPr>
          <p:cNvGrpSpPr>
            <a:grpSpLocks noChangeAspect="1"/>
          </p:cNvGrpSpPr>
          <p:nvPr/>
        </p:nvGrpSpPr>
        <p:grpSpPr>
          <a:xfrm>
            <a:off x="23562469" y="8446955"/>
            <a:ext cx="2183782" cy="3126422"/>
            <a:chOff x="0" y="0"/>
            <a:chExt cx="10591800" cy="15163800"/>
          </a:xfrm>
        </p:grpSpPr>
        <p:sp>
          <p:nvSpPr>
            <p:cNvPr id="138" name="Freeform 9">
              <a:extLst>
                <a:ext uri="{FF2B5EF4-FFF2-40B4-BE49-F238E27FC236}">
                  <a16:creationId xmlns:a16="http://schemas.microsoft.com/office/drawing/2014/main" id="{19D2D9F7-BB59-FEED-E10E-F55EEC322EDB}"/>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32"/>
              <a:stretch>
                <a:fillRect l="-23868" r="-23868"/>
              </a:stretch>
            </a:blipFill>
          </p:spPr>
          <p:txBody>
            <a:bodyPr/>
            <a:lstStyle/>
            <a:p>
              <a:endParaRPr lang="en-US" sz="6480"/>
            </a:p>
          </p:txBody>
        </p:sp>
      </p:grpSp>
      <p:grpSp>
        <p:nvGrpSpPr>
          <p:cNvPr id="150" name="Group 12">
            <a:extLst>
              <a:ext uri="{FF2B5EF4-FFF2-40B4-BE49-F238E27FC236}">
                <a16:creationId xmlns:a16="http://schemas.microsoft.com/office/drawing/2014/main" id="{91E034FC-B257-505D-D13E-F1EE778FC889}"/>
              </a:ext>
            </a:extLst>
          </p:cNvPr>
          <p:cNvGrpSpPr>
            <a:grpSpLocks noChangeAspect="1"/>
          </p:cNvGrpSpPr>
          <p:nvPr/>
        </p:nvGrpSpPr>
        <p:grpSpPr>
          <a:xfrm>
            <a:off x="30663550" y="8440685"/>
            <a:ext cx="2183782" cy="3126422"/>
            <a:chOff x="0" y="0"/>
            <a:chExt cx="10591800" cy="15163800"/>
          </a:xfrm>
        </p:grpSpPr>
        <p:sp>
          <p:nvSpPr>
            <p:cNvPr id="151" name="Freeform 13">
              <a:extLst>
                <a:ext uri="{FF2B5EF4-FFF2-40B4-BE49-F238E27FC236}">
                  <a16:creationId xmlns:a16="http://schemas.microsoft.com/office/drawing/2014/main" id="{AA431FAF-7DFF-FE3D-464F-BCFFABFC78B6}"/>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33"/>
              <a:stretch>
                <a:fillRect l="-23868" r="-23868"/>
              </a:stretch>
            </a:blipFill>
          </p:spPr>
          <p:txBody>
            <a:bodyPr/>
            <a:lstStyle/>
            <a:p>
              <a:endParaRPr lang="en-US" sz="6480"/>
            </a:p>
          </p:txBody>
        </p:sp>
      </p:grpSp>
      <p:grpSp>
        <p:nvGrpSpPr>
          <p:cNvPr id="152" name="Group 14">
            <a:extLst>
              <a:ext uri="{FF2B5EF4-FFF2-40B4-BE49-F238E27FC236}">
                <a16:creationId xmlns:a16="http://schemas.microsoft.com/office/drawing/2014/main" id="{F026F24D-33A1-887A-20E1-75CE00131DE2}"/>
              </a:ext>
            </a:extLst>
          </p:cNvPr>
          <p:cNvGrpSpPr>
            <a:grpSpLocks noChangeAspect="1"/>
          </p:cNvGrpSpPr>
          <p:nvPr/>
        </p:nvGrpSpPr>
        <p:grpSpPr>
          <a:xfrm>
            <a:off x="28394989" y="8440685"/>
            <a:ext cx="2183782" cy="3126422"/>
            <a:chOff x="0" y="0"/>
            <a:chExt cx="10591800" cy="15163800"/>
          </a:xfrm>
        </p:grpSpPr>
        <p:sp>
          <p:nvSpPr>
            <p:cNvPr id="153" name="Freeform 15">
              <a:extLst>
                <a:ext uri="{FF2B5EF4-FFF2-40B4-BE49-F238E27FC236}">
                  <a16:creationId xmlns:a16="http://schemas.microsoft.com/office/drawing/2014/main" id="{FA5734A5-5516-64D4-D353-53838F6C55C0}"/>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34"/>
              <a:stretch>
                <a:fillRect l="-23868" r="-23868"/>
              </a:stretch>
            </a:blipFill>
          </p:spPr>
          <p:txBody>
            <a:bodyPr/>
            <a:lstStyle/>
            <a:p>
              <a:endParaRPr lang="en-US" sz="6480"/>
            </a:p>
          </p:txBody>
        </p:sp>
      </p:grpSp>
      <p:sp>
        <p:nvSpPr>
          <p:cNvPr id="155" name="Freeform 22">
            <a:extLst>
              <a:ext uri="{FF2B5EF4-FFF2-40B4-BE49-F238E27FC236}">
                <a16:creationId xmlns:a16="http://schemas.microsoft.com/office/drawing/2014/main" id="{C5F925C3-2C17-0284-593E-563948D3AD3A}"/>
              </a:ext>
            </a:extLst>
          </p:cNvPr>
          <p:cNvSpPr>
            <a:spLocks noChangeAspect="1"/>
          </p:cNvSpPr>
          <p:nvPr/>
        </p:nvSpPr>
        <p:spPr>
          <a:xfrm>
            <a:off x="19859815" y="6273074"/>
            <a:ext cx="1226254" cy="1815588"/>
          </a:xfrm>
          <a:custGeom>
            <a:avLst/>
            <a:gdLst/>
            <a:ahLst/>
            <a:cxnLst/>
            <a:rect l="l" t="t" r="r" b="b"/>
            <a:pathLst>
              <a:path w="510939" h="756495">
                <a:moveTo>
                  <a:pt x="0" y="0"/>
                </a:moveTo>
                <a:lnTo>
                  <a:pt x="510939" y="0"/>
                </a:lnTo>
                <a:lnTo>
                  <a:pt x="510939" y="756495"/>
                </a:lnTo>
                <a:lnTo>
                  <a:pt x="0" y="756495"/>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US" sz="6480"/>
          </a:p>
        </p:txBody>
      </p:sp>
      <p:sp>
        <p:nvSpPr>
          <p:cNvPr id="156" name="Freeform 29">
            <a:extLst>
              <a:ext uri="{FF2B5EF4-FFF2-40B4-BE49-F238E27FC236}">
                <a16:creationId xmlns:a16="http://schemas.microsoft.com/office/drawing/2014/main" id="{453720A2-1DA5-9D27-E423-F23193931596}"/>
              </a:ext>
            </a:extLst>
          </p:cNvPr>
          <p:cNvSpPr>
            <a:spLocks noChangeAspect="1"/>
          </p:cNvSpPr>
          <p:nvPr/>
        </p:nvSpPr>
        <p:spPr>
          <a:xfrm>
            <a:off x="22931003" y="6475600"/>
            <a:ext cx="2131794" cy="1325437"/>
          </a:xfrm>
          <a:custGeom>
            <a:avLst/>
            <a:gdLst/>
            <a:ahLst/>
            <a:cxnLst/>
            <a:rect l="l" t="t" r="r" b="b"/>
            <a:pathLst>
              <a:path w="888247" h="552266">
                <a:moveTo>
                  <a:pt x="0" y="0"/>
                </a:moveTo>
                <a:lnTo>
                  <a:pt x="888247" y="0"/>
                </a:lnTo>
                <a:lnTo>
                  <a:pt x="888247" y="552266"/>
                </a:lnTo>
                <a:lnTo>
                  <a:pt x="0" y="552266"/>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US" sz="6480"/>
          </a:p>
        </p:txBody>
      </p:sp>
      <p:sp>
        <p:nvSpPr>
          <p:cNvPr id="157" name="Freeform 30">
            <a:extLst>
              <a:ext uri="{FF2B5EF4-FFF2-40B4-BE49-F238E27FC236}">
                <a16:creationId xmlns:a16="http://schemas.microsoft.com/office/drawing/2014/main" id="{38B690F4-BD83-C313-8F80-7DF1E3110350}"/>
              </a:ext>
            </a:extLst>
          </p:cNvPr>
          <p:cNvSpPr>
            <a:spLocks noChangeAspect="1"/>
          </p:cNvSpPr>
          <p:nvPr/>
        </p:nvSpPr>
        <p:spPr>
          <a:xfrm>
            <a:off x="29992582" y="6234157"/>
            <a:ext cx="2266358" cy="1907795"/>
          </a:xfrm>
          <a:custGeom>
            <a:avLst/>
            <a:gdLst/>
            <a:ahLst/>
            <a:cxnLst/>
            <a:rect l="l" t="t" r="r" b="b"/>
            <a:pathLst>
              <a:path w="944316" h="794914">
                <a:moveTo>
                  <a:pt x="0" y="0"/>
                </a:moveTo>
                <a:lnTo>
                  <a:pt x="944315" y="0"/>
                </a:lnTo>
                <a:lnTo>
                  <a:pt x="944315" y="794914"/>
                </a:lnTo>
                <a:lnTo>
                  <a:pt x="0" y="794914"/>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txBody>
          <a:bodyPr/>
          <a:lstStyle/>
          <a:p>
            <a:endParaRPr lang="en-US" sz="6480"/>
          </a:p>
        </p:txBody>
      </p:sp>
      <p:sp>
        <p:nvSpPr>
          <p:cNvPr id="158" name="Freeform 31">
            <a:extLst>
              <a:ext uri="{FF2B5EF4-FFF2-40B4-BE49-F238E27FC236}">
                <a16:creationId xmlns:a16="http://schemas.microsoft.com/office/drawing/2014/main" id="{85E2F4BB-798A-832E-1A23-13278CEA2C8A}"/>
              </a:ext>
            </a:extLst>
          </p:cNvPr>
          <p:cNvSpPr>
            <a:spLocks noChangeAspect="1"/>
          </p:cNvSpPr>
          <p:nvPr/>
        </p:nvSpPr>
        <p:spPr>
          <a:xfrm>
            <a:off x="26735469" y="6564871"/>
            <a:ext cx="2054556" cy="1267412"/>
          </a:xfrm>
          <a:custGeom>
            <a:avLst/>
            <a:gdLst/>
            <a:ahLst/>
            <a:cxnLst/>
            <a:rect l="l" t="t" r="r" b="b"/>
            <a:pathLst>
              <a:path w="856065" h="528088">
                <a:moveTo>
                  <a:pt x="0" y="0"/>
                </a:moveTo>
                <a:lnTo>
                  <a:pt x="856065" y="0"/>
                </a:lnTo>
                <a:lnTo>
                  <a:pt x="856065" y="528088"/>
                </a:lnTo>
                <a:lnTo>
                  <a:pt x="0" y="528088"/>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US" sz="6480"/>
          </a:p>
        </p:txBody>
      </p:sp>
      <p:grpSp>
        <p:nvGrpSpPr>
          <p:cNvPr id="170" name="Group 10">
            <a:extLst>
              <a:ext uri="{FF2B5EF4-FFF2-40B4-BE49-F238E27FC236}">
                <a16:creationId xmlns:a16="http://schemas.microsoft.com/office/drawing/2014/main" id="{51E1D6F4-3DB6-1BDC-AA3E-FE2D195E0D1E}"/>
              </a:ext>
            </a:extLst>
          </p:cNvPr>
          <p:cNvGrpSpPr>
            <a:grpSpLocks noChangeAspect="1"/>
          </p:cNvGrpSpPr>
          <p:nvPr/>
        </p:nvGrpSpPr>
        <p:grpSpPr>
          <a:xfrm>
            <a:off x="26055825" y="8440188"/>
            <a:ext cx="2193766" cy="3140715"/>
            <a:chOff x="0" y="0"/>
            <a:chExt cx="10591800" cy="15163800"/>
          </a:xfrm>
        </p:grpSpPr>
        <p:sp>
          <p:nvSpPr>
            <p:cNvPr id="171" name="Freeform 11">
              <a:extLst>
                <a:ext uri="{FF2B5EF4-FFF2-40B4-BE49-F238E27FC236}">
                  <a16:creationId xmlns:a16="http://schemas.microsoft.com/office/drawing/2014/main" id="{89EFB125-62E2-3EC1-AD94-30F638C3E21E}"/>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43"/>
              <a:stretch>
                <a:fillRect t="-2747" b="-2747"/>
              </a:stretch>
            </a:blipFill>
          </p:spPr>
          <p:txBody>
            <a:bodyPr/>
            <a:lstStyle/>
            <a:p>
              <a:endParaRPr lang="en-US"/>
            </a:p>
          </p:txBody>
        </p:sp>
      </p:grpSp>
      <p:sp>
        <p:nvSpPr>
          <p:cNvPr id="159" name="Freeform 17">
            <a:extLst>
              <a:ext uri="{FF2B5EF4-FFF2-40B4-BE49-F238E27FC236}">
                <a16:creationId xmlns:a16="http://schemas.microsoft.com/office/drawing/2014/main" id="{C7170E66-85DB-9746-335B-71AF9819B231}"/>
              </a:ext>
            </a:extLst>
          </p:cNvPr>
          <p:cNvSpPr>
            <a:spLocks noChangeAspect="1"/>
          </p:cNvSpPr>
          <p:nvPr/>
        </p:nvSpPr>
        <p:spPr>
          <a:xfrm>
            <a:off x="16816190" y="6396029"/>
            <a:ext cx="1157605" cy="1626318"/>
          </a:xfrm>
          <a:custGeom>
            <a:avLst/>
            <a:gdLst/>
            <a:ahLst/>
            <a:cxnLst/>
            <a:rect l="l" t="t" r="r" b="b"/>
            <a:pathLst>
              <a:path w="482336" h="677632">
                <a:moveTo>
                  <a:pt x="0" y="0"/>
                </a:moveTo>
                <a:lnTo>
                  <a:pt x="482336" y="0"/>
                </a:lnTo>
                <a:lnTo>
                  <a:pt x="482336" y="677632"/>
                </a:lnTo>
                <a:lnTo>
                  <a:pt x="0" y="677632"/>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en-US" sz="6480" dirty="0"/>
          </a:p>
        </p:txBody>
      </p:sp>
      <p:sp>
        <p:nvSpPr>
          <p:cNvPr id="161" name="Freeform 16">
            <a:extLst>
              <a:ext uri="{FF2B5EF4-FFF2-40B4-BE49-F238E27FC236}">
                <a16:creationId xmlns:a16="http://schemas.microsoft.com/office/drawing/2014/main" id="{19178D29-D340-17BD-6409-26AB292CA5B7}"/>
              </a:ext>
            </a:extLst>
          </p:cNvPr>
          <p:cNvSpPr>
            <a:spLocks noChangeAspect="1"/>
          </p:cNvSpPr>
          <p:nvPr/>
        </p:nvSpPr>
        <p:spPr>
          <a:xfrm>
            <a:off x="16867499" y="6423811"/>
            <a:ext cx="1157606" cy="1626317"/>
          </a:xfrm>
          <a:custGeom>
            <a:avLst/>
            <a:gdLst/>
            <a:ahLst/>
            <a:cxnLst/>
            <a:rect l="l" t="t" r="r" b="b"/>
            <a:pathLst>
              <a:path w="482336" h="677632">
                <a:moveTo>
                  <a:pt x="0" y="0"/>
                </a:moveTo>
                <a:lnTo>
                  <a:pt x="482336" y="0"/>
                </a:lnTo>
                <a:lnTo>
                  <a:pt x="482336" y="677632"/>
                </a:lnTo>
                <a:lnTo>
                  <a:pt x="0" y="677632"/>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txBody>
          <a:bodyPr/>
          <a:lstStyle/>
          <a:p>
            <a:endParaRPr lang="en-US"/>
          </a:p>
        </p:txBody>
      </p:sp>
      <p:sp>
        <p:nvSpPr>
          <p:cNvPr id="162" name="Freeform 21">
            <a:extLst>
              <a:ext uri="{FF2B5EF4-FFF2-40B4-BE49-F238E27FC236}">
                <a16:creationId xmlns:a16="http://schemas.microsoft.com/office/drawing/2014/main" id="{33D8CF26-3562-7E71-8DB2-F6664C6FB68A}"/>
              </a:ext>
            </a:extLst>
          </p:cNvPr>
          <p:cNvSpPr>
            <a:spLocks noChangeAspect="1"/>
          </p:cNvSpPr>
          <p:nvPr/>
        </p:nvSpPr>
        <p:spPr>
          <a:xfrm>
            <a:off x="19921035" y="6296706"/>
            <a:ext cx="1226254" cy="1815588"/>
          </a:xfrm>
          <a:custGeom>
            <a:avLst/>
            <a:gdLst/>
            <a:ahLst/>
            <a:cxnLst/>
            <a:rect l="l" t="t" r="r" b="b"/>
            <a:pathLst>
              <a:path w="510939" h="756495">
                <a:moveTo>
                  <a:pt x="0" y="0"/>
                </a:moveTo>
                <a:lnTo>
                  <a:pt x="510940" y="0"/>
                </a:lnTo>
                <a:lnTo>
                  <a:pt x="510940" y="756495"/>
                </a:lnTo>
                <a:lnTo>
                  <a:pt x="0" y="756495"/>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US"/>
          </a:p>
        </p:txBody>
      </p:sp>
      <p:sp>
        <p:nvSpPr>
          <p:cNvPr id="163" name="Freeform 29">
            <a:extLst>
              <a:ext uri="{FF2B5EF4-FFF2-40B4-BE49-F238E27FC236}">
                <a16:creationId xmlns:a16="http://schemas.microsoft.com/office/drawing/2014/main" id="{88EE8C7E-BFFD-265F-5CF8-36ADD1050325}"/>
              </a:ext>
            </a:extLst>
          </p:cNvPr>
          <p:cNvSpPr>
            <a:spLocks noChangeAspect="1"/>
          </p:cNvSpPr>
          <p:nvPr/>
        </p:nvSpPr>
        <p:spPr>
          <a:xfrm>
            <a:off x="22987487" y="6503906"/>
            <a:ext cx="2131793" cy="1325438"/>
          </a:xfrm>
          <a:custGeom>
            <a:avLst/>
            <a:gdLst/>
            <a:ahLst/>
            <a:cxnLst/>
            <a:rect l="l" t="t" r="r" b="b"/>
            <a:pathLst>
              <a:path w="888247" h="552266">
                <a:moveTo>
                  <a:pt x="0" y="0"/>
                </a:moveTo>
                <a:lnTo>
                  <a:pt x="888247" y="0"/>
                </a:lnTo>
                <a:lnTo>
                  <a:pt x="888247" y="552266"/>
                </a:lnTo>
                <a:lnTo>
                  <a:pt x="0" y="552266"/>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en-US"/>
          </a:p>
        </p:txBody>
      </p:sp>
      <p:sp>
        <p:nvSpPr>
          <p:cNvPr id="164" name="Freeform 30">
            <a:extLst>
              <a:ext uri="{FF2B5EF4-FFF2-40B4-BE49-F238E27FC236}">
                <a16:creationId xmlns:a16="http://schemas.microsoft.com/office/drawing/2014/main" id="{DC76FAAC-3668-F5B9-B300-35E401E1A8AE}"/>
              </a:ext>
            </a:extLst>
          </p:cNvPr>
          <p:cNvSpPr>
            <a:spLocks noChangeAspect="1"/>
          </p:cNvSpPr>
          <p:nvPr/>
        </p:nvSpPr>
        <p:spPr>
          <a:xfrm>
            <a:off x="30049065" y="6238244"/>
            <a:ext cx="2266358" cy="1907794"/>
          </a:xfrm>
          <a:custGeom>
            <a:avLst/>
            <a:gdLst/>
            <a:ahLst/>
            <a:cxnLst/>
            <a:rect l="l" t="t" r="r" b="b"/>
            <a:pathLst>
              <a:path w="944316" h="794914">
                <a:moveTo>
                  <a:pt x="0" y="0"/>
                </a:moveTo>
                <a:lnTo>
                  <a:pt x="944315" y="0"/>
                </a:lnTo>
                <a:lnTo>
                  <a:pt x="944315" y="794914"/>
                </a:lnTo>
                <a:lnTo>
                  <a:pt x="0" y="794914"/>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txBody>
          <a:bodyPr/>
          <a:lstStyle/>
          <a:p>
            <a:endParaRPr lang="en-US"/>
          </a:p>
        </p:txBody>
      </p:sp>
      <p:sp>
        <p:nvSpPr>
          <p:cNvPr id="165" name="Freeform 31">
            <a:extLst>
              <a:ext uri="{FF2B5EF4-FFF2-40B4-BE49-F238E27FC236}">
                <a16:creationId xmlns:a16="http://schemas.microsoft.com/office/drawing/2014/main" id="{222F2201-CA97-6DED-C254-F5DAADCE41DB}"/>
              </a:ext>
            </a:extLst>
          </p:cNvPr>
          <p:cNvSpPr>
            <a:spLocks noChangeAspect="1"/>
          </p:cNvSpPr>
          <p:nvPr/>
        </p:nvSpPr>
        <p:spPr>
          <a:xfrm>
            <a:off x="26776395" y="6564871"/>
            <a:ext cx="2131793" cy="1315058"/>
          </a:xfrm>
          <a:custGeom>
            <a:avLst/>
            <a:gdLst/>
            <a:ahLst/>
            <a:cxnLst/>
            <a:rect l="l" t="t" r="r" b="b"/>
            <a:pathLst>
              <a:path w="888247" h="547941">
                <a:moveTo>
                  <a:pt x="0" y="0"/>
                </a:moveTo>
                <a:lnTo>
                  <a:pt x="888247" y="0"/>
                </a:lnTo>
                <a:lnTo>
                  <a:pt x="888247" y="547941"/>
                </a:lnTo>
                <a:lnTo>
                  <a:pt x="0" y="547941"/>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txBody>
          <a:bodyPr/>
          <a:lstStyle/>
          <a:p>
            <a:endParaRPr lang="en-US"/>
          </a:p>
        </p:txBody>
      </p:sp>
      <p:grpSp>
        <p:nvGrpSpPr>
          <p:cNvPr id="166" name="Group 6">
            <a:extLst>
              <a:ext uri="{FF2B5EF4-FFF2-40B4-BE49-F238E27FC236}">
                <a16:creationId xmlns:a16="http://schemas.microsoft.com/office/drawing/2014/main" id="{1992E665-9B61-E0C0-F606-43E396453348}"/>
              </a:ext>
            </a:extLst>
          </p:cNvPr>
          <p:cNvGrpSpPr>
            <a:grpSpLocks noChangeAspect="1"/>
          </p:cNvGrpSpPr>
          <p:nvPr/>
        </p:nvGrpSpPr>
        <p:grpSpPr>
          <a:xfrm>
            <a:off x="28187084" y="27333548"/>
            <a:ext cx="2968653" cy="4250086"/>
            <a:chOff x="0" y="0"/>
            <a:chExt cx="10591800" cy="15163800"/>
          </a:xfrm>
        </p:grpSpPr>
        <p:sp>
          <p:nvSpPr>
            <p:cNvPr id="167" name="Freeform 7">
              <a:extLst>
                <a:ext uri="{FF2B5EF4-FFF2-40B4-BE49-F238E27FC236}">
                  <a16:creationId xmlns:a16="http://schemas.microsoft.com/office/drawing/2014/main" id="{F868156F-10DA-8C26-5079-D18EFD6800C2}"/>
                </a:ext>
              </a:extLst>
            </p:cNvPr>
            <p:cNvSpPr/>
            <p:nvPr/>
          </p:nvSpPr>
          <p:spPr>
            <a:xfrm>
              <a:off x="0" y="0"/>
              <a:ext cx="10591800" cy="15163800"/>
            </a:xfrm>
            <a:custGeom>
              <a:avLst/>
              <a:gdLst/>
              <a:ahLst/>
              <a:cxnLst/>
              <a:rect l="l" t="t" r="r" b="b"/>
              <a:pathLst>
                <a:path w="10591800" h="15163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56"/>
              <a:stretch>
                <a:fillRect l="-585" r="-585"/>
              </a:stretch>
            </a:blipFill>
          </p:spPr>
          <p:txBody>
            <a:bodyPr/>
            <a:lstStyle/>
            <a:p>
              <a:endParaRPr lang="en-US"/>
            </a:p>
          </p:txBody>
        </p:sp>
      </p:grpSp>
      <p:sp>
        <p:nvSpPr>
          <p:cNvPr id="3" name="Freeform 4">
            <a:extLst>
              <a:ext uri="{FF2B5EF4-FFF2-40B4-BE49-F238E27FC236}">
                <a16:creationId xmlns:a16="http://schemas.microsoft.com/office/drawing/2014/main" id="{CE1A7D52-1759-8E34-E615-30B42B23AA7B}"/>
              </a:ext>
            </a:extLst>
          </p:cNvPr>
          <p:cNvSpPr>
            <a:spLocks noChangeAspect="1"/>
          </p:cNvSpPr>
          <p:nvPr/>
        </p:nvSpPr>
        <p:spPr>
          <a:xfrm>
            <a:off x="36280580" y="5157735"/>
            <a:ext cx="2852421" cy="2556806"/>
          </a:xfrm>
          <a:custGeom>
            <a:avLst/>
            <a:gdLst/>
            <a:ahLst/>
            <a:cxnLst/>
            <a:rect l="l" t="t" r="r" b="b"/>
            <a:pathLst>
              <a:path w="6583680" h="5901371">
                <a:moveTo>
                  <a:pt x="0" y="0"/>
                </a:moveTo>
                <a:lnTo>
                  <a:pt x="6583680" y="0"/>
                </a:lnTo>
                <a:lnTo>
                  <a:pt x="6583680" y="5901371"/>
                </a:lnTo>
                <a:lnTo>
                  <a:pt x="0" y="5901371"/>
                </a:lnTo>
                <a:lnTo>
                  <a:pt x="0" y="0"/>
                </a:lnTo>
                <a:close/>
              </a:path>
            </a:pathLst>
          </a:custGeom>
          <a:blipFill>
            <a:blip r:embed="rId57">
              <a:extLst>
                <a:ext uri="{96DAC541-7B7A-43D3-8B79-37D633B846F1}">
                  <asvg:svgBlip xmlns:asvg="http://schemas.microsoft.com/office/drawing/2016/SVG/main" r:embed="rId58"/>
                </a:ext>
              </a:extLst>
            </a:blip>
            <a:stretch>
              <a:fillRect/>
            </a:stretch>
          </a:blipFill>
        </p:spPr>
        <p:txBody>
          <a:bodyPr/>
          <a:lstStyle/>
          <a:p>
            <a:endParaRPr lang="en-US"/>
          </a:p>
        </p:txBody>
      </p:sp>
    </p:spTree>
    <p:extLst>
      <p:ext uri="{BB962C8B-B14F-4D97-AF65-F5344CB8AC3E}">
        <p14:creationId xmlns:p14="http://schemas.microsoft.com/office/powerpoint/2010/main" val="2605345302"/>
      </p:ext>
    </p:extLst>
  </p:cSld>
  <p:clrMapOvr>
    <a:masterClrMapping/>
  </p:clrMapOvr>
</p:sld>
</file>

<file path=ppt/theme/theme1.xml><?xml version="1.0" encoding="utf-8"?>
<a:theme xmlns:a="http://schemas.openxmlformats.org/drawingml/2006/main" name="Office Theme">
  <a:themeElements>
    <a:clrScheme name="USU 2021">
      <a:dk1>
        <a:srgbClr val="000000"/>
      </a:dk1>
      <a:lt1>
        <a:srgbClr val="FFFFFF"/>
      </a:lt1>
      <a:dk2>
        <a:srgbClr val="00263A"/>
      </a:dk2>
      <a:lt2>
        <a:srgbClr val="A2AAAD"/>
      </a:lt2>
      <a:accent1>
        <a:srgbClr val="16597D"/>
      </a:accent1>
      <a:accent2>
        <a:srgbClr val="01ADD8"/>
      </a:accent2>
      <a:accent3>
        <a:srgbClr val="00938F"/>
      </a:accent3>
      <a:accent4>
        <a:srgbClr val="F16178"/>
      </a:accent4>
      <a:accent5>
        <a:srgbClr val="FF8300"/>
      </a:accent5>
      <a:accent6>
        <a:srgbClr val="F6BD17"/>
      </a:accent6>
      <a:hlink>
        <a:srgbClr val="288DC2"/>
      </a:hlink>
      <a:folHlink>
        <a:srgbClr val="6E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4570</TotalTime>
  <Words>246</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MillerBanner Black</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Bing</dc:creator>
  <cp:lastModifiedBy>Athena Dupont</cp:lastModifiedBy>
  <cp:revision>31</cp:revision>
  <dcterms:created xsi:type="dcterms:W3CDTF">2021-11-02T19:10:03Z</dcterms:created>
  <dcterms:modified xsi:type="dcterms:W3CDTF">2024-01-11T02:55:39Z</dcterms:modified>
</cp:coreProperties>
</file>