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972" r:id="rId2"/>
    <p:sldMasterId id="2147483929" r:id="rId3"/>
    <p:sldMasterId id="2147483886" r:id="rId4"/>
  </p:sldMasterIdLst>
  <p:notesMasterIdLst>
    <p:notesMasterId r:id="rId19"/>
  </p:notesMasterIdLst>
  <p:handoutMasterIdLst>
    <p:handoutMasterId r:id="rId20"/>
  </p:handoutMasterIdLst>
  <p:sldIdLst>
    <p:sldId id="278" r:id="rId5"/>
    <p:sldId id="276" r:id="rId6"/>
    <p:sldId id="262" r:id="rId7"/>
    <p:sldId id="280" r:id="rId8"/>
    <p:sldId id="279" r:id="rId9"/>
    <p:sldId id="264" r:id="rId10"/>
    <p:sldId id="275" r:id="rId11"/>
    <p:sldId id="274" r:id="rId12"/>
    <p:sldId id="270" r:id="rId13"/>
    <p:sldId id="271" r:id="rId14"/>
    <p:sldId id="272" r:id="rId15"/>
    <p:sldId id="273" r:id="rId16"/>
    <p:sldId id="277" r:id="rId17"/>
    <p:sldId id="281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39"/>
    <a:srgbClr val="01ADDB"/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23"/>
    <p:restoredTop sz="60851" autoAdjust="0"/>
  </p:normalViewPr>
  <p:slideViewPr>
    <p:cSldViewPr snapToGrid="0" snapToObjects="1" showGuides="1">
      <p:cViewPr varScale="1">
        <p:scale>
          <a:sx n="90" d="100"/>
          <a:sy n="90" d="100"/>
        </p:scale>
        <p:origin x="2394" y="90"/>
      </p:cViewPr>
      <p:guideLst>
        <p:guide orient="horz" pos="1620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B0678E-AAC1-9B46-B135-68AEADDE4F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E2B01-3A1B-3949-ADEA-B51FCA25E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4A6F7-C3EF-C642-94AA-02B27BB62E52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02517-2A80-2C46-A428-8402C2CF62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659E1-64AB-E94F-B264-D596A3C1C7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7333F-7A51-4A41-A354-2894CC0A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87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0196C-9547-AD4D-9D64-288031E47A51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3BF68-46DE-8849-900B-DAAE9A084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13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8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98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14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3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1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9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2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8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54759-3585-E8FA-AE33-80131D908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1420F-B7C0-8344-8B23-C6E6B9655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4DE66-DFC6-8AFD-3E7A-A053005CE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17AFF-29D1-1A7C-2792-024291777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3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8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3BF68-46DE-8849-900B-DAAE9A0841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0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86863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3183059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79CF7B3-8D3D-B949-AB2E-175E6B9790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94085"/>
            <a:ext cx="8197114" cy="275368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759F48-9223-BE4B-B372-01A713940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3757616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ub-header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E19E9D-6CEA-424C-B1D0-0D9CE65F3D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14078"/>
            <a:ext cx="8184662" cy="378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46111E-8E3C-4844-B5D3-70591006D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83CCAF5-6D7B-7047-8F62-2A42D114D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219597"/>
            <a:ext cx="8197114" cy="232524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D8B32CD-B5F4-8147-8C38-762B926E5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1684" y="3624887"/>
            <a:ext cx="1051963" cy="81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50104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802E19-ED7B-2D43-A706-F9E63BFC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14078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A4B02F-2A64-9443-8305-7F895A2DA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B4CF903-E8C7-6A48-992D-E11EB26D4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1684" y="3624887"/>
            <a:ext cx="1051963" cy="81006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7D27082-9B9F-6746-B0F9-4786F7BDA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219597"/>
            <a:ext cx="8197114" cy="232524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2261297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ustom Sub-header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1E12D7-B243-5241-B586-1786622D5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7221" y="4048125"/>
            <a:ext cx="1008856" cy="781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6AB5FF-ACED-DD4A-8C4A-B59E21F521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219597"/>
            <a:ext cx="8197114" cy="232524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B81ABDF-A032-B547-82DE-E604CE775F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14078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1953EA-074F-1142-A20E-5FED749C4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7374865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E5F98AA-272A-4448-8201-515F6A6DFD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219597"/>
            <a:ext cx="8197114" cy="232524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5B551CB-5469-0F49-80AD-E9F9E9C77B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14078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0B8826-5E5A-6441-ADD0-615AF9D04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3429567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hart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89" y="1783534"/>
            <a:ext cx="8214748" cy="2764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FCDBEC-8DE8-1C43-B053-64D8C2FD8E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1464275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11">
            <a:extLst>
              <a:ext uri="{FF2B5EF4-FFF2-40B4-BE49-F238E27FC236}">
                <a16:creationId xmlns:a16="http://schemas.microsoft.com/office/drawing/2014/main" id="{46F738CB-6F7A-CA48-9D8C-34CDF95DD3D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89" y="1783534"/>
            <a:ext cx="8214748" cy="2764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81432B-80CD-2D4B-8E63-8A123DED1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4618888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wo Chart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11">
            <a:extLst>
              <a:ext uri="{FF2B5EF4-FFF2-40B4-BE49-F238E27FC236}">
                <a16:creationId xmlns:a16="http://schemas.microsoft.com/office/drawing/2014/main" id="{46F738CB-6F7A-CA48-9D8C-34CDF95DD3D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783534"/>
            <a:ext cx="3977726" cy="2764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81432B-80CD-2D4B-8E63-8A123DED1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6" name="Chart Placeholder 11">
            <a:extLst>
              <a:ext uri="{FF2B5EF4-FFF2-40B4-BE49-F238E27FC236}">
                <a16:creationId xmlns:a16="http://schemas.microsoft.com/office/drawing/2014/main" id="{62AD087D-1BDA-FA40-BB5F-EEC0E814ADD7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783534"/>
            <a:ext cx="3977726" cy="2764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3871750410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11">
            <a:extLst>
              <a:ext uri="{FF2B5EF4-FFF2-40B4-BE49-F238E27FC236}">
                <a16:creationId xmlns:a16="http://schemas.microsoft.com/office/drawing/2014/main" id="{46F738CB-6F7A-CA48-9D8C-34CDF95DD3D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783534"/>
            <a:ext cx="3977726" cy="2764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81432B-80CD-2D4B-8E63-8A123DED1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6" name="Chart Placeholder 11">
            <a:extLst>
              <a:ext uri="{FF2B5EF4-FFF2-40B4-BE49-F238E27FC236}">
                <a16:creationId xmlns:a16="http://schemas.microsoft.com/office/drawing/2014/main" id="{62AD087D-1BDA-FA40-BB5F-EEC0E814ADD7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783534"/>
            <a:ext cx="3977726" cy="2764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4229239232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7C7D41-11DB-B54C-AE7E-D4C438E81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49E132-4E3A-F649-B679-23EA9AA70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10F9567-D1B7-D84D-9E85-FE6B2C7B8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416312"/>
            <a:ext cx="3222625" cy="44233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905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ub-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E19E9D-6CEA-424C-B1D0-0D9CE65F3D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46111E-8E3C-4844-B5D3-70591006D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7BA055-5037-F24D-80D0-6588326D8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83CCAF5-6D7B-7047-8F62-2A42D114D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8439148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5F52C4C-E6AA-2E4D-ADE2-3DE7273EA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34" y="408878"/>
            <a:ext cx="3222625" cy="4430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7E1E1F-2F18-BB4B-BF4D-A697458B0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D12AAC-33A9-D644-844B-2B7E97652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0393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3588871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7C7FFC-1233-6F49-9968-B6E3E2C5C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5B8DC5C-4A1A-DF42-9511-2EF3F09D4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F0CB06A-B992-4242-ACD6-953D025F7B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416312"/>
            <a:ext cx="3222625" cy="44233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50189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FBC620A-A08D-6844-B5F8-8A23A4C6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2C710C-B332-B04E-B528-630878B84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1136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B2418DB-088D-8248-9773-CAAE4BDA28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34" y="408878"/>
            <a:ext cx="3222625" cy="4430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51973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rio Images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A4D591F-23ED-3B49-9774-BFB383F9C6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923" y="1828796"/>
            <a:ext cx="2393849" cy="27250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E165123-8E63-E248-BB1B-C10C343054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54082" y="1828796"/>
            <a:ext cx="2393849" cy="27250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D4E9031-3C41-0C43-B5C7-0D35EB754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1188" y="1828796"/>
            <a:ext cx="2393849" cy="27250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66A1F3-F48F-5144-8DA8-D345F7F8D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5836707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rio Images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98A06715-156E-B749-A679-965DEC89D3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923" y="1828796"/>
            <a:ext cx="2393849" cy="27250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D199DD-D2ED-6849-A1D3-273214129F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54082" y="1828796"/>
            <a:ext cx="2393849" cy="27250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C433846-37C9-BB46-8824-6F70370441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1188" y="1828796"/>
            <a:ext cx="2393849" cy="27250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07A911-387B-BE4A-8A79-32566B081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0329399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C0EBC8-C525-234E-B082-D0B7F79B1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47828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362C8EE-EC4F-C345-AF5A-7C391FB5D1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299" y="838200"/>
            <a:ext cx="3848101" cy="3590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9671F5-7DF3-A64E-A0ED-3AF3E83822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2024" y="838200"/>
            <a:ext cx="3848101" cy="3590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49259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8C2453D-7A66-EC42-8835-E6A048348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255485"/>
            <a:ext cx="6972300" cy="169091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52AFB6-233B-E141-970A-6157BDA256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877860"/>
            <a:ext cx="3526491" cy="5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3996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AE693B-3F39-9447-A62D-1E38AFADE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" y="4174122"/>
            <a:ext cx="3051196" cy="29729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F06C5EA-3D9F-CC48-B3E9-4FD7B00192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653916"/>
            <a:ext cx="1051963" cy="81006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6ACDCB7-5829-F045-A530-F6621FEF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255485"/>
            <a:ext cx="6972300" cy="169091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07082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61FA0BC-9D24-C940-B95E-90E6FB3C8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877860"/>
            <a:ext cx="3526491" cy="56174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9D5E575-C6E5-1B40-821A-7D2DBF73E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255485"/>
            <a:ext cx="6972300" cy="169091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4498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5C986-3BBE-7E44-82E3-C130C2486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6720826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16AECB-586B-0047-BEBB-BE7E71BE9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" y="4174122"/>
            <a:ext cx="3051196" cy="29729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B6946D9-A6C7-A544-98E3-82BB8463F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653916"/>
            <a:ext cx="1051963" cy="81006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5E53F53-AB47-4D43-B9A7-DCB0438D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255485"/>
            <a:ext cx="6972300" cy="169091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7589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ustom Sub-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395439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568547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har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7448" y="1589305"/>
            <a:ext cx="8184662" cy="3200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65D3DA-A0D7-AE4C-9128-DD9ABA98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189118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7448" y="1589305"/>
            <a:ext cx="8184662" cy="3200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65D3DA-A0D7-AE4C-9128-DD9ABA98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628718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wo Char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640AAD-5B78-4A41-8750-DC51C2A7A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0" name="Chart Placeholder 11">
            <a:extLst>
              <a:ext uri="{FF2B5EF4-FFF2-40B4-BE49-F238E27FC236}">
                <a16:creationId xmlns:a16="http://schemas.microsoft.com/office/drawing/2014/main" id="{75920390-2798-9B49-B225-907C585D2BC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C8FAFD27-17AF-AC4B-B3AF-ECDD6E19B9D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49537490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640AAD-5B78-4A41-8750-DC51C2A7A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Chart Placeholder 11">
            <a:extLst>
              <a:ext uri="{FF2B5EF4-FFF2-40B4-BE49-F238E27FC236}">
                <a16:creationId xmlns:a16="http://schemas.microsoft.com/office/drawing/2014/main" id="{F916E91A-37D5-E345-A3CA-10C6BF6CF9B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F6E0D1F7-C70F-3143-BFF3-DE94EC7743E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221291439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BDB5C6-66AC-114D-9831-83F0E52BD9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7C7D41-11DB-B54C-AE7E-D4C438E81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49E132-4E3A-F649-B679-23EA9AA70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653449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5ECB7-433F-884B-81A7-4D3352A5B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959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5F52C4C-E6AA-2E4D-ADE2-3DE7273EA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7E1E1F-2F18-BB4B-BF4D-A697458B0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D12AAC-33A9-D644-844B-2B7E97652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0393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364272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03CE7F-DC19-0647-99F5-5AF4EF64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7C7FFC-1233-6F49-9968-B6E3E2C5C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5B8DC5C-4A1A-DF42-9511-2EF3F09D4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0632839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DF5F5CF-39C3-3647-BFB8-2EFE7CFF6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BC620A-A08D-6844-B5F8-8A23A4C6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2C710C-B332-B04E-B528-630878B84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1136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14934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rio Image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A4D591F-23ED-3B49-9774-BFB383F9C6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96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E165123-8E63-E248-BB1B-C10C343054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55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D4E9031-3C41-0C43-B5C7-0D35EB754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561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74AFC7-AA1B-DB4F-8226-4EE058011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51" y="321164"/>
            <a:ext cx="840636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325643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rio Images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44DF46C-DD48-344D-BB24-EE78CC5A4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96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E53176C-EC2D-C24F-B521-919FC9822E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55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568E466-7E85-664D-A7C3-DA3B3834C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561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01EF0EF-F0FB-8348-988C-09D2637DA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51" y="321164"/>
            <a:ext cx="840636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279738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C0EBC8-C525-234E-B082-D0B7F79B1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5253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CC9C25B-9F32-7E46-A432-6911DE6DF6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E4807EA-86BA-F24E-9870-74DECF6D3B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6293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5E839A-8AA5-9241-8B79-4D9CB4772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40FA833-07EE-454E-BE50-4E5469C42A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4014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277B80-96A0-B741-A518-561A276F1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E46C1-E0FD-6644-907E-E4799DA78D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34" y="4353701"/>
            <a:ext cx="2619375" cy="24984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93A85A7-E5E8-2C4D-8428-FAACFB2CD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4222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F9580-5941-DC4A-84BE-54439BD33A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3E4C673-960E-884A-A7AE-E2A1C1ED4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5675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le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D646D4-8614-E94E-8824-0FFEDD1C83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957A7-2345-F246-96B7-F2E97AE65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773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F17813-6F33-7F4E-9F67-372656E47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2B077-6AE8-5C41-A3CE-D51F55AFF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34" y="4353701"/>
            <a:ext cx="2619375" cy="24984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F104FE20-8255-B040-8096-6ADB5B3A9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74563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rgbClr val="0026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61371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le Slide (White)">
    <p:bg>
      <p:bgPr>
        <a:solidFill>
          <a:srgbClr val="0026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049B1-D7E1-EE42-B376-727551EDD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271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le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D646D4-8614-E94E-8824-0FFEDD1C83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855DB-73B6-3945-B635-AFAD2818CB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902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Title Slide (White)">
    <p:bg>
      <p:bgPr>
        <a:solidFill>
          <a:srgbClr val="0026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34AFA43-3CDE-664D-BA65-6285700CE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82C4F-0A50-D844-BE36-6C94D1387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BF9F1-FEAC-104B-A245-8868D9863D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0" y="4353701"/>
            <a:ext cx="2564230" cy="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1683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Title Slide (Electric Blue)">
    <p:bg>
      <p:bgPr>
        <a:solidFill>
          <a:srgbClr val="0026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34AFA43-3CDE-664D-BA65-6285700CE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39540D-4734-854D-B907-A9AE1DE7F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967D4-2F7E-C447-96F6-BD27955A0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0" y="4353701"/>
            <a:ext cx="2564230" cy="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3797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Aggie Blue">
    <p:bg>
      <p:bgPr>
        <a:solidFill>
          <a:srgbClr val="0026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405053" y="2237678"/>
            <a:ext cx="6057358" cy="616032"/>
          </a:xfrm>
          <a:prstGeom prst="rect">
            <a:avLst/>
          </a:prstGeom>
        </p:spPr>
        <p:txBody>
          <a:bodyPr anchor="ctr"/>
          <a:lstStyle>
            <a:lvl1pPr algn="ctr">
              <a:defRPr sz="35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Cover</a:t>
            </a:r>
          </a:p>
        </p:txBody>
      </p:sp>
    </p:spTree>
    <p:extLst>
      <p:ext uri="{BB962C8B-B14F-4D97-AF65-F5344CB8AC3E}">
        <p14:creationId xmlns:p14="http://schemas.microsoft.com/office/powerpoint/2010/main" val="2351586859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E4ED7-A3AF-4246-861B-F610600D8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12694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C969E-77D6-EE40-ADB3-CFEEE6484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540203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ustom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73041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Title Slid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34AFA43-3CDE-664D-BA65-6285700CE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69445-EB0A-C94A-8218-85C15347E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0396D-1C5D-E545-9854-49DF8E248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34" y="4353701"/>
            <a:ext cx="2619375" cy="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617245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ub-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E19E9D-6CEA-424C-B1D0-0D9CE65F3D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46111E-8E3C-4844-B5D3-70591006D0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95617E-F416-0C4B-AC84-4D09CC657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83CCAF5-6D7B-7047-8F62-2A42D114D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9341713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7109-1E20-EE48-916A-52794C4D7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897861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ustom Sub-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9338574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6022266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har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7448" y="1589305"/>
            <a:ext cx="8184662" cy="3200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65D3DA-A0D7-AE4C-9128-DD9ABA98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5409971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7448" y="1589305"/>
            <a:ext cx="8184662" cy="3200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65D3DA-A0D7-AE4C-9128-DD9ABA98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6848607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wo Char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640AAD-5B78-4A41-8750-DC51C2A7A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0" name="Chart Placeholder 11">
            <a:extLst>
              <a:ext uri="{FF2B5EF4-FFF2-40B4-BE49-F238E27FC236}">
                <a16:creationId xmlns:a16="http://schemas.microsoft.com/office/drawing/2014/main" id="{75920390-2798-9B49-B225-907C585D2BC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C8FAFD27-17AF-AC4B-B3AF-ECDD6E19B9D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209017208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640AAD-5B78-4A41-8750-DC51C2A7A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Chart Placeholder 11">
            <a:extLst>
              <a:ext uri="{FF2B5EF4-FFF2-40B4-BE49-F238E27FC236}">
                <a16:creationId xmlns:a16="http://schemas.microsoft.com/office/drawing/2014/main" id="{F916E91A-37D5-E345-A3CA-10C6BF6CF9B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F6E0D1F7-C70F-3143-BFF3-DE94EC7743E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719948716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BDB5C6-66AC-114D-9831-83F0E52BD9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7C7D41-11DB-B54C-AE7E-D4C438E81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49E132-4E3A-F649-B679-23EA9AA70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635072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Title Slide (Electric 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34AFA43-3CDE-664D-BA65-6285700CE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B8E34-A496-1C42-802F-6C1137025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39015B-87EF-C54C-AD75-9EF386ACAA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34" y="4353701"/>
            <a:ext cx="2619375" cy="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053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5F52C4C-E6AA-2E4D-ADE2-3DE7273EA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7E1E1F-2F18-BB4B-BF4D-A697458B0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D12AAC-33A9-D644-844B-2B7E97652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0393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3265566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03CE7F-DC19-0647-99F5-5AF4EF64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7C7FFC-1233-6F49-9968-B6E3E2C5C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5B8DC5C-4A1A-DF42-9511-2EF3F09D4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178019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DF5F5CF-39C3-3647-BFB8-2EFE7CFF6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BC620A-A08D-6844-B5F8-8A23A4C6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2C710C-B332-B04E-B528-630878B84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1136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852128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rio Image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A4D591F-23ED-3B49-9774-BFB383F9C6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96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E165123-8E63-E248-BB1B-C10C343054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55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D4E9031-3C41-0C43-B5C7-0D35EB754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561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74AFC7-AA1B-DB4F-8226-4EE058011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51" y="321164"/>
            <a:ext cx="840636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3824872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rio Images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44DF46C-DD48-344D-BB24-EE78CC5A4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96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E53176C-EC2D-C24F-B521-919FC9822E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55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568E466-7E85-664D-A7C3-DA3B3834C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561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01EF0EF-F0FB-8348-988C-09D2637DA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51" y="321164"/>
            <a:ext cx="840636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769268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C0EBC8-C525-234E-B082-D0B7F79B1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1941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CC9C25B-9F32-7E46-A432-6911DE6DF6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E4807EA-86BA-F24E-9870-74DECF6D3B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90241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7FE9E-DF67-D84F-B9D8-D49042565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9E1FB08-71B9-7F49-9A7F-774A03AEB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75267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131A92-B8A8-2B44-8074-FA2D07D9C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CB794-8836-CD4D-A6F2-5C999D314E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6" y="4353701"/>
            <a:ext cx="2564230" cy="24984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C1AE3B5-9590-EF47-AD7C-1F7AC5DA3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42022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766836-C27B-124F-8229-31883B117C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893" y="3943170"/>
            <a:ext cx="3480946" cy="55448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D70F1A1-9FB3-1248-9B9C-13B66276B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2967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927D4EEA-4A05-5146-B0CB-93626FFA2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5053" y="2237678"/>
            <a:ext cx="6057358" cy="616032"/>
          </a:xfrm>
          <a:prstGeom prst="rect">
            <a:avLst/>
          </a:prstGeom>
        </p:spPr>
        <p:txBody>
          <a:bodyPr anchor="ctr"/>
          <a:lstStyle>
            <a:lvl1pPr algn="ctr">
              <a:defRPr sz="35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Cover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0AAC2B-7E65-EE45-956A-B731B7EF0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85" y="3834976"/>
            <a:ext cx="1008856" cy="77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2A9A2-59E1-E149-9AD4-BA6253032A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6" y="4353701"/>
            <a:ext cx="2564230" cy="24984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9C0D993-4BEB-A74C-AB42-23EE5C2DA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086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020996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le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16A477F-88DA-7048-8778-E8BD7BC8F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9BC60A5-9CB1-284F-AF8B-6ACE8CDD9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935916"/>
            <a:ext cx="3526491" cy="5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022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le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091F66D-700E-B344-89D4-834CB6E23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380600-7A40-DE47-802B-2163B35E9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935916"/>
            <a:ext cx="3526491" cy="5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011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Title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13107306-4F9F-A642-9FA1-F90A02184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ABEF7-AAF0-E348-9BC6-382464A63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" y="4348293"/>
            <a:ext cx="3051196" cy="2972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FB8740F-3026-8E45-BFC1-818BCBAC87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13483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Title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A6B15D3-5F67-9447-9EAC-96B47C175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568793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A1F6F-C9F7-124B-A575-4F79A113B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" y="4348293"/>
            <a:ext cx="3051196" cy="29729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1321F13-EAB1-E042-BA19-B84F67AB47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9552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5065DF6-681C-A646-A3A8-3FA4E1F72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5053" y="2237678"/>
            <a:ext cx="6057358" cy="616032"/>
          </a:xfrm>
          <a:prstGeom prst="rect">
            <a:avLst/>
          </a:prstGeom>
        </p:spPr>
        <p:txBody>
          <a:bodyPr anchor="ctr"/>
          <a:lstStyle>
            <a:lvl1pPr algn="ctr">
              <a:defRPr sz="3500" b="1" i="0" baseline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Cover</a:t>
            </a:r>
          </a:p>
        </p:txBody>
      </p:sp>
    </p:spTree>
    <p:extLst>
      <p:ext uri="{BB962C8B-B14F-4D97-AF65-F5344CB8AC3E}">
        <p14:creationId xmlns:p14="http://schemas.microsoft.com/office/powerpoint/2010/main" val="3108695114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A8F20C1-1D8C-D448-B5AC-D6CF9ECF8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19917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7CD814A-A954-8140-B7C3-8AF72DC99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2931217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ontent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560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AAEC5-0238-B34D-9E9D-FDBE63558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539149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onten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403844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ub-header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6A7D801-A05E-BD45-B1DA-BB8B1AAB51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3567A2-FC1E-CF42-93BA-DBDC42FF1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043EBBC3-D6C4-B64E-BB14-48B1EE1C8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6C8D0A1-345E-8843-86D9-676493F1D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2755613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922372-7C0D-D844-9A5B-F0272F9C8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1706902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 Custom Sub-header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1360820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ustom Sub-header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BECC702-4DF1-CE42-AE82-33FB82C67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156225"/>
            <a:ext cx="8197114" cy="26046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70DA0AD-3736-3945-9A5E-3059EFCF6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596389"/>
            <a:ext cx="8184662" cy="37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 baseline="0">
                <a:solidFill>
                  <a:srgbClr val="00263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(Arial Bold,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539CB6-8103-CC49-B98B-72211BAB7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432781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2265283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hart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7448" y="1589305"/>
            <a:ext cx="8184662" cy="3200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65D3DA-A0D7-AE4C-9128-DD9ABA98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0116050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649C80A-64FA-1244-B824-70586DEF317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7448" y="1589305"/>
            <a:ext cx="8184662" cy="32009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65D3DA-A0D7-AE4C-9128-DD9ABA98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906197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wo Chart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640AAD-5B78-4A41-8750-DC51C2A7A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0" name="Chart Placeholder 11">
            <a:extLst>
              <a:ext uri="{FF2B5EF4-FFF2-40B4-BE49-F238E27FC236}">
                <a16:creationId xmlns:a16="http://schemas.microsoft.com/office/drawing/2014/main" id="{75920390-2798-9B49-B225-907C585D2BC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C8FAFD27-17AF-AC4B-B3AF-ECDD6E19B9D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1181874931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Chart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640AAD-5B78-4A41-8750-DC51C2A7A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5323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Chart Placeholder 11">
            <a:extLst>
              <a:ext uri="{FF2B5EF4-FFF2-40B4-BE49-F238E27FC236}">
                <a16:creationId xmlns:a16="http://schemas.microsoft.com/office/drawing/2014/main" id="{F916E91A-37D5-E345-A3CA-10C6BF6CF9B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30290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F6E0D1F7-C70F-3143-BFF3-DE94EC7743E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667312" y="1638677"/>
            <a:ext cx="3977726" cy="30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</p:spTree>
    <p:extLst>
      <p:ext uri="{BB962C8B-B14F-4D97-AF65-F5344CB8AC3E}">
        <p14:creationId xmlns:p14="http://schemas.microsoft.com/office/powerpoint/2010/main" val="3363053609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BDB5C6-66AC-114D-9831-83F0E52BD9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7C7D41-11DB-B54C-AE7E-D4C438E81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49E132-4E3A-F649-B679-23EA9AA70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34964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U State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347BB-5614-F340-9C28-EE90DD6AD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5585" y="3832770"/>
            <a:ext cx="1008856" cy="78105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53143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5F52C4C-E6AA-2E4D-ADE2-3DE7273EA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7E1E1F-2F18-BB4B-BF4D-A697458B0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ED12AAC-33A9-D644-844B-2B7E97652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0393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5211214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Image Righ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03CE7F-DC19-0647-99F5-5AF4EF64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1375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7C7FFC-1233-6F49-9968-B6E3E2C5C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960" y="595029"/>
            <a:ext cx="5183331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5B8DC5C-4A1A-DF42-9511-2EF3F09D4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961" y="1819562"/>
            <a:ext cx="5183332" cy="27289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6637616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Image Left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DF5F5CF-39C3-3647-BFB8-2EFE7CFF6F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22625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BC620A-A08D-6844-B5F8-8A23A4C6B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9886" y="658403"/>
            <a:ext cx="5355350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2C710C-B332-B04E-B528-630878B84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9886" y="1882936"/>
            <a:ext cx="5355349" cy="271136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719128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rio Images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A4D591F-23ED-3B49-9774-BFB383F9C6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96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E165123-8E63-E248-BB1B-C10C343054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55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D4E9031-3C41-0C43-B5C7-0D35EB7544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561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74AFC7-AA1B-DB4F-8226-4EE058011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51" y="321164"/>
            <a:ext cx="840636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7652528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rio Images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44DF46C-DD48-344D-BB24-EE78CC5A4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96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E53176C-EC2D-C24F-B521-919FC9822E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55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568E466-7E85-664D-A7C3-DA3B3834C4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561" y="1606272"/>
            <a:ext cx="2598345" cy="30800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01EF0EF-F0FB-8348-988C-09D2637DA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551" y="321164"/>
            <a:ext cx="840636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4522719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C0EBC8-C525-234E-B082-D0B7F79B12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567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wo 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0451B4E-D4FA-B748-BC10-532B6E40A7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C236DD8-32D3-6F4A-A559-C49C089D1B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84051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00A48FC-F1B6-554A-953E-E7B04D42FF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935916"/>
            <a:ext cx="3526491" cy="56174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F050959-E084-B64F-8C25-4FFF84D91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27774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3D6288-D3A8-B14B-8B2E-58A6CE277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" y="4348293"/>
            <a:ext cx="3051196" cy="29729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9A5C52F-8191-C043-94AA-2BCD6F142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1F934F9-8E25-094E-AC0F-95266367D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41744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Ending Slide (U State Logo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D2A7EBF-AC12-6643-86DF-755B07098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935916"/>
            <a:ext cx="3526491" cy="56174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D95DA8C-B214-1042-B7AC-155C5C6D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4326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ustom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FE0BDE2-CC87-7949-B16D-CCA7AD55C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533850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chemeClr val="tx2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01D8E-2B68-3344-A46B-51272EB86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360208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141697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Ending Slide (Wordmark + U State)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45F96-F5F0-BF45-BA0F-CB9DB902E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6" y="4348293"/>
            <a:ext cx="3051196" cy="29729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E8A154-CBEE-EB42-B1F1-E05E411A4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828087"/>
            <a:ext cx="1051963" cy="81006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873DBF4-00BB-0144-AD21-C84AAEA49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1047764"/>
            <a:ext cx="6972300" cy="1673664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 Text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027065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752284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Title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16A477F-88DA-7048-8778-E8BD7BC8F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805496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978DBA4-C835-A24B-A8ED-2B4A3C825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877860"/>
            <a:ext cx="3526491" cy="5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07431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- Title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B0C7E0D-4930-9B40-819F-BDD9D3044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76" y="3877860"/>
            <a:ext cx="3526491" cy="56174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DA6D8DF-1AF5-E044-B490-2231E36EA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805496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68544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- Title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36CCCCB-0CCF-1343-85B8-9408CD272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155" y="4174122"/>
            <a:ext cx="3088578" cy="29729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DF50E0-AC06-484A-ADFC-D6F2D012FF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653916"/>
            <a:ext cx="1051963" cy="81006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4B69861-F6AE-9D45-8CA0-9ACF6CA85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805496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4803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- Title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B6ED08-8C20-1A45-95BB-C4FD9B571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155" y="4174122"/>
            <a:ext cx="3088578" cy="29729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E4255D-2665-C04B-85D8-0B848067A2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7170" y="3653916"/>
            <a:ext cx="1051963" cy="81006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D7BCE0A-8A61-1A4C-886D-E2FBD215C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375" y="805496"/>
            <a:ext cx="6972300" cy="2641756"/>
          </a:xfrm>
          <a:prstGeom prst="rect">
            <a:avLst/>
          </a:prstGeom>
        </p:spPr>
        <p:txBody>
          <a:bodyPr anchor="ctr"/>
          <a:lstStyle>
            <a:lvl1pPr algn="l">
              <a:defRPr sz="5000" b="1" i="0" baseline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Arial Black, </a:t>
            </a:r>
            <a:br>
              <a:rPr lang="en-US" dirty="0"/>
            </a:br>
            <a:r>
              <a:rPr lang="en-US" dirty="0"/>
              <a:t>50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39671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5065DF6-681C-A646-A3A8-3FA4E1F72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5053" y="2237678"/>
            <a:ext cx="6057358" cy="616032"/>
          </a:xfrm>
          <a:prstGeom prst="rect">
            <a:avLst/>
          </a:prstGeom>
        </p:spPr>
        <p:txBody>
          <a:bodyPr anchor="ctr"/>
          <a:lstStyle>
            <a:lvl1pPr algn="ctr">
              <a:defRPr sz="3500" b="1" i="0" baseline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Cover</a:t>
            </a:r>
          </a:p>
        </p:txBody>
      </p:sp>
    </p:spTree>
    <p:extLst>
      <p:ext uri="{BB962C8B-B14F-4D97-AF65-F5344CB8AC3E}">
        <p14:creationId xmlns:p14="http://schemas.microsoft.com/office/powerpoint/2010/main" val="300241482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7323EB2-20B7-474E-988E-E23698A5A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1684" y="3624887"/>
            <a:ext cx="1051963" cy="810068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4C642B9-7930-574E-8E66-61076E58A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94085"/>
            <a:ext cx="8197114" cy="275368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A6F7F5-794E-A349-8CBB-1CF441B9B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0792113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U State Custom Slide (Electric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E047C86-6E9E-7140-81C0-8D0A24AC1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1684" y="3624887"/>
            <a:ext cx="1051963" cy="810068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8BBD4FC-E8BC-7A4B-ADC3-9B56C07CE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94085"/>
            <a:ext cx="8197114" cy="275368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C23F4F-15F7-F548-844C-F83DC75F6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1ADD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9538483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- Custom Slide (Aggi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B7FA452-265F-8D4A-8018-0064B4408A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94085"/>
            <a:ext cx="8197114" cy="275368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1ADDB"/>
              </a:buClr>
              <a:buFont typeface="Wingdings" pitchFamily="2" charset="2"/>
              <a:buChar char="§"/>
              <a:defRPr sz="2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ADDB"/>
              </a:buClr>
              <a:buFont typeface="Wingdings" pitchFamily="2" charset="2"/>
              <a:buChar char="§"/>
              <a:defRPr sz="20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ADDB"/>
              </a:buClr>
              <a:buSzPct val="100000"/>
              <a:buFont typeface="Wingdings" pitchFamily="2" charset="2"/>
              <a:buChar char="§"/>
              <a:defRPr sz="18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ADDB"/>
              </a:buClr>
              <a:buFont typeface="Wingdings" pitchFamily="2" charset="2"/>
              <a:buChar char="§"/>
              <a:defRPr sz="16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ADDB"/>
              </a:buClr>
              <a:buFont typeface="Wingdings" pitchFamily="2" charset="2"/>
              <a:buChar char="§"/>
              <a:defRPr sz="1400" b="0" i="0" baseline="0">
                <a:solidFill>
                  <a:srgbClr val="002639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 here (Arial Regular,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 (Arial Regular, 20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Third level (Arial Regular,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Fourth level (Arial Regular,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Fifth level (Arial Regular, 14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C8E737-9B0E-4544-A6CB-4A99CD879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923" y="595735"/>
            <a:ext cx="8197114" cy="993775"/>
          </a:xfrm>
          <a:prstGeom prst="rect">
            <a:avLst/>
          </a:prstGeom>
        </p:spPr>
        <p:txBody>
          <a:bodyPr anchor="ctr"/>
          <a:lstStyle>
            <a:lvl1pPr algn="l">
              <a:defRPr sz="3000" b="1" i="0">
                <a:solidFill>
                  <a:srgbClr val="002639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  <a:br>
              <a:rPr lang="en-US" dirty="0"/>
            </a:br>
            <a:r>
              <a:rPr lang="en-US" dirty="0"/>
              <a:t>(Arial Black, 30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20213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image" Target="../media/image10.jp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3205AF6-2D2B-114C-B14B-D283EBE8FC7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05FAFA2-4736-0D48-9AA7-CA989970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1" y="353805"/>
            <a:ext cx="8489795" cy="78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82EDD0-B1F6-9241-B850-45C94237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01" y="1284055"/>
            <a:ext cx="8489795" cy="3509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666" r:id="rId2"/>
    <p:sldLayoutId id="2147483698" r:id="rId3"/>
    <p:sldLayoutId id="2147483658" r:id="rId4"/>
    <p:sldLayoutId id="2147483739" r:id="rId5"/>
    <p:sldLayoutId id="2147483660" r:id="rId6"/>
    <p:sldLayoutId id="2147483817" r:id="rId7"/>
    <p:sldLayoutId id="2147483818" r:id="rId8"/>
    <p:sldLayoutId id="2147483819" r:id="rId9"/>
    <p:sldLayoutId id="2147483820" r:id="rId10"/>
    <p:sldLayoutId id="2147483813" r:id="rId11"/>
    <p:sldLayoutId id="2147483814" r:id="rId12"/>
    <p:sldLayoutId id="2147483815" r:id="rId13"/>
    <p:sldLayoutId id="2147483816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7" r:id="rId29"/>
    <p:sldLayoutId id="2147483838" r:id="rId30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6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190F9-083D-9C46-A353-5BAF1816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1" y="351111"/>
            <a:ext cx="8489795" cy="78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CA128-E96B-9D42-9F3B-65BFBD964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01" y="1284055"/>
            <a:ext cx="8489795" cy="3509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62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  <p:sldLayoutId id="2147483992" r:id="rId20"/>
    <p:sldLayoutId id="2147483993" r:id="rId21"/>
    <p:sldLayoutId id="2147483994" r:id="rId22"/>
    <p:sldLayoutId id="2147483995" r:id="rId23"/>
    <p:sldLayoutId id="2147483996" r:id="rId24"/>
    <p:sldLayoutId id="2147483997" r:id="rId25"/>
    <p:sldLayoutId id="2147483998" r:id="rId26"/>
    <p:sldLayoutId id="2147483999" r:id="rId27"/>
    <p:sldLayoutId id="2147484000" r:id="rId28"/>
    <p:sldLayoutId id="2147484001" r:id="rId29"/>
    <p:sldLayoutId id="2147484002" r:id="rId30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1ADDB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8DB2C-9597-FE49-9D6E-B84A92FC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1" y="351111"/>
            <a:ext cx="8489795" cy="78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D8C27-D605-754C-80E5-861004745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01" y="1284055"/>
            <a:ext cx="8489795" cy="3509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4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  <p:sldLayoutId id="2147483955" r:id="rId26"/>
    <p:sldLayoutId id="2147483956" r:id="rId27"/>
    <p:sldLayoutId id="2147483957" r:id="rId28"/>
    <p:sldLayoutId id="2147483958" r:id="rId29"/>
    <p:sldLayoutId id="2147483959" r:id="rId3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63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ADDB"/>
        </a:buClr>
        <a:buFont typeface="Wingdings" pitchFamily="2" charset="2"/>
        <a:buChar char="§"/>
        <a:defRPr sz="2800" kern="1200">
          <a:solidFill>
            <a:srgbClr val="00263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2400" kern="1200">
          <a:solidFill>
            <a:srgbClr val="00263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2000" kern="1200">
          <a:solidFill>
            <a:srgbClr val="00263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1800" kern="1200">
          <a:solidFill>
            <a:srgbClr val="00263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1800" kern="1200">
          <a:solidFill>
            <a:srgbClr val="00263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6019041C-2BE6-8C49-B131-760148C7DE4F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618FDA5-5135-114A-B17B-90D99208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1" y="715385"/>
            <a:ext cx="8489795" cy="522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0CEE-E45D-0B44-8202-1A7FA793C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01" y="1507079"/>
            <a:ext cx="8489795" cy="2921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27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3915" r:id="rId29"/>
    <p:sldLayoutId id="2147483916" r:id="rId3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63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ADDB"/>
        </a:buClr>
        <a:buFont typeface="Wingdings" pitchFamily="2" charset="2"/>
        <a:buChar char="§"/>
        <a:defRPr sz="2800" kern="1200">
          <a:solidFill>
            <a:srgbClr val="00263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2400" kern="1200">
          <a:solidFill>
            <a:srgbClr val="00263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2000" kern="1200">
          <a:solidFill>
            <a:srgbClr val="00263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1800" kern="1200">
          <a:solidFill>
            <a:srgbClr val="00263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ADDB"/>
        </a:buClr>
        <a:buFont typeface="Wingdings" pitchFamily="2" charset="2"/>
        <a:buChar char="§"/>
        <a:defRPr sz="1800" kern="1200">
          <a:solidFill>
            <a:srgbClr val="00263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D4B441-C230-3BCB-C6C3-89C58912F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263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63BEC-CDA5-A7CD-35CC-41FDC349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79C46-6E1C-F641-A94C-48605B20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86" y="2263734"/>
            <a:ext cx="6604628" cy="616032"/>
          </a:xfrm>
        </p:spPr>
        <p:txBody>
          <a:bodyPr/>
          <a:lstStyle/>
          <a:p>
            <a:r>
              <a:rPr lang="en-US" sz="5400" dirty="0">
                <a:latin typeface="Arial Black"/>
              </a:rPr>
              <a:t>Notices of</a:t>
            </a:r>
            <a:br>
              <a:rPr lang="en-US" sz="5400" dirty="0">
                <a:latin typeface="Arial Black"/>
              </a:rPr>
            </a:br>
            <a:endParaRPr lang="en-US" sz="5400" dirty="0">
              <a:latin typeface="Arial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B9C40-A6DB-EB63-5F63-43D7A6DECEA7}"/>
              </a:ext>
            </a:extLst>
          </p:cNvPr>
          <p:cNvSpPr txBox="1"/>
          <p:nvPr/>
        </p:nvSpPr>
        <p:spPr>
          <a:xfrm>
            <a:off x="0" y="232358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 Black"/>
              </a:rPr>
              <a:t>Intent to Issue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101983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DF027BE-F33A-3B45-8BCB-1660A136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Notices of Intent to Issue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A023EC-51A0-E742-AF51-AB71C372E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ea typeface="Open Sans"/>
                <a:cs typeface="Arial"/>
              </a:rPr>
              <a:t>Carbon Management (DE-FOA-0003232)</a:t>
            </a:r>
          </a:p>
          <a:p>
            <a:r>
              <a:rPr lang="en-US" dirty="0">
                <a:latin typeface="Arial"/>
                <a:ea typeface="Open Sans"/>
                <a:cs typeface="Arial"/>
              </a:rPr>
              <a:t>Vehicle Technologies (DE-FOA-0003247)</a:t>
            </a:r>
            <a:endParaRPr lang="en-US" dirty="0"/>
          </a:p>
          <a:p>
            <a:r>
              <a:rPr lang="en-US" dirty="0">
                <a:latin typeface="Arial"/>
                <a:ea typeface="Open Sans"/>
                <a:cs typeface="Arial"/>
              </a:rPr>
              <a:t>Clean Energy Technology Deployment on Tribal Lands (DE-FOA-0003297)</a:t>
            </a:r>
            <a:endParaRPr lang="en-US" dirty="0"/>
          </a:p>
          <a:p>
            <a:r>
              <a:rPr lang="en-US" dirty="0">
                <a:latin typeface="Arial"/>
                <a:ea typeface="Open Sans"/>
                <a:cs typeface="Arial"/>
              </a:rPr>
              <a:t>Regional Resource Hubs for Purpose-Grown Energy Crops (DE-FOA-0003233)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50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DF027BE-F33A-3B45-8BCB-1660A136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Funding Opportunities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A023EC-51A0-E742-AF51-AB71C372E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SPARKS Program (Dept of Energy)</a:t>
            </a:r>
          </a:p>
          <a:p>
            <a:r>
              <a:rPr lang="en-US" dirty="0"/>
              <a:t>Marine Energy University Foundational R&amp;D (Dept of Energy)</a:t>
            </a:r>
          </a:p>
          <a:p>
            <a:r>
              <a:rPr lang="en-US" dirty="0"/>
              <a:t>Strengthening American Infrastructure (NSF)</a:t>
            </a:r>
          </a:p>
          <a:p>
            <a:r>
              <a:rPr lang="en-US" dirty="0"/>
              <a:t>Energy, Power, Control, and Networks (NSF)</a:t>
            </a:r>
          </a:p>
          <a:p>
            <a:r>
              <a:rPr lang="en-US" dirty="0">
                <a:latin typeface="Arial"/>
                <a:ea typeface="Open Sans"/>
                <a:cs typeface="Arial"/>
              </a:rPr>
              <a:t>Growing Convergence Research (NFS)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7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7AF8D-12FF-4BB9-6CE9-C34AE284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57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0E36B4-18F8-5EF8-D214-C16713C6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2402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879915-E3F9-8E6D-014F-14AE4BD8B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8494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1621BC-3FC3-3E4E-2E3F-8F064A97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6121B85-3267-C746-9CB9-BBD75462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23" y="995533"/>
            <a:ext cx="8197114" cy="993775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38AFC-3F99-0342-AEB9-42800F0EA7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0823" y="1989308"/>
            <a:ext cx="8197114" cy="32494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Legislation &amp; Political Priorities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Requests for Information</a:t>
            </a:r>
          </a:p>
          <a:p>
            <a:r>
              <a:rPr lang="en-US" dirty="0">
                <a:latin typeface="Calibri Light" panose="020F0302020204030204" pitchFamily="34" charset="0"/>
                <a:ea typeface="Open Sans"/>
                <a:cs typeface="Calibri Light" panose="020F0302020204030204" pitchFamily="34" charset="0"/>
              </a:rPr>
              <a:t>Notices of Intent to Issue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Funding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25322716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A485E6-F2D0-E41E-541F-4288AA32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4D910E-7B2A-452C-8663-2B72D61F0AAB}"/>
              </a:ext>
            </a:extLst>
          </p:cNvPr>
          <p:cNvSpPr txBox="1">
            <a:spLocks/>
          </p:cNvSpPr>
          <p:nvPr/>
        </p:nvSpPr>
        <p:spPr>
          <a:xfrm>
            <a:off x="568573" y="2398868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Inflation Reduction Act &amp; Bipartisan Infrastructure Law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Justice40 Initiative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 Earth Shots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F1E4D-637D-D5F5-EF59-A1CDDDF80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73" y="1300008"/>
            <a:ext cx="8197114" cy="993775"/>
          </a:xfrm>
        </p:spPr>
        <p:txBody>
          <a:bodyPr/>
          <a:lstStyle/>
          <a:p>
            <a:pPr algn="l"/>
            <a:r>
              <a:rPr lang="en-US" dirty="0"/>
              <a:t>Legislative &amp;</a:t>
            </a:r>
            <a:br>
              <a:rPr lang="en-US" dirty="0"/>
            </a:br>
            <a:r>
              <a:rPr lang="en-US" dirty="0"/>
              <a:t>Political Priorities</a:t>
            </a:r>
          </a:p>
        </p:txBody>
      </p:sp>
    </p:spTree>
    <p:extLst>
      <p:ext uri="{BB962C8B-B14F-4D97-AF65-F5344CB8AC3E}">
        <p14:creationId xmlns:p14="http://schemas.microsoft.com/office/powerpoint/2010/main" val="3260120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834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609160-12EE-2940-591A-3E425E3B5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560" y="1820920"/>
            <a:ext cx="5414880" cy="15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035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087978C-96EF-F6B9-D444-BB026116D33A}"/>
              </a:ext>
            </a:extLst>
          </p:cNvPr>
          <p:cNvGrpSpPr/>
          <p:nvPr/>
        </p:nvGrpSpPr>
        <p:grpSpPr>
          <a:xfrm>
            <a:off x="793139" y="552624"/>
            <a:ext cx="7703161" cy="4149013"/>
            <a:chOff x="549299" y="227109"/>
            <a:chExt cx="8474707" cy="45645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124526-B031-86F2-3FC3-19F93FC9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705" y="236103"/>
              <a:ext cx="3870300" cy="10701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9D9F5A-B028-A960-900D-A3C6F9370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705" y="3703595"/>
              <a:ext cx="3870301" cy="107010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CE1336-2683-9833-9F90-5EF887C5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3706" y="1367949"/>
              <a:ext cx="3870300" cy="10701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B4BE150-E825-78AB-C669-429EA002F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300" y="227109"/>
              <a:ext cx="3870301" cy="10701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430752-E3D9-DA1F-F066-7330C2C8B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9300" y="1394932"/>
              <a:ext cx="3870301" cy="107010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71AA1C-5CD1-215E-CFFB-E8665575A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300" y="2562755"/>
              <a:ext cx="3870301" cy="107010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93DD56-EEB9-34A9-9855-93565B51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53705" y="2535772"/>
              <a:ext cx="3870301" cy="107010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39B5D54-E818-4696-3423-2C12322B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9299" y="3721584"/>
              <a:ext cx="3870301" cy="1070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07250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7E3DF-1470-3EE5-416A-4CFEF343D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26CEB1-3BC3-56CA-BB92-1BA55499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70CB92-BC50-47A5-DE98-176FD9CF2C6D}"/>
              </a:ext>
            </a:extLst>
          </p:cNvPr>
          <p:cNvSpPr txBox="1">
            <a:spLocks/>
          </p:cNvSpPr>
          <p:nvPr/>
        </p:nvSpPr>
        <p:spPr>
          <a:xfrm>
            <a:off x="2125059" y="2217908"/>
            <a:ext cx="8197114" cy="32494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1ADDB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639"/>
                </a:solidFill>
                <a:latin typeface="Calibri Light" panose="020F0302020204030204" pitchFamily="34" charset="0"/>
                <a:ea typeface="Open Sans"/>
                <a:cs typeface="Calibri Light" panose="020F0302020204030204" pitchFamily="34" charset="0"/>
              </a:rPr>
              <a:t>HB 317: Energy Storage Amendments</a:t>
            </a:r>
          </a:p>
          <a:p>
            <a:r>
              <a:rPr lang="en-US" sz="2400" dirty="0">
                <a:solidFill>
                  <a:srgbClr val="002639"/>
                </a:solidFill>
                <a:latin typeface="Calibri Light" panose="020F0302020204030204" pitchFamily="34" charset="0"/>
                <a:ea typeface="Open Sans"/>
                <a:cs typeface="Calibri Light" panose="020F0302020204030204" pitchFamily="34" charset="0"/>
              </a:rPr>
              <a:t>HB 48: Utah Energy Act Amendments</a:t>
            </a:r>
          </a:p>
          <a:p>
            <a:r>
              <a:rPr lang="en-US" sz="2400" dirty="0">
                <a:solidFill>
                  <a:srgbClr val="002639"/>
                </a:solidFill>
                <a:latin typeface="Calibri Light" panose="020F0302020204030204" pitchFamily="34" charset="0"/>
                <a:ea typeface="Open Sans"/>
                <a:cs typeface="Calibri Light" panose="020F0302020204030204" pitchFamily="34" charset="0"/>
              </a:rPr>
              <a:t>HB 126: Emissions Regulation Amendments</a:t>
            </a:r>
            <a:endParaRPr lang="en-US" sz="2400" dirty="0">
              <a:solidFill>
                <a:srgbClr val="00263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2639"/>
              </a:solidFill>
              <a:latin typeface="Calibri Light" panose="020F0302020204030204" pitchFamily="34" charset="0"/>
              <a:ea typeface="Open Sans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002639"/>
              </a:solidFill>
              <a:latin typeface="Calibri Light" panose="020F0302020204030204" pitchFamily="34" charset="0"/>
              <a:ea typeface="Open Sans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4B8BDB-1C5A-B56F-1FD5-DDA9C8E54A46}"/>
              </a:ext>
            </a:extLst>
          </p:cNvPr>
          <p:cNvSpPr txBox="1">
            <a:spLocks/>
          </p:cNvSpPr>
          <p:nvPr/>
        </p:nvSpPr>
        <p:spPr>
          <a:xfrm>
            <a:off x="2125059" y="1316208"/>
            <a:ext cx="8197114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639"/>
                </a:solidFill>
              </a:rPr>
              <a:t>Utah Legislative Items</a:t>
            </a:r>
          </a:p>
        </p:txBody>
      </p:sp>
    </p:spTree>
    <p:extLst>
      <p:ext uri="{BB962C8B-B14F-4D97-AF65-F5344CB8AC3E}">
        <p14:creationId xmlns:p14="http://schemas.microsoft.com/office/powerpoint/2010/main" val="3204188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417E7-6A72-926D-9A97-F74FADE5C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79C46-6E1C-F641-A94C-48605B20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168"/>
            <a:ext cx="9144000" cy="616032"/>
          </a:xfrm>
        </p:spPr>
        <p:txBody>
          <a:bodyPr/>
          <a:lstStyle/>
          <a:p>
            <a:r>
              <a:rPr lang="en-US" sz="5400" dirty="0"/>
              <a:t>Requests for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B8C5D-39EE-AA95-16B5-344534E70399}"/>
              </a:ext>
            </a:extLst>
          </p:cNvPr>
          <p:cNvSpPr txBox="1"/>
          <p:nvPr/>
        </p:nvSpPr>
        <p:spPr>
          <a:xfrm>
            <a:off x="0" y="220928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2969857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DF027BE-F33A-3B45-8BCB-1660A136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for Information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A023EC-51A0-E742-AF51-AB71C372E9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Carbon Basin Assessment and Storage Evaluation (Carbon BASE)</a:t>
            </a:r>
          </a:p>
          <a:p>
            <a:pPr lvl="1"/>
            <a:r>
              <a:rPr lang="en-US" dirty="0"/>
              <a:t>Due: February 2, 2024</a:t>
            </a:r>
          </a:p>
          <a:p>
            <a:r>
              <a:rPr lang="en-US" dirty="0"/>
              <a:t>High-Efficiency Gasification for Clean Hydrogen Production</a:t>
            </a:r>
          </a:p>
          <a:p>
            <a:pPr lvl="1"/>
            <a:r>
              <a:rPr lang="en-US" dirty="0"/>
              <a:t>Due: February 12,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45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SU - BG Pattern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SU - Aggie Blue BG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SU - White BG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USU - Blue Bar/White BG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FE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14274</TotalTime>
  <Words>190</Words>
  <Application>Microsoft Office PowerPoint</Application>
  <PresentationFormat>On-screen Show (16:9)</PresentationFormat>
  <Paragraphs>51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Encode Sans Normal Black</vt:lpstr>
      <vt:lpstr>Wingdings</vt:lpstr>
      <vt:lpstr>USU - BG Pattern</vt:lpstr>
      <vt:lpstr>USU - Aggie Blue BG</vt:lpstr>
      <vt:lpstr>USU - White BG</vt:lpstr>
      <vt:lpstr>1_USU - Blue Bar/White BG</vt:lpstr>
      <vt:lpstr>PowerPoint Presentation</vt:lpstr>
      <vt:lpstr>PowerPoint Presentation</vt:lpstr>
      <vt:lpstr>Overview</vt:lpstr>
      <vt:lpstr>Legislative &amp; Political Priorities</vt:lpstr>
      <vt:lpstr>PowerPoint Presentation</vt:lpstr>
      <vt:lpstr>PowerPoint Presentation</vt:lpstr>
      <vt:lpstr>PowerPoint Presentation</vt:lpstr>
      <vt:lpstr>Requests for </vt:lpstr>
      <vt:lpstr>Requests for Information</vt:lpstr>
      <vt:lpstr>Notices of </vt:lpstr>
      <vt:lpstr>Notices of Intent to Issue</vt:lpstr>
      <vt:lpstr>Current Funding Opportunities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Dawnie Elzinga</cp:lastModifiedBy>
  <cp:revision>275</cp:revision>
  <dcterms:created xsi:type="dcterms:W3CDTF">2014-10-14T00:51:43Z</dcterms:created>
  <dcterms:modified xsi:type="dcterms:W3CDTF">2024-01-26T20:05:40Z</dcterms:modified>
</cp:coreProperties>
</file>