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3.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972" r:id="rId2"/>
    <p:sldMasterId id="2147483929" r:id="rId3"/>
    <p:sldMasterId id="2147483886" r:id="rId4"/>
  </p:sldMasterIdLst>
  <p:notesMasterIdLst>
    <p:notesMasterId r:id="rId14"/>
  </p:notesMasterIdLst>
  <p:handoutMasterIdLst>
    <p:handoutMasterId r:id="rId15"/>
  </p:handoutMasterIdLst>
  <p:sldIdLst>
    <p:sldId id="261" r:id="rId5"/>
    <p:sldId id="291" r:id="rId6"/>
    <p:sldId id="262" r:id="rId7"/>
    <p:sldId id="277" r:id="rId8"/>
    <p:sldId id="263" r:id="rId9"/>
    <p:sldId id="282" r:id="rId10"/>
    <p:sldId id="274" r:id="rId11"/>
    <p:sldId id="283" r:id="rId12"/>
    <p:sldId id="267"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CA91"/>
    <a:srgbClr val="002639"/>
    <a:srgbClr val="01ADDB"/>
    <a:srgbClr val="25005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p:restoredTop sz="94677"/>
  </p:normalViewPr>
  <p:slideViewPr>
    <p:cSldViewPr snapToGrid="0" snapToObjects="1" showGuides="1">
      <p:cViewPr varScale="1">
        <p:scale>
          <a:sx n="124" d="100"/>
          <a:sy n="124" d="100"/>
        </p:scale>
        <p:origin x="176" y="344"/>
      </p:cViewPr>
      <p:guideLst>
        <p:guide orient="horz" pos="1620"/>
        <p:guide pos="286"/>
      </p:guideLst>
    </p:cSldViewPr>
  </p:slideViewPr>
  <p:notesTextViewPr>
    <p:cViewPr>
      <p:scale>
        <a:sx n="100" d="100"/>
        <a:sy n="100" d="100"/>
      </p:scale>
      <p:origin x="0" y="0"/>
    </p:cViewPr>
  </p:notesText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B0678E-AAC1-9B46-B135-68AEADDE4F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A7E2B01-3A1B-3949-ADEA-B51FCA25E6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34A6F7-C3EF-C642-94AA-02B27BB62E52}" type="datetimeFigureOut">
              <a:rPr lang="en-US" smtClean="0"/>
              <a:t>4/14/26</a:t>
            </a:fld>
            <a:endParaRPr lang="en-US"/>
          </a:p>
        </p:txBody>
      </p:sp>
      <p:sp>
        <p:nvSpPr>
          <p:cNvPr id="4" name="Footer Placeholder 3">
            <a:extLst>
              <a:ext uri="{FF2B5EF4-FFF2-40B4-BE49-F238E27FC236}">
                <a16:creationId xmlns:a16="http://schemas.microsoft.com/office/drawing/2014/main" id="{F3B02517-2A80-2C46-A428-8402C2CF62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E9659E1-64AB-E94F-B264-D596A3C1C7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17333F-7A51-4A41-A354-2894CC0AB750}" type="slidenum">
              <a:rPr lang="en-US" smtClean="0"/>
              <a:t>‹#›</a:t>
            </a:fld>
            <a:endParaRPr lang="en-US"/>
          </a:p>
        </p:txBody>
      </p:sp>
    </p:spTree>
    <p:extLst>
      <p:ext uri="{BB962C8B-B14F-4D97-AF65-F5344CB8AC3E}">
        <p14:creationId xmlns:p14="http://schemas.microsoft.com/office/powerpoint/2010/main" val="2385287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0196C-9547-AD4D-9D64-288031E47A51}" type="datetimeFigureOut">
              <a:rPr lang="en-US" smtClean="0"/>
              <a:t>4/14/26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D3BF68-46DE-8849-900B-DAAE9A0841B6}" type="slidenum">
              <a:rPr lang="en-US" smtClean="0"/>
              <a:t>‹#›</a:t>
            </a:fld>
            <a:endParaRPr lang="en-US"/>
          </a:p>
        </p:txBody>
      </p:sp>
    </p:spTree>
    <p:extLst>
      <p:ext uri="{BB962C8B-B14F-4D97-AF65-F5344CB8AC3E}">
        <p14:creationId xmlns:p14="http://schemas.microsoft.com/office/powerpoint/2010/main" val="267196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ties in to our Belmont principle of Respect for Persons and Beneficence (consent for use of data, risk minimization)</a:t>
            </a:r>
          </a:p>
        </p:txBody>
      </p:sp>
      <p:sp>
        <p:nvSpPr>
          <p:cNvPr id="4" name="Slide Number Placeholder 3"/>
          <p:cNvSpPr>
            <a:spLocks noGrp="1"/>
          </p:cNvSpPr>
          <p:nvPr>
            <p:ph type="sldNum" sz="quarter" idx="5"/>
          </p:nvPr>
        </p:nvSpPr>
        <p:spPr/>
        <p:txBody>
          <a:bodyPr/>
          <a:lstStyle/>
          <a:p>
            <a:fld id="{86D3BF68-46DE-8849-900B-DAAE9A0841B6}" type="slidenum">
              <a:rPr lang="en-US" smtClean="0"/>
              <a:t>2</a:t>
            </a:fld>
            <a:endParaRPr lang="en-US"/>
          </a:p>
        </p:txBody>
      </p:sp>
    </p:spTree>
    <p:extLst>
      <p:ext uri="{BB962C8B-B14F-4D97-AF65-F5344CB8AC3E}">
        <p14:creationId xmlns:p14="http://schemas.microsoft.com/office/powerpoint/2010/main" val="674522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ties in to our Belmont principle of Respect for Persons and Beneficence (consent for use of data, risk minimization)</a:t>
            </a:r>
          </a:p>
        </p:txBody>
      </p:sp>
      <p:sp>
        <p:nvSpPr>
          <p:cNvPr id="4" name="Slide Number Placeholder 3"/>
          <p:cNvSpPr>
            <a:spLocks noGrp="1"/>
          </p:cNvSpPr>
          <p:nvPr>
            <p:ph type="sldNum" sz="quarter" idx="5"/>
          </p:nvPr>
        </p:nvSpPr>
        <p:spPr/>
        <p:txBody>
          <a:bodyPr/>
          <a:lstStyle/>
          <a:p>
            <a:fld id="{86D3BF68-46DE-8849-900B-DAAE9A0841B6}" type="slidenum">
              <a:rPr lang="en-US" smtClean="0"/>
              <a:t>3</a:t>
            </a:fld>
            <a:endParaRPr lang="en-US"/>
          </a:p>
        </p:txBody>
      </p:sp>
    </p:spTree>
    <p:extLst>
      <p:ext uri="{BB962C8B-B14F-4D97-AF65-F5344CB8AC3E}">
        <p14:creationId xmlns:p14="http://schemas.microsoft.com/office/powerpoint/2010/main" val="4072625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D3BF68-46DE-8849-900B-DAAE9A0841B6}" type="slidenum">
              <a:rPr lang="en-US" smtClean="0"/>
              <a:t>8</a:t>
            </a:fld>
            <a:endParaRPr lang="en-US"/>
          </a:p>
        </p:txBody>
      </p:sp>
    </p:spTree>
    <p:extLst>
      <p:ext uri="{BB962C8B-B14F-4D97-AF65-F5344CB8AC3E}">
        <p14:creationId xmlns:p14="http://schemas.microsoft.com/office/powerpoint/2010/main" val="2601006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6868633"/>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Title Slide (White)">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4" name="Picture 3">
            <a:extLst>
              <a:ext uri="{FF2B5EF4-FFF2-40B4-BE49-F238E27FC236}">
                <a16:creationId xmlns:a16="http://schemas.microsoft.com/office/drawing/2014/main" id="{89F5ECB7-433F-884B-81A7-4D3352A5B65D}"/>
              </a:ext>
            </a:extLst>
          </p:cNvPr>
          <p:cNvPicPr>
            <a:picLocks noChangeAspect="1"/>
          </p:cNvPicPr>
          <p:nvPr userDrawn="1"/>
        </p:nvPicPr>
        <p:blipFill>
          <a:blip r:embed="rId2"/>
          <a:stretch>
            <a:fillRect/>
          </a:stretch>
        </p:blipFill>
        <p:spPr>
          <a:xfrm>
            <a:off x="595893" y="3943170"/>
            <a:ext cx="3480946" cy="554487"/>
          </a:xfrm>
          <a:prstGeom prst="rect">
            <a:avLst/>
          </a:prstGeom>
        </p:spPr>
      </p:pic>
    </p:spTree>
    <p:extLst>
      <p:ext uri="{BB962C8B-B14F-4D97-AF65-F5344CB8AC3E}">
        <p14:creationId xmlns:p14="http://schemas.microsoft.com/office/powerpoint/2010/main" val="175530959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 - Title Slide (Electric Blu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D646D4-8614-E94E-8824-0FFEDD1C83DA}"/>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5" name="Picture 4">
            <a:extLst>
              <a:ext uri="{FF2B5EF4-FFF2-40B4-BE49-F238E27FC236}">
                <a16:creationId xmlns:a16="http://schemas.microsoft.com/office/drawing/2014/main" id="{27B957A7-2345-F246-96B7-F2E97AE65BE2}"/>
              </a:ext>
            </a:extLst>
          </p:cNvPr>
          <p:cNvPicPr>
            <a:picLocks noChangeAspect="1"/>
          </p:cNvPicPr>
          <p:nvPr userDrawn="1"/>
        </p:nvPicPr>
        <p:blipFill>
          <a:blip r:embed="rId2"/>
          <a:stretch>
            <a:fillRect/>
          </a:stretch>
        </p:blipFill>
        <p:spPr>
          <a:xfrm>
            <a:off x="595893" y="3943170"/>
            <a:ext cx="3480946" cy="554487"/>
          </a:xfrm>
          <a:prstGeom prst="rect">
            <a:avLst/>
          </a:prstGeom>
        </p:spPr>
      </p:pic>
    </p:spTree>
    <p:extLst>
      <p:ext uri="{BB962C8B-B14F-4D97-AF65-F5344CB8AC3E}">
        <p14:creationId xmlns:p14="http://schemas.microsoft.com/office/powerpoint/2010/main" val="3394767736"/>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3 - Title Slide (White)">
    <p:bg>
      <p:bgPr>
        <a:solidFill>
          <a:schemeClr val="bg1"/>
        </a:solidFill>
        <a:effectLst/>
      </p:bgPr>
    </p:bg>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434AFA43-3CDE-664D-BA65-6285700CE46D}"/>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5" name="Picture 4">
            <a:extLst>
              <a:ext uri="{FF2B5EF4-FFF2-40B4-BE49-F238E27FC236}">
                <a16:creationId xmlns:a16="http://schemas.microsoft.com/office/drawing/2014/main" id="{C7769445-EB0A-C94A-8218-85C15347EF62}"/>
              </a:ext>
            </a:extLst>
          </p:cNvPr>
          <p:cNvPicPr>
            <a:picLocks noChangeAspect="1"/>
          </p:cNvPicPr>
          <p:nvPr userDrawn="1"/>
        </p:nvPicPr>
        <p:blipFill>
          <a:blip r:embed="rId2"/>
          <a:stretch>
            <a:fillRect/>
          </a:stretch>
        </p:blipFill>
        <p:spPr>
          <a:xfrm>
            <a:off x="7695585" y="3832770"/>
            <a:ext cx="1008856" cy="781050"/>
          </a:xfrm>
          <a:prstGeom prst="rect">
            <a:avLst/>
          </a:prstGeom>
        </p:spPr>
      </p:pic>
      <p:pic>
        <p:nvPicPr>
          <p:cNvPr id="6" name="Picture 5">
            <a:extLst>
              <a:ext uri="{FF2B5EF4-FFF2-40B4-BE49-F238E27FC236}">
                <a16:creationId xmlns:a16="http://schemas.microsoft.com/office/drawing/2014/main" id="{51F0396D-1C5D-E545-9854-49DF8E248308}"/>
              </a:ext>
            </a:extLst>
          </p:cNvPr>
          <p:cNvPicPr>
            <a:picLocks noChangeAspect="1"/>
          </p:cNvPicPr>
          <p:nvPr userDrawn="1"/>
        </p:nvPicPr>
        <p:blipFill>
          <a:blip r:embed="rId3"/>
          <a:stretch>
            <a:fillRect/>
          </a:stretch>
        </p:blipFill>
        <p:spPr>
          <a:xfrm>
            <a:off x="617034" y="4353701"/>
            <a:ext cx="2619375" cy="249848"/>
          </a:xfrm>
          <a:prstGeom prst="rect">
            <a:avLst/>
          </a:prstGeom>
        </p:spPr>
      </p:pic>
    </p:spTree>
    <p:extLst>
      <p:ext uri="{BB962C8B-B14F-4D97-AF65-F5344CB8AC3E}">
        <p14:creationId xmlns:p14="http://schemas.microsoft.com/office/powerpoint/2010/main" val="237349125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4 - Title Slide (Electric Blue)">
    <p:bg>
      <p:bgPr>
        <a:solidFill>
          <a:schemeClr val="bg1"/>
        </a:solidFill>
        <a:effectLst/>
      </p:bgPr>
    </p:bg>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434AFA43-3CDE-664D-BA65-6285700CE46D}"/>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7" name="Picture 6">
            <a:extLst>
              <a:ext uri="{FF2B5EF4-FFF2-40B4-BE49-F238E27FC236}">
                <a16:creationId xmlns:a16="http://schemas.microsoft.com/office/drawing/2014/main" id="{0FCB8E34-A496-1C42-802F-6C1137025E36}"/>
              </a:ext>
            </a:extLst>
          </p:cNvPr>
          <p:cNvPicPr>
            <a:picLocks noChangeAspect="1"/>
          </p:cNvPicPr>
          <p:nvPr userDrawn="1"/>
        </p:nvPicPr>
        <p:blipFill>
          <a:blip r:embed="rId2"/>
          <a:stretch>
            <a:fillRect/>
          </a:stretch>
        </p:blipFill>
        <p:spPr>
          <a:xfrm>
            <a:off x="7695585" y="3832770"/>
            <a:ext cx="1008856" cy="781050"/>
          </a:xfrm>
          <a:prstGeom prst="rect">
            <a:avLst/>
          </a:prstGeom>
        </p:spPr>
      </p:pic>
      <p:pic>
        <p:nvPicPr>
          <p:cNvPr id="8" name="Picture 7">
            <a:extLst>
              <a:ext uri="{FF2B5EF4-FFF2-40B4-BE49-F238E27FC236}">
                <a16:creationId xmlns:a16="http://schemas.microsoft.com/office/drawing/2014/main" id="{2F39015B-87EF-C54C-AD75-9EF386ACAA9C}"/>
              </a:ext>
            </a:extLst>
          </p:cNvPr>
          <p:cNvPicPr>
            <a:picLocks noChangeAspect="1"/>
          </p:cNvPicPr>
          <p:nvPr userDrawn="1"/>
        </p:nvPicPr>
        <p:blipFill>
          <a:blip r:embed="rId3"/>
          <a:stretch>
            <a:fillRect/>
          </a:stretch>
        </p:blipFill>
        <p:spPr>
          <a:xfrm>
            <a:off x="617034" y="4353701"/>
            <a:ext cx="2619375" cy="249848"/>
          </a:xfrm>
          <a:prstGeom prst="rect">
            <a:avLst/>
          </a:prstGeom>
        </p:spPr>
      </p:pic>
    </p:spTree>
    <p:extLst>
      <p:ext uri="{BB962C8B-B14F-4D97-AF65-F5344CB8AC3E}">
        <p14:creationId xmlns:p14="http://schemas.microsoft.com/office/powerpoint/2010/main" val="3006740536"/>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Cover">
    <p:bg>
      <p:bgPr>
        <a:solidFill>
          <a:schemeClr val="bg1"/>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927D4EEA-4A05-5146-B0CB-93626FFA2121}"/>
              </a:ext>
            </a:extLst>
          </p:cNvPr>
          <p:cNvSpPr>
            <a:spLocks noGrp="1"/>
          </p:cNvSpPr>
          <p:nvPr>
            <p:ph type="title" hasCustomPrompt="1"/>
          </p:nvPr>
        </p:nvSpPr>
        <p:spPr>
          <a:xfrm>
            <a:off x="1405053" y="2237678"/>
            <a:ext cx="6057358" cy="616032"/>
          </a:xfrm>
          <a:prstGeom prst="rect">
            <a:avLst/>
          </a:prstGeom>
        </p:spPr>
        <p:txBody>
          <a:bodyPr anchor="ctr"/>
          <a:lstStyle>
            <a:lvl1pPr algn="ctr">
              <a:defRPr sz="35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Section Cover</a:t>
            </a:r>
          </a:p>
        </p:txBody>
      </p:sp>
    </p:spTree>
    <p:extLst>
      <p:ext uri="{BB962C8B-B14F-4D97-AF65-F5344CB8AC3E}">
        <p14:creationId xmlns:p14="http://schemas.microsoft.com/office/powerpoint/2010/main" val="3236337975"/>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 - U State Custom Slide (Whit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8" name="Picture 7">
            <a:extLst>
              <a:ext uri="{FF2B5EF4-FFF2-40B4-BE49-F238E27FC236}">
                <a16:creationId xmlns:a16="http://schemas.microsoft.com/office/drawing/2014/main" id="{7FAAAEC5-0238-B34D-9E9D-FDBE6355823C}"/>
              </a:ext>
            </a:extLst>
          </p:cNvPr>
          <p:cNvPicPr>
            <a:picLocks noChangeAspect="1"/>
          </p:cNvPicPr>
          <p:nvPr userDrawn="1"/>
        </p:nvPicPr>
        <p:blipFill>
          <a:blip r:embed="rId2"/>
          <a:stretch>
            <a:fillRect/>
          </a:stretch>
        </p:blipFill>
        <p:spPr>
          <a:xfrm>
            <a:off x="7695585" y="3832770"/>
            <a:ext cx="1008856" cy="781050"/>
          </a:xfrm>
          <a:prstGeom prst="rect">
            <a:avLst/>
          </a:prstGeom>
        </p:spPr>
      </p:pic>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785391491"/>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 - U State Custom Slide (Electric Blu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8" name="Picture 7">
            <a:extLst>
              <a:ext uri="{FF2B5EF4-FFF2-40B4-BE49-F238E27FC236}">
                <a16:creationId xmlns:a16="http://schemas.microsoft.com/office/drawing/2014/main" id="{A0E347BB-5614-F340-9C28-EE90DD6ADC59}"/>
              </a:ext>
            </a:extLst>
          </p:cNvPr>
          <p:cNvPicPr>
            <a:picLocks noChangeAspect="1"/>
          </p:cNvPicPr>
          <p:nvPr userDrawn="1"/>
        </p:nvPicPr>
        <p:blipFill>
          <a:blip r:embed="rId2"/>
          <a:stretch>
            <a:fillRect/>
          </a:stretch>
        </p:blipFill>
        <p:spPr>
          <a:xfrm>
            <a:off x="7695585" y="3832770"/>
            <a:ext cx="1008856" cy="781050"/>
          </a:xfrm>
          <a:prstGeom prst="rect">
            <a:avLst/>
          </a:prstGeom>
        </p:spPr>
      </p:pic>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6053143"/>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 - Custom Slide (White)">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621416976"/>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 - Custom Slide (Electric Blue)">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433183059"/>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1 - U State Custom Sub-header (White)">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8CE19E9D-6CEA-424C-B1D0-0D9CE65F3D03}"/>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2" name="Title 1">
            <a:extLst>
              <a:ext uri="{FF2B5EF4-FFF2-40B4-BE49-F238E27FC236}">
                <a16:creationId xmlns:a16="http://schemas.microsoft.com/office/drawing/2014/main" id="{0446111E-8E3C-4844-B5D3-70591006D0C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9" name="Picture 8">
            <a:extLst>
              <a:ext uri="{FF2B5EF4-FFF2-40B4-BE49-F238E27FC236}">
                <a16:creationId xmlns:a16="http://schemas.microsoft.com/office/drawing/2014/main" id="{F97BA055-5037-F24D-80D0-6588326D80E2}"/>
              </a:ext>
            </a:extLst>
          </p:cNvPr>
          <p:cNvPicPr>
            <a:picLocks noChangeAspect="1"/>
          </p:cNvPicPr>
          <p:nvPr userDrawn="1"/>
        </p:nvPicPr>
        <p:blipFill>
          <a:blip r:embed="rId2"/>
          <a:stretch>
            <a:fillRect/>
          </a:stretch>
        </p:blipFill>
        <p:spPr>
          <a:xfrm>
            <a:off x="7695585" y="3832770"/>
            <a:ext cx="1008856" cy="781050"/>
          </a:xfrm>
          <a:prstGeom prst="rect">
            <a:avLst/>
          </a:prstGeom>
        </p:spPr>
      </p:pic>
      <p:sp>
        <p:nvSpPr>
          <p:cNvPr id="7" name="Text Placeholder 9">
            <a:extLst>
              <a:ext uri="{FF2B5EF4-FFF2-40B4-BE49-F238E27FC236}">
                <a16:creationId xmlns:a16="http://schemas.microsoft.com/office/drawing/2014/main" id="{483CCAF5-6D7B-7047-8F62-2A42D114D7F6}"/>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048439148"/>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 - U State Custom Sub-header (Electric Blue)">
    <p:spTree>
      <p:nvGrpSpPr>
        <p:cNvPr id="1" name=""/>
        <p:cNvGrpSpPr/>
        <p:nvPr/>
      </p:nvGrpSpPr>
      <p:grpSpPr>
        <a:xfrm>
          <a:off x="0" y="0"/>
          <a:ext cx="0" cy="0"/>
          <a:chOff x="0" y="0"/>
          <a:chExt cx="0" cy="0"/>
        </a:xfrm>
      </p:grpSpPr>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7" name="Picture 6">
            <a:extLst>
              <a:ext uri="{FF2B5EF4-FFF2-40B4-BE49-F238E27FC236}">
                <a16:creationId xmlns:a16="http://schemas.microsoft.com/office/drawing/2014/main" id="{7D25C986-3BBE-7E44-82E3-C130C2486935}"/>
              </a:ext>
            </a:extLst>
          </p:cNvPr>
          <p:cNvPicPr>
            <a:picLocks noChangeAspect="1"/>
          </p:cNvPicPr>
          <p:nvPr userDrawn="1"/>
        </p:nvPicPr>
        <p:blipFill>
          <a:blip r:embed="rId2"/>
          <a:stretch>
            <a:fillRect/>
          </a:stretch>
        </p:blipFill>
        <p:spPr>
          <a:xfrm>
            <a:off x="7695585" y="3832770"/>
            <a:ext cx="1008856" cy="781050"/>
          </a:xfrm>
          <a:prstGeom prst="rect">
            <a:avLst/>
          </a:prstGeom>
        </p:spPr>
      </p:pic>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186720826"/>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1 - Custom Sub-header (White)">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203954390"/>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 - Custom Sub-header (Electric Blue)">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1015685474"/>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1 - Chart Slide (White)">
    <p:spTree>
      <p:nvGrpSpPr>
        <p:cNvPr id="1" name=""/>
        <p:cNvGrpSpPr/>
        <p:nvPr/>
      </p:nvGrpSpPr>
      <p:grpSpPr>
        <a:xfrm>
          <a:off x="0" y="0"/>
          <a:ext cx="0" cy="0"/>
          <a:chOff x="0" y="0"/>
          <a:chExt cx="0" cy="0"/>
        </a:xfrm>
      </p:grpSpPr>
      <p:sp>
        <p:nvSpPr>
          <p:cNvPr id="5" name="Chart Placeholder 11">
            <a:extLst>
              <a:ext uri="{FF2B5EF4-FFF2-40B4-BE49-F238E27FC236}">
                <a16:creationId xmlns:a16="http://schemas.microsoft.com/office/drawing/2014/main" id="{6649C80A-64FA-1244-B824-70586DEF3177}"/>
              </a:ext>
            </a:extLst>
          </p:cNvPr>
          <p:cNvSpPr>
            <a:spLocks noGrp="1"/>
          </p:cNvSpPr>
          <p:nvPr>
            <p:ph type="chart" sz="quarter" idx="12" hasCustomPrompt="1"/>
          </p:nvPr>
        </p:nvSpPr>
        <p:spPr>
          <a:xfrm>
            <a:off x="457448" y="1589305"/>
            <a:ext cx="8184662" cy="3200957"/>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8" name="Title 1">
            <a:extLst>
              <a:ext uri="{FF2B5EF4-FFF2-40B4-BE49-F238E27FC236}">
                <a16:creationId xmlns:a16="http://schemas.microsoft.com/office/drawing/2014/main" id="{9265D3DA-A0D7-AE4C-9128-DD9ABA98C33E}"/>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361891189"/>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Chart Slide (Electric Blue)">
    <p:spTree>
      <p:nvGrpSpPr>
        <p:cNvPr id="1" name=""/>
        <p:cNvGrpSpPr/>
        <p:nvPr/>
      </p:nvGrpSpPr>
      <p:grpSpPr>
        <a:xfrm>
          <a:off x="0" y="0"/>
          <a:ext cx="0" cy="0"/>
          <a:chOff x="0" y="0"/>
          <a:chExt cx="0" cy="0"/>
        </a:xfrm>
      </p:grpSpPr>
      <p:sp>
        <p:nvSpPr>
          <p:cNvPr id="5" name="Chart Placeholder 11">
            <a:extLst>
              <a:ext uri="{FF2B5EF4-FFF2-40B4-BE49-F238E27FC236}">
                <a16:creationId xmlns:a16="http://schemas.microsoft.com/office/drawing/2014/main" id="{6649C80A-64FA-1244-B824-70586DEF3177}"/>
              </a:ext>
            </a:extLst>
          </p:cNvPr>
          <p:cNvSpPr>
            <a:spLocks noGrp="1"/>
          </p:cNvSpPr>
          <p:nvPr>
            <p:ph type="chart" sz="quarter" idx="12" hasCustomPrompt="1"/>
          </p:nvPr>
        </p:nvSpPr>
        <p:spPr>
          <a:xfrm>
            <a:off x="457448" y="1589305"/>
            <a:ext cx="8184662" cy="3200957"/>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8" name="Title 1">
            <a:extLst>
              <a:ext uri="{FF2B5EF4-FFF2-40B4-BE49-F238E27FC236}">
                <a16:creationId xmlns:a16="http://schemas.microsoft.com/office/drawing/2014/main" id="{9265D3DA-A0D7-AE4C-9128-DD9ABA98C33E}"/>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686287180"/>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1 - Two Chart Slide (Whit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2640AAD-5B78-4A41-8750-DC51C2A7AC31}"/>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10" name="Chart Placeholder 11">
            <a:extLst>
              <a:ext uri="{FF2B5EF4-FFF2-40B4-BE49-F238E27FC236}">
                <a16:creationId xmlns:a16="http://schemas.microsoft.com/office/drawing/2014/main" id="{75920390-2798-9B49-B225-907C585D2BCD}"/>
              </a:ext>
            </a:extLst>
          </p:cNvPr>
          <p:cNvSpPr>
            <a:spLocks noGrp="1"/>
          </p:cNvSpPr>
          <p:nvPr>
            <p:ph type="chart" sz="quarter" idx="12" hasCustomPrompt="1"/>
          </p:nvPr>
        </p:nvSpPr>
        <p:spPr>
          <a:xfrm>
            <a:off x="430290"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11" name="Chart Placeholder 11">
            <a:extLst>
              <a:ext uri="{FF2B5EF4-FFF2-40B4-BE49-F238E27FC236}">
                <a16:creationId xmlns:a16="http://schemas.microsoft.com/office/drawing/2014/main" id="{C8FAFD27-17AF-AC4B-B3AF-ECDD6E19B9D1}"/>
              </a:ext>
            </a:extLst>
          </p:cNvPr>
          <p:cNvSpPr>
            <a:spLocks noGrp="1"/>
          </p:cNvSpPr>
          <p:nvPr>
            <p:ph type="chart" sz="quarter" idx="13" hasCustomPrompt="1"/>
          </p:nvPr>
        </p:nvSpPr>
        <p:spPr>
          <a:xfrm>
            <a:off x="4667312"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495374909"/>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2 - Two Chart Slide (Electric Blu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2640AAD-5B78-4A41-8750-DC51C2A7AC31}"/>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4" name="Chart Placeholder 11">
            <a:extLst>
              <a:ext uri="{FF2B5EF4-FFF2-40B4-BE49-F238E27FC236}">
                <a16:creationId xmlns:a16="http://schemas.microsoft.com/office/drawing/2014/main" id="{F916E91A-37D5-E345-A3CA-10C6BF6CF9BB}"/>
              </a:ext>
            </a:extLst>
          </p:cNvPr>
          <p:cNvSpPr>
            <a:spLocks noGrp="1"/>
          </p:cNvSpPr>
          <p:nvPr>
            <p:ph type="chart" sz="quarter" idx="12" hasCustomPrompt="1"/>
          </p:nvPr>
        </p:nvSpPr>
        <p:spPr>
          <a:xfrm>
            <a:off x="430290"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5" name="Chart Placeholder 11">
            <a:extLst>
              <a:ext uri="{FF2B5EF4-FFF2-40B4-BE49-F238E27FC236}">
                <a16:creationId xmlns:a16="http://schemas.microsoft.com/office/drawing/2014/main" id="{F6E0D1F7-C70F-3143-BFF3-DE94EC7743E6}"/>
              </a:ext>
            </a:extLst>
          </p:cNvPr>
          <p:cNvSpPr>
            <a:spLocks noGrp="1"/>
          </p:cNvSpPr>
          <p:nvPr>
            <p:ph type="chart" sz="quarter" idx="13" hasCustomPrompt="1"/>
          </p:nvPr>
        </p:nvSpPr>
        <p:spPr>
          <a:xfrm>
            <a:off x="4667312"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2212914398"/>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1 - Image Right (Whit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3BDB5C6-66AC-114D-9831-83F0E52BD9B9}"/>
              </a:ext>
            </a:extLst>
          </p:cNvPr>
          <p:cNvSpPr>
            <a:spLocks noGrp="1"/>
          </p:cNvSpPr>
          <p:nvPr>
            <p:ph type="pic" sz="quarter" idx="10"/>
          </p:nvPr>
        </p:nvSpPr>
        <p:spPr>
          <a:xfrm>
            <a:off x="5921375"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8" name="Title 1">
            <a:extLst>
              <a:ext uri="{FF2B5EF4-FFF2-40B4-BE49-F238E27FC236}">
                <a16:creationId xmlns:a16="http://schemas.microsoft.com/office/drawing/2014/main" id="{0A7C7D41-11DB-B54C-AE7E-D4C438E812E5}"/>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9" name="Text Placeholder 9">
            <a:extLst>
              <a:ext uri="{FF2B5EF4-FFF2-40B4-BE49-F238E27FC236}">
                <a16:creationId xmlns:a16="http://schemas.microsoft.com/office/drawing/2014/main" id="{0349E132-4E3A-F649-B679-23EA9AA706DE}"/>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276534492"/>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2 - Image Left (Whit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5F52C4C-E6AA-2E4D-ADE2-3DE7273EA235}"/>
              </a:ext>
            </a:extLst>
          </p:cNvPr>
          <p:cNvSpPr>
            <a:spLocks noGrp="1"/>
          </p:cNvSpPr>
          <p:nvPr>
            <p:ph type="pic" sz="quarter" idx="10"/>
          </p:nvPr>
        </p:nvSpPr>
        <p:spPr>
          <a:xfrm>
            <a:off x="0"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B67E1E1F-2F18-BB4B-BF4D-A697458B083C}"/>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EED12AAC-33A9-D644-844B-2B7E97652A7D}"/>
              </a:ext>
            </a:extLst>
          </p:cNvPr>
          <p:cNvSpPr>
            <a:spLocks noGrp="1"/>
          </p:cNvSpPr>
          <p:nvPr>
            <p:ph type="body" sz="quarter" idx="11" hasCustomPrompt="1"/>
          </p:nvPr>
        </p:nvSpPr>
        <p:spPr>
          <a:xfrm>
            <a:off x="3489886" y="1882936"/>
            <a:ext cx="5355349" cy="270393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3713642729"/>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1 - Image Right (Electric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903CE7F-DC19-0647-99F5-5AF4EF648909}"/>
              </a:ext>
            </a:extLst>
          </p:cNvPr>
          <p:cNvSpPr>
            <a:spLocks noGrp="1"/>
          </p:cNvSpPr>
          <p:nvPr>
            <p:ph type="pic" sz="quarter" idx="10"/>
          </p:nvPr>
        </p:nvSpPr>
        <p:spPr>
          <a:xfrm>
            <a:off x="5921375"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7C7C7FFC-1233-6F49-9968-B6E3E2C5CD67}"/>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05B8DC5C-4A1A-DF42-9511-2EF3F09D4636}"/>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380632839"/>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2 - Image Left (Electric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DF5F5CF-39C3-3647-BFB8-2EFE7CFF6F4F}"/>
              </a:ext>
            </a:extLst>
          </p:cNvPr>
          <p:cNvSpPr>
            <a:spLocks noGrp="1"/>
          </p:cNvSpPr>
          <p:nvPr>
            <p:ph type="pic" sz="quarter" idx="10"/>
          </p:nvPr>
        </p:nvSpPr>
        <p:spPr>
          <a:xfrm>
            <a:off x="0"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3FBC620A-A08D-6844-B5F8-8A23A4C6B79A}"/>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6A2C710C-B332-B04E-B528-630878B84875}"/>
              </a:ext>
            </a:extLst>
          </p:cNvPr>
          <p:cNvSpPr>
            <a:spLocks noGrp="1"/>
          </p:cNvSpPr>
          <p:nvPr>
            <p:ph type="body" sz="quarter" idx="11" hasCustomPrompt="1"/>
          </p:nvPr>
        </p:nvSpPr>
        <p:spPr>
          <a:xfrm>
            <a:off x="3489886" y="1882936"/>
            <a:ext cx="5355349" cy="2711366"/>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310149345"/>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1 - Trio Images (Whit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EA4D591F-23ED-3B49-9774-BFB383F9C6B1}"/>
              </a:ext>
            </a:extLst>
          </p:cNvPr>
          <p:cNvSpPr>
            <a:spLocks noGrp="1"/>
          </p:cNvSpPr>
          <p:nvPr>
            <p:ph type="pic" sz="quarter" idx="10"/>
          </p:nvPr>
        </p:nvSpPr>
        <p:spPr>
          <a:xfrm>
            <a:off x="389296"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9" name="Picture Placeholder 6">
            <a:extLst>
              <a:ext uri="{FF2B5EF4-FFF2-40B4-BE49-F238E27FC236}">
                <a16:creationId xmlns:a16="http://schemas.microsoft.com/office/drawing/2014/main" id="{7E165123-8E63-E248-BB1B-C10C343054E4}"/>
              </a:ext>
            </a:extLst>
          </p:cNvPr>
          <p:cNvSpPr>
            <a:spLocks noGrp="1"/>
          </p:cNvSpPr>
          <p:nvPr>
            <p:ph type="pic" sz="quarter" idx="11"/>
          </p:nvPr>
        </p:nvSpPr>
        <p:spPr>
          <a:xfrm>
            <a:off x="3295455"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0" name="Picture Placeholder 6">
            <a:extLst>
              <a:ext uri="{FF2B5EF4-FFF2-40B4-BE49-F238E27FC236}">
                <a16:creationId xmlns:a16="http://schemas.microsoft.com/office/drawing/2014/main" id="{2D4E9031-3C41-0C43-B5C7-0D35EB7544EE}"/>
              </a:ext>
            </a:extLst>
          </p:cNvPr>
          <p:cNvSpPr>
            <a:spLocks noGrp="1"/>
          </p:cNvSpPr>
          <p:nvPr>
            <p:ph type="pic" sz="quarter" idx="12"/>
          </p:nvPr>
        </p:nvSpPr>
        <p:spPr>
          <a:xfrm>
            <a:off x="6192561"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1" name="Title 1">
            <a:extLst>
              <a:ext uri="{FF2B5EF4-FFF2-40B4-BE49-F238E27FC236}">
                <a16:creationId xmlns:a16="http://schemas.microsoft.com/office/drawing/2014/main" id="{7E74AFC7-AA1B-DB4F-8226-4EE0580119A7}"/>
              </a:ext>
            </a:extLst>
          </p:cNvPr>
          <p:cNvSpPr>
            <a:spLocks noGrp="1"/>
          </p:cNvSpPr>
          <p:nvPr>
            <p:ph type="title" hasCustomPrompt="1"/>
          </p:nvPr>
        </p:nvSpPr>
        <p:spPr>
          <a:xfrm>
            <a:off x="384551" y="321164"/>
            <a:ext cx="840636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433256430"/>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 - Trio Images (Electric Blue)">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644DF46C-DD48-344D-BB24-EE78CC5A4CE5}"/>
              </a:ext>
            </a:extLst>
          </p:cNvPr>
          <p:cNvSpPr>
            <a:spLocks noGrp="1"/>
          </p:cNvSpPr>
          <p:nvPr>
            <p:ph type="pic" sz="quarter" idx="10"/>
          </p:nvPr>
        </p:nvSpPr>
        <p:spPr>
          <a:xfrm>
            <a:off x="389296"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8" name="Picture Placeholder 6">
            <a:extLst>
              <a:ext uri="{FF2B5EF4-FFF2-40B4-BE49-F238E27FC236}">
                <a16:creationId xmlns:a16="http://schemas.microsoft.com/office/drawing/2014/main" id="{BE53176C-EC2D-C24F-B521-919FC9822E37}"/>
              </a:ext>
            </a:extLst>
          </p:cNvPr>
          <p:cNvSpPr>
            <a:spLocks noGrp="1"/>
          </p:cNvSpPr>
          <p:nvPr>
            <p:ph type="pic" sz="quarter" idx="11"/>
          </p:nvPr>
        </p:nvSpPr>
        <p:spPr>
          <a:xfrm>
            <a:off x="3295455"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9" name="Picture Placeholder 6">
            <a:extLst>
              <a:ext uri="{FF2B5EF4-FFF2-40B4-BE49-F238E27FC236}">
                <a16:creationId xmlns:a16="http://schemas.microsoft.com/office/drawing/2014/main" id="{8568E466-7E85-664D-A7C3-DA3B3834C480}"/>
              </a:ext>
            </a:extLst>
          </p:cNvPr>
          <p:cNvSpPr>
            <a:spLocks noGrp="1"/>
          </p:cNvSpPr>
          <p:nvPr>
            <p:ph type="pic" sz="quarter" idx="12"/>
          </p:nvPr>
        </p:nvSpPr>
        <p:spPr>
          <a:xfrm>
            <a:off x="6192561"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20" name="Title 1">
            <a:extLst>
              <a:ext uri="{FF2B5EF4-FFF2-40B4-BE49-F238E27FC236}">
                <a16:creationId xmlns:a16="http://schemas.microsoft.com/office/drawing/2014/main" id="{301EF0EF-F0FB-8348-988C-09D2637DAFDA}"/>
              </a:ext>
            </a:extLst>
          </p:cNvPr>
          <p:cNvSpPr>
            <a:spLocks noGrp="1"/>
          </p:cNvSpPr>
          <p:nvPr>
            <p:ph type="title" hasCustomPrompt="1"/>
          </p:nvPr>
        </p:nvSpPr>
        <p:spPr>
          <a:xfrm>
            <a:off x="384551" y="321164"/>
            <a:ext cx="840636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352797386"/>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1 - Full Bleed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C0EBC8-C525-234E-B082-D0B7F79B12FC}"/>
              </a:ext>
            </a:extLst>
          </p:cNvPr>
          <p:cNvSpPr>
            <a:spLocks noGrp="1"/>
          </p:cNvSpPr>
          <p:nvPr>
            <p:ph type="pic" sz="quarter" idx="10"/>
          </p:nvPr>
        </p:nvSpPr>
        <p:spPr>
          <a:xfrm>
            <a:off x="0" y="0"/>
            <a:ext cx="9144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697952537"/>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 - Two Full Images">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7CC9C25B-9F32-7E46-A432-6911DE6DF666}"/>
              </a:ext>
            </a:extLst>
          </p:cNvPr>
          <p:cNvSpPr>
            <a:spLocks noGrp="1"/>
          </p:cNvSpPr>
          <p:nvPr>
            <p:ph type="pic" sz="quarter" idx="10"/>
          </p:nvPr>
        </p:nvSpPr>
        <p:spPr>
          <a:xfrm>
            <a:off x="0" y="0"/>
            <a:ext cx="4572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Picture Placeholder 3">
            <a:extLst>
              <a:ext uri="{FF2B5EF4-FFF2-40B4-BE49-F238E27FC236}">
                <a16:creationId xmlns:a16="http://schemas.microsoft.com/office/drawing/2014/main" id="{EE4807EA-86BA-F24E-9870-74DECF6D3B6A}"/>
              </a:ext>
            </a:extLst>
          </p:cNvPr>
          <p:cNvSpPr>
            <a:spLocks noGrp="1"/>
          </p:cNvSpPr>
          <p:nvPr>
            <p:ph type="pic" sz="quarter" idx="11"/>
          </p:nvPr>
        </p:nvSpPr>
        <p:spPr>
          <a:xfrm>
            <a:off x="4572000" y="0"/>
            <a:ext cx="4572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4069062935"/>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1 - Ending Slide (U State Logo) (Whit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85E839A-8AA5-9241-8B79-4D9CB4772907}"/>
              </a:ext>
            </a:extLst>
          </p:cNvPr>
          <p:cNvPicPr>
            <a:picLocks noChangeAspect="1"/>
          </p:cNvPicPr>
          <p:nvPr userDrawn="1"/>
        </p:nvPicPr>
        <p:blipFill>
          <a:blip r:embed="rId2"/>
          <a:stretch>
            <a:fillRect/>
          </a:stretch>
        </p:blipFill>
        <p:spPr>
          <a:xfrm>
            <a:off x="595893" y="3943170"/>
            <a:ext cx="3480946" cy="554487"/>
          </a:xfrm>
          <a:prstGeom prst="rect">
            <a:avLst/>
          </a:prstGeom>
        </p:spPr>
      </p:pic>
      <p:sp>
        <p:nvSpPr>
          <p:cNvPr id="4" name="Title 2">
            <a:extLst>
              <a:ext uri="{FF2B5EF4-FFF2-40B4-BE49-F238E27FC236}">
                <a16:creationId xmlns:a16="http://schemas.microsoft.com/office/drawing/2014/main" id="{B40FA833-07EE-454E-BE50-4E5469C42ADD}"/>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3477340144"/>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Whit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277B80-96A0-B741-A518-561A276F19BB}"/>
              </a:ext>
            </a:extLst>
          </p:cNvPr>
          <p:cNvPicPr>
            <a:picLocks noChangeAspect="1"/>
          </p:cNvPicPr>
          <p:nvPr userDrawn="1"/>
        </p:nvPicPr>
        <p:blipFill>
          <a:blip r:embed="rId2"/>
          <a:stretch>
            <a:fillRect/>
          </a:stretch>
        </p:blipFill>
        <p:spPr>
          <a:xfrm>
            <a:off x="7695585" y="3832770"/>
            <a:ext cx="1008856" cy="781050"/>
          </a:xfrm>
          <a:prstGeom prst="rect">
            <a:avLst/>
          </a:prstGeom>
        </p:spPr>
      </p:pic>
      <p:pic>
        <p:nvPicPr>
          <p:cNvPr id="7" name="Picture 6">
            <a:extLst>
              <a:ext uri="{FF2B5EF4-FFF2-40B4-BE49-F238E27FC236}">
                <a16:creationId xmlns:a16="http://schemas.microsoft.com/office/drawing/2014/main" id="{3EBE46C1-E0FD-6644-907E-E4799DA78D05}"/>
              </a:ext>
            </a:extLst>
          </p:cNvPr>
          <p:cNvPicPr>
            <a:picLocks noChangeAspect="1"/>
          </p:cNvPicPr>
          <p:nvPr userDrawn="1"/>
        </p:nvPicPr>
        <p:blipFill>
          <a:blip r:embed="rId3"/>
          <a:stretch>
            <a:fillRect/>
          </a:stretch>
        </p:blipFill>
        <p:spPr>
          <a:xfrm>
            <a:off x="617034" y="4353701"/>
            <a:ext cx="2619375" cy="249848"/>
          </a:xfrm>
          <a:prstGeom prst="rect">
            <a:avLst/>
          </a:prstGeom>
        </p:spPr>
      </p:pic>
      <p:sp>
        <p:nvSpPr>
          <p:cNvPr id="9" name="Title 2">
            <a:extLst>
              <a:ext uri="{FF2B5EF4-FFF2-40B4-BE49-F238E27FC236}">
                <a16:creationId xmlns:a16="http://schemas.microsoft.com/office/drawing/2014/main" id="{993A85A7-E5E8-2C4D-8428-FAACFB2CD796}"/>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557142227"/>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1 - Ending Slide (U State Logo) (Electric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2F9580-5941-DC4A-84BE-54439BD33A05}"/>
              </a:ext>
            </a:extLst>
          </p:cNvPr>
          <p:cNvPicPr>
            <a:picLocks noChangeAspect="1"/>
          </p:cNvPicPr>
          <p:nvPr userDrawn="1"/>
        </p:nvPicPr>
        <p:blipFill>
          <a:blip r:embed="rId2"/>
          <a:stretch>
            <a:fillRect/>
          </a:stretch>
        </p:blipFill>
        <p:spPr>
          <a:xfrm>
            <a:off x="595893" y="3943170"/>
            <a:ext cx="3480946" cy="554487"/>
          </a:xfrm>
          <a:prstGeom prst="rect">
            <a:avLst/>
          </a:prstGeom>
        </p:spPr>
      </p:pic>
      <p:sp>
        <p:nvSpPr>
          <p:cNvPr id="6" name="Title 2">
            <a:extLst>
              <a:ext uri="{FF2B5EF4-FFF2-40B4-BE49-F238E27FC236}">
                <a16:creationId xmlns:a16="http://schemas.microsoft.com/office/drawing/2014/main" id="{B3E4C673-960E-884A-A7AE-E2A1C1ED4F17}"/>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418856755"/>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Electric Blu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F17813-6F33-7F4E-9F67-372656E47A20}"/>
              </a:ext>
            </a:extLst>
          </p:cNvPr>
          <p:cNvPicPr>
            <a:picLocks noChangeAspect="1"/>
          </p:cNvPicPr>
          <p:nvPr userDrawn="1"/>
        </p:nvPicPr>
        <p:blipFill>
          <a:blip r:embed="rId2"/>
          <a:stretch>
            <a:fillRect/>
          </a:stretch>
        </p:blipFill>
        <p:spPr>
          <a:xfrm>
            <a:off x="7695585" y="3832770"/>
            <a:ext cx="1008856" cy="781050"/>
          </a:xfrm>
          <a:prstGeom prst="rect">
            <a:avLst/>
          </a:prstGeom>
        </p:spPr>
      </p:pic>
      <p:pic>
        <p:nvPicPr>
          <p:cNvPr id="7" name="Picture 6">
            <a:extLst>
              <a:ext uri="{FF2B5EF4-FFF2-40B4-BE49-F238E27FC236}">
                <a16:creationId xmlns:a16="http://schemas.microsoft.com/office/drawing/2014/main" id="{E5A2B077-6AE8-5C41-A3CE-D51F55AFFCA5}"/>
              </a:ext>
            </a:extLst>
          </p:cNvPr>
          <p:cNvPicPr>
            <a:picLocks noChangeAspect="1"/>
          </p:cNvPicPr>
          <p:nvPr userDrawn="1"/>
        </p:nvPicPr>
        <p:blipFill>
          <a:blip r:embed="rId3"/>
          <a:stretch>
            <a:fillRect/>
          </a:stretch>
        </p:blipFill>
        <p:spPr>
          <a:xfrm>
            <a:off x="617034" y="4353701"/>
            <a:ext cx="2619375" cy="249848"/>
          </a:xfrm>
          <a:prstGeom prst="rect">
            <a:avLst/>
          </a:prstGeom>
        </p:spPr>
      </p:pic>
      <p:sp>
        <p:nvSpPr>
          <p:cNvPr id="9" name="Title 2">
            <a:extLst>
              <a:ext uri="{FF2B5EF4-FFF2-40B4-BE49-F238E27FC236}">
                <a16:creationId xmlns:a16="http://schemas.microsoft.com/office/drawing/2014/main" id="{F104FE20-8255-B040-8096-6ADB5B3A98C8}"/>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060274563"/>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01 - Title Slide (Aggie Blue)">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016A477F-88DA-7048-8778-E8BD7BC8F8B5}"/>
              </a:ext>
            </a:extLst>
          </p:cNvPr>
          <p:cNvSpPr>
            <a:spLocks noGrp="1"/>
          </p:cNvSpPr>
          <p:nvPr>
            <p:ph type="title" hasCustomPrompt="1"/>
          </p:nvPr>
        </p:nvSpPr>
        <p:spPr>
          <a:xfrm>
            <a:off x="460375" y="805496"/>
            <a:ext cx="6972300" cy="2641756"/>
          </a:xfrm>
          <a:prstGeom prst="rect">
            <a:avLst/>
          </a:prstGeom>
        </p:spPr>
        <p:txBody>
          <a:bodyPr anchor="ctr"/>
          <a:lstStyle>
            <a:lvl1pPr algn="l">
              <a:defRPr sz="5000" b="1" i="0" baseline="0">
                <a:solidFill>
                  <a:schemeClr val="tx1"/>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2" name="Picture 1">
            <a:extLst>
              <a:ext uri="{FF2B5EF4-FFF2-40B4-BE49-F238E27FC236}">
                <a16:creationId xmlns:a16="http://schemas.microsoft.com/office/drawing/2014/main" id="{B13495FE-5513-5E72-32D7-0AE344FAE5D3}"/>
              </a:ext>
            </a:extLst>
          </p:cNvPr>
          <p:cNvPicPr>
            <a:picLocks noChangeAspect="1"/>
          </p:cNvPicPr>
          <p:nvPr userDrawn="1"/>
        </p:nvPicPr>
        <p:blipFill>
          <a:blip r:embed="rId2"/>
          <a:stretch>
            <a:fillRect/>
          </a:stretch>
        </p:blipFill>
        <p:spPr>
          <a:xfrm>
            <a:off x="595893" y="3943170"/>
            <a:ext cx="3480946" cy="554487"/>
          </a:xfrm>
          <a:prstGeom prst="rect">
            <a:avLst/>
          </a:prstGeom>
        </p:spPr>
      </p:pic>
    </p:spTree>
    <p:extLst>
      <p:ext uri="{BB962C8B-B14F-4D97-AF65-F5344CB8AC3E}">
        <p14:creationId xmlns:p14="http://schemas.microsoft.com/office/powerpoint/2010/main" val="3162077301"/>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02 - Image Left (Aggie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5F52C4C-E6AA-2E4D-ADE2-3DE7273EA235}"/>
              </a:ext>
            </a:extLst>
          </p:cNvPr>
          <p:cNvSpPr>
            <a:spLocks noGrp="1"/>
          </p:cNvSpPr>
          <p:nvPr>
            <p:ph type="pic" sz="quarter" idx="10"/>
          </p:nvPr>
        </p:nvSpPr>
        <p:spPr>
          <a:xfrm>
            <a:off x="-7434" y="408878"/>
            <a:ext cx="3222625" cy="4430751"/>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B67E1E1F-2F18-BB4B-BF4D-A697458B083C}"/>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chemeClr val="tx1"/>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EED12AAC-33A9-D644-844B-2B7E97652A7D}"/>
              </a:ext>
            </a:extLst>
          </p:cNvPr>
          <p:cNvSpPr>
            <a:spLocks noGrp="1"/>
          </p:cNvSpPr>
          <p:nvPr>
            <p:ph type="body" sz="quarter" idx="11" hasCustomPrompt="1"/>
          </p:nvPr>
        </p:nvSpPr>
        <p:spPr>
          <a:xfrm>
            <a:off x="3489886" y="1882936"/>
            <a:ext cx="5355349" cy="2703932"/>
          </a:xfrm>
          <a:prstGeom prst="rect">
            <a:avLst/>
          </a:prstGeom>
        </p:spPr>
        <p:txBody>
          <a:bodyPr/>
          <a:lstStyle>
            <a:lvl1pPr marL="342900" indent="-342900">
              <a:buClr>
                <a:srgbClr val="01ADDB"/>
              </a:buClr>
              <a:buFont typeface="Wingdings" pitchFamily="2" charset="2"/>
              <a:buChar char="§"/>
              <a:defRPr sz="2400" b="0" i="0" baseline="0">
                <a:solidFill>
                  <a:schemeClr val="tx1"/>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1"/>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1"/>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1"/>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1"/>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308981403"/>
      </p:ext>
    </p:extLst>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rgbClr val="00263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0613710"/>
      </p:ext>
    </p:extLst>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1 - Title Slide (White)">
    <p:bg>
      <p:bgPr>
        <a:solidFill>
          <a:srgbClr val="002639"/>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4" name="Picture 3">
            <a:extLst>
              <a:ext uri="{FF2B5EF4-FFF2-40B4-BE49-F238E27FC236}">
                <a16:creationId xmlns:a16="http://schemas.microsoft.com/office/drawing/2014/main" id="{1CC049B1-D7E1-EE42-B376-727551EDD0F0}"/>
              </a:ext>
            </a:extLst>
          </p:cNvPr>
          <p:cNvPicPr>
            <a:picLocks noChangeAspect="1"/>
          </p:cNvPicPr>
          <p:nvPr userDrawn="1"/>
        </p:nvPicPr>
        <p:blipFill>
          <a:blip r:embed="rId2"/>
          <a:stretch>
            <a:fillRect/>
          </a:stretch>
        </p:blipFill>
        <p:spPr>
          <a:xfrm>
            <a:off x="595893" y="3943170"/>
            <a:ext cx="3480946" cy="554487"/>
          </a:xfrm>
          <a:prstGeom prst="rect">
            <a:avLst/>
          </a:prstGeom>
        </p:spPr>
      </p:pic>
    </p:spTree>
    <p:extLst>
      <p:ext uri="{BB962C8B-B14F-4D97-AF65-F5344CB8AC3E}">
        <p14:creationId xmlns:p14="http://schemas.microsoft.com/office/powerpoint/2010/main" val="282182717"/>
      </p:ext>
    </p:extLst>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2 - Title Slide (Electric Blu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D646D4-8614-E94E-8824-0FFEDD1C83DA}"/>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5" name="Picture 4">
            <a:extLst>
              <a:ext uri="{FF2B5EF4-FFF2-40B4-BE49-F238E27FC236}">
                <a16:creationId xmlns:a16="http://schemas.microsoft.com/office/drawing/2014/main" id="{7BE855DB-73B6-3945-B635-AFAD2818CBE0}"/>
              </a:ext>
            </a:extLst>
          </p:cNvPr>
          <p:cNvPicPr>
            <a:picLocks noChangeAspect="1"/>
          </p:cNvPicPr>
          <p:nvPr userDrawn="1"/>
        </p:nvPicPr>
        <p:blipFill>
          <a:blip r:embed="rId2"/>
          <a:stretch>
            <a:fillRect/>
          </a:stretch>
        </p:blipFill>
        <p:spPr>
          <a:xfrm>
            <a:off x="595893" y="3943170"/>
            <a:ext cx="3480946" cy="554487"/>
          </a:xfrm>
          <a:prstGeom prst="rect">
            <a:avLst/>
          </a:prstGeom>
        </p:spPr>
      </p:pic>
    </p:spTree>
    <p:extLst>
      <p:ext uri="{BB962C8B-B14F-4D97-AF65-F5344CB8AC3E}">
        <p14:creationId xmlns:p14="http://schemas.microsoft.com/office/powerpoint/2010/main" val="3601949021"/>
      </p:ext>
    </p:extLst>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3 - Title Slide (White)">
    <p:bg>
      <p:bgPr>
        <a:solidFill>
          <a:srgbClr val="002639"/>
        </a:solidFill>
        <a:effectLst/>
      </p:bgPr>
    </p:bg>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434AFA43-3CDE-664D-BA65-6285700CE46D}"/>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7" name="Picture 6">
            <a:extLst>
              <a:ext uri="{FF2B5EF4-FFF2-40B4-BE49-F238E27FC236}">
                <a16:creationId xmlns:a16="http://schemas.microsoft.com/office/drawing/2014/main" id="{09482C4F-0A50-D844-BE36-6C94D1387C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pic>
        <p:nvPicPr>
          <p:cNvPr id="8" name="Picture 7">
            <a:extLst>
              <a:ext uri="{FF2B5EF4-FFF2-40B4-BE49-F238E27FC236}">
                <a16:creationId xmlns:a16="http://schemas.microsoft.com/office/drawing/2014/main" id="{C0DBF9F1-FEAC-104B-A245-8868D9863D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4870" y="4353701"/>
            <a:ext cx="2564230" cy="249848"/>
          </a:xfrm>
          <a:prstGeom prst="rect">
            <a:avLst/>
          </a:prstGeom>
        </p:spPr>
      </p:pic>
    </p:spTree>
    <p:extLst>
      <p:ext uri="{BB962C8B-B14F-4D97-AF65-F5344CB8AC3E}">
        <p14:creationId xmlns:p14="http://schemas.microsoft.com/office/powerpoint/2010/main" val="4211416833"/>
      </p:ext>
    </p:extLst>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4 - Title Slide (Electric Blue)">
    <p:bg>
      <p:bgPr>
        <a:solidFill>
          <a:srgbClr val="002639"/>
        </a:solidFill>
        <a:effectLst/>
      </p:bgPr>
    </p:bg>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434AFA43-3CDE-664D-BA65-6285700CE46D}"/>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7" name="Picture 6">
            <a:extLst>
              <a:ext uri="{FF2B5EF4-FFF2-40B4-BE49-F238E27FC236}">
                <a16:creationId xmlns:a16="http://schemas.microsoft.com/office/drawing/2014/main" id="{4A39540D-4734-854D-B907-A9AE1DE7F6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pic>
        <p:nvPicPr>
          <p:cNvPr id="5" name="Picture 4">
            <a:extLst>
              <a:ext uri="{FF2B5EF4-FFF2-40B4-BE49-F238E27FC236}">
                <a16:creationId xmlns:a16="http://schemas.microsoft.com/office/drawing/2014/main" id="{61E967D4-2F7E-C447-96F6-BD27955A032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4870" y="4353701"/>
            <a:ext cx="2564230" cy="249848"/>
          </a:xfrm>
          <a:prstGeom prst="rect">
            <a:avLst/>
          </a:prstGeom>
        </p:spPr>
      </p:pic>
    </p:spTree>
    <p:extLst>
      <p:ext uri="{BB962C8B-B14F-4D97-AF65-F5344CB8AC3E}">
        <p14:creationId xmlns:p14="http://schemas.microsoft.com/office/powerpoint/2010/main" val="2515183797"/>
      </p:ext>
    </p:extLst>
  </p:cSld>
  <p:clrMapOvr>
    <a:masterClrMapping/>
  </p:clrMapOvr>
  <p:transition spd="slow">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Cover - Aggie Blue">
    <p:bg>
      <p:bgPr>
        <a:solidFill>
          <a:srgbClr val="002639"/>
        </a:solidFill>
        <a:effectLst/>
      </p:bgPr>
    </p:bg>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405053" y="2237678"/>
            <a:ext cx="6057358" cy="616032"/>
          </a:xfrm>
          <a:prstGeom prst="rect">
            <a:avLst/>
          </a:prstGeom>
        </p:spPr>
        <p:txBody>
          <a:bodyPr anchor="ctr"/>
          <a:lstStyle>
            <a:lvl1pPr algn="ctr">
              <a:defRPr sz="35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Section Cover</a:t>
            </a:r>
          </a:p>
        </p:txBody>
      </p:sp>
    </p:spTree>
    <p:extLst>
      <p:ext uri="{BB962C8B-B14F-4D97-AF65-F5344CB8AC3E}">
        <p14:creationId xmlns:p14="http://schemas.microsoft.com/office/powerpoint/2010/main" val="2351586859"/>
      </p:ext>
    </p:extLst>
  </p:cSld>
  <p:clrMapOvr>
    <a:masterClrMapping/>
  </p:clrMapOvr>
  <p:transition spd="slow">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1 - U State Custom Slide (Whit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9" name="Picture 8">
            <a:extLst>
              <a:ext uri="{FF2B5EF4-FFF2-40B4-BE49-F238E27FC236}">
                <a16:creationId xmlns:a16="http://schemas.microsoft.com/office/drawing/2014/main" id="{3A6E4ED7-A3AF-4246-861B-F610600D8E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08126948"/>
      </p:ext>
    </p:extLst>
  </p:cSld>
  <p:clrMapOvr>
    <a:masterClrMapping/>
  </p:clrMapOvr>
  <p:transition spd="slow">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2 - U State Custom Slide (Electric Blu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9" name="Picture 8">
            <a:extLst>
              <a:ext uri="{FF2B5EF4-FFF2-40B4-BE49-F238E27FC236}">
                <a16:creationId xmlns:a16="http://schemas.microsoft.com/office/drawing/2014/main" id="{8A2C969E-77D6-EE40-ADB3-CFEEE6484B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89540203"/>
      </p:ext>
    </p:extLst>
  </p:cSld>
  <p:clrMapOvr>
    <a:masterClrMapping/>
  </p:clrMapOvr>
  <p:transition spd="slow">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1 - Custom Slide (White)">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967304119"/>
      </p:ext>
    </p:extLst>
  </p:cSld>
  <p:clrMapOvr>
    <a:masterClrMapping/>
  </p:clrMapOvr>
  <p:transition spd="slow">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2 - Custom Slide (Electric Blue)">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1156172451"/>
      </p:ext>
    </p:extLst>
  </p:cSld>
  <p:clrMapOvr>
    <a:masterClrMapping/>
  </p:clrMapOvr>
  <p:transition spd="slow">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1 - U State Custom Sub-header (White)">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8CE19E9D-6CEA-424C-B1D0-0D9CE65F3D03}"/>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2" name="Title 1">
            <a:extLst>
              <a:ext uri="{FF2B5EF4-FFF2-40B4-BE49-F238E27FC236}">
                <a16:creationId xmlns:a16="http://schemas.microsoft.com/office/drawing/2014/main" id="{0446111E-8E3C-4844-B5D3-70591006D0C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10" name="Picture 9">
            <a:extLst>
              <a:ext uri="{FF2B5EF4-FFF2-40B4-BE49-F238E27FC236}">
                <a16:creationId xmlns:a16="http://schemas.microsoft.com/office/drawing/2014/main" id="{0C95617E-F416-0C4B-AC84-4D09CC6577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sp>
        <p:nvSpPr>
          <p:cNvPr id="7" name="Text Placeholder 9">
            <a:extLst>
              <a:ext uri="{FF2B5EF4-FFF2-40B4-BE49-F238E27FC236}">
                <a16:creationId xmlns:a16="http://schemas.microsoft.com/office/drawing/2014/main" id="{483CCAF5-6D7B-7047-8F62-2A42D114D7F6}"/>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249341713"/>
      </p:ext>
    </p:extLst>
  </p:cSld>
  <p:clrMapOvr>
    <a:masterClrMapping/>
  </p:clrMapOvr>
  <p:transition spd="slow">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2 - U State Custom Sub-header (Electric Blue)">
    <p:spTree>
      <p:nvGrpSpPr>
        <p:cNvPr id="1" name=""/>
        <p:cNvGrpSpPr/>
        <p:nvPr/>
      </p:nvGrpSpPr>
      <p:grpSpPr>
        <a:xfrm>
          <a:off x="0" y="0"/>
          <a:ext cx="0" cy="0"/>
          <a:chOff x="0" y="0"/>
          <a:chExt cx="0" cy="0"/>
        </a:xfrm>
      </p:grpSpPr>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8" name="Picture 7">
            <a:extLst>
              <a:ext uri="{FF2B5EF4-FFF2-40B4-BE49-F238E27FC236}">
                <a16:creationId xmlns:a16="http://schemas.microsoft.com/office/drawing/2014/main" id="{505B7109-1E20-EE48-916A-52794C4D7C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3878978615"/>
      </p:ext>
    </p:extLst>
  </p:cSld>
  <p:clrMapOvr>
    <a:masterClrMapping/>
  </p:clrMapOvr>
  <p:transition spd="slow">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1 - Custom Sub-header (White)">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979338574"/>
      </p:ext>
    </p:extLst>
  </p:cSld>
  <p:clrMapOvr>
    <a:masterClrMapping/>
  </p:clrMapOvr>
  <p:transition spd="slow">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2 - Custom Sub-header (Electric Blue)">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chemeClr val="tx2"/>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166022266"/>
      </p:ext>
    </p:extLst>
  </p:cSld>
  <p:clrMapOvr>
    <a:masterClrMapping/>
  </p:clrMapOvr>
  <p:transition spd="slow">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01 - Chart Slide (White)">
    <p:spTree>
      <p:nvGrpSpPr>
        <p:cNvPr id="1" name=""/>
        <p:cNvGrpSpPr/>
        <p:nvPr/>
      </p:nvGrpSpPr>
      <p:grpSpPr>
        <a:xfrm>
          <a:off x="0" y="0"/>
          <a:ext cx="0" cy="0"/>
          <a:chOff x="0" y="0"/>
          <a:chExt cx="0" cy="0"/>
        </a:xfrm>
      </p:grpSpPr>
      <p:sp>
        <p:nvSpPr>
          <p:cNvPr id="5" name="Chart Placeholder 11">
            <a:extLst>
              <a:ext uri="{FF2B5EF4-FFF2-40B4-BE49-F238E27FC236}">
                <a16:creationId xmlns:a16="http://schemas.microsoft.com/office/drawing/2014/main" id="{6649C80A-64FA-1244-B824-70586DEF3177}"/>
              </a:ext>
            </a:extLst>
          </p:cNvPr>
          <p:cNvSpPr>
            <a:spLocks noGrp="1"/>
          </p:cNvSpPr>
          <p:nvPr>
            <p:ph type="chart" sz="quarter" idx="12" hasCustomPrompt="1"/>
          </p:nvPr>
        </p:nvSpPr>
        <p:spPr>
          <a:xfrm>
            <a:off x="457448" y="1589305"/>
            <a:ext cx="8184662" cy="3200957"/>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8" name="Title 1">
            <a:extLst>
              <a:ext uri="{FF2B5EF4-FFF2-40B4-BE49-F238E27FC236}">
                <a16:creationId xmlns:a16="http://schemas.microsoft.com/office/drawing/2014/main" id="{9265D3DA-A0D7-AE4C-9128-DD9ABA98C33E}"/>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385409971"/>
      </p:ext>
    </p:extLst>
  </p:cSld>
  <p:clrMapOvr>
    <a:masterClrMapping/>
  </p:clrMapOvr>
  <p:transition spd="slow">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2 - Chart Slide (Electric Blue)">
    <p:spTree>
      <p:nvGrpSpPr>
        <p:cNvPr id="1" name=""/>
        <p:cNvGrpSpPr/>
        <p:nvPr/>
      </p:nvGrpSpPr>
      <p:grpSpPr>
        <a:xfrm>
          <a:off x="0" y="0"/>
          <a:ext cx="0" cy="0"/>
          <a:chOff x="0" y="0"/>
          <a:chExt cx="0" cy="0"/>
        </a:xfrm>
      </p:grpSpPr>
      <p:sp>
        <p:nvSpPr>
          <p:cNvPr id="5" name="Chart Placeholder 11">
            <a:extLst>
              <a:ext uri="{FF2B5EF4-FFF2-40B4-BE49-F238E27FC236}">
                <a16:creationId xmlns:a16="http://schemas.microsoft.com/office/drawing/2014/main" id="{6649C80A-64FA-1244-B824-70586DEF3177}"/>
              </a:ext>
            </a:extLst>
          </p:cNvPr>
          <p:cNvSpPr>
            <a:spLocks noGrp="1"/>
          </p:cNvSpPr>
          <p:nvPr>
            <p:ph type="chart" sz="quarter" idx="12" hasCustomPrompt="1"/>
          </p:nvPr>
        </p:nvSpPr>
        <p:spPr>
          <a:xfrm>
            <a:off x="457448" y="1589305"/>
            <a:ext cx="8184662" cy="3200957"/>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8" name="Title 1">
            <a:extLst>
              <a:ext uri="{FF2B5EF4-FFF2-40B4-BE49-F238E27FC236}">
                <a16:creationId xmlns:a16="http://schemas.microsoft.com/office/drawing/2014/main" id="{9265D3DA-A0D7-AE4C-9128-DD9ABA98C33E}"/>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346848607"/>
      </p:ext>
    </p:extLst>
  </p:cSld>
  <p:clrMapOvr>
    <a:masterClrMapping/>
  </p:clrMapOvr>
  <p:transition spd="slow">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1 - Two Chart Slide (Whit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2640AAD-5B78-4A41-8750-DC51C2A7AC31}"/>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10" name="Chart Placeholder 11">
            <a:extLst>
              <a:ext uri="{FF2B5EF4-FFF2-40B4-BE49-F238E27FC236}">
                <a16:creationId xmlns:a16="http://schemas.microsoft.com/office/drawing/2014/main" id="{75920390-2798-9B49-B225-907C585D2BCD}"/>
              </a:ext>
            </a:extLst>
          </p:cNvPr>
          <p:cNvSpPr>
            <a:spLocks noGrp="1"/>
          </p:cNvSpPr>
          <p:nvPr>
            <p:ph type="chart" sz="quarter" idx="12" hasCustomPrompt="1"/>
          </p:nvPr>
        </p:nvSpPr>
        <p:spPr>
          <a:xfrm>
            <a:off x="430290"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11" name="Chart Placeholder 11">
            <a:extLst>
              <a:ext uri="{FF2B5EF4-FFF2-40B4-BE49-F238E27FC236}">
                <a16:creationId xmlns:a16="http://schemas.microsoft.com/office/drawing/2014/main" id="{C8FAFD27-17AF-AC4B-B3AF-ECDD6E19B9D1}"/>
              </a:ext>
            </a:extLst>
          </p:cNvPr>
          <p:cNvSpPr>
            <a:spLocks noGrp="1"/>
          </p:cNvSpPr>
          <p:nvPr>
            <p:ph type="chart" sz="quarter" idx="13" hasCustomPrompt="1"/>
          </p:nvPr>
        </p:nvSpPr>
        <p:spPr>
          <a:xfrm>
            <a:off x="4667312"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2090172086"/>
      </p:ext>
    </p:extLst>
  </p:cSld>
  <p:clrMapOvr>
    <a:masterClrMapping/>
  </p:clrMapOvr>
  <p:transition spd="slow">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2 - Two Chart Slide (Electric Blu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2640AAD-5B78-4A41-8750-DC51C2A7AC31}"/>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4" name="Chart Placeholder 11">
            <a:extLst>
              <a:ext uri="{FF2B5EF4-FFF2-40B4-BE49-F238E27FC236}">
                <a16:creationId xmlns:a16="http://schemas.microsoft.com/office/drawing/2014/main" id="{F916E91A-37D5-E345-A3CA-10C6BF6CF9BB}"/>
              </a:ext>
            </a:extLst>
          </p:cNvPr>
          <p:cNvSpPr>
            <a:spLocks noGrp="1"/>
          </p:cNvSpPr>
          <p:nvPr>
            <p:ph type="chart" sz="quarter" idx="12" hasCustomPrompt="1"/>
          </p:nvPr>
        </p:nvSpPr>
        <p:spPr>
          <a:xfrm>
            <a:off x="430290"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5" name="Chart Placeholder 11">
            <a:extLst>
              <a:ext uri="{FF2B5EF4-FFF2-40B4-BE49-F238E27FC236}">
                <a16:creationId xmlns:a16="http://schemas.microsoft.com/office/drawing/2014/main" id="{F6E0D1F7-C70F-3143-BFF3-DE94EC7743E6}"/>
              </a:ext>
            </a:extLst>
          </p:cNvPr>
          <p:cNvSpPr>
            <a:spLocks noGrp="1"/>
          </p:cNvSpPr>
          <p:nvPr>
            <p:ph type="chart" sz="quarter" idx="13" hasCustomPrompt="1"/>
          </p:nvPr>
        </p:nvSpPr>
        <p:spPr>
          <a:xfrm>
            <a:off x="4667312"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719948716"/>
      </p:ext>
    </p:extLst>
  </p:cSld>
  <p:clrMapOvr>
    <a:masterClrMapping/>
  </p:clrMapOvr>
  <p:transition spd="slow">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1 - Image Right (Whit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3BDB5C6-66AC-114D-9831-83F0E52BD9B9}"/>
              </a:ext>
            </a:extLst>
          </p:cNvPr>
          <p:cNvSpPr>
            <a:spLocks noGrp="1"/>
          </p:cNvSpPr>
          <p:nvPr>
            <p:ph type="pic" sz="quarter" idx="10"/>
          </p:nvPr>
        </p:nvSpPr>
        <p:spPr>
          <a:xfrm>
            <a:off x="5921375"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8" name="Title 1">
            <a:extLst>
              <a:ext uri="{FF2B5EF4-FFF2-40B4-BE49-F238E27FC236}">
                <a16:creationId xmlns:a16="http://schemas.microsoft.com/office/drawing/2014/main" id="{0A7C7D41-11DB-B54C-AE7E-D4C438E812E5}"/>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9" name="Text Placeholder 9">
            <a:extLst>
              <a:ext uri="{FF2B5EF4-FFF2-40B4-BE49-F238E27FC236}">
                <a16:creationId xmlns:a16="http://schemas.microsoft.com/office/drawing/2014/main" id="{0349E132-4E3A-F649-B679-23EA9AA706DE}"/>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526350728"/>
      </p:ext>
    </p:extLst>
  </p:cSld>
  <p:clrMapOvr>
    <a:masterClrMapping/>
  </p:clrMapOvr>
  <p:transition spd="slow">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2 - Image Left (Whit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5F52C4C-E6AA-2E4D-ADE2-3DE7273EA235}"/>
              </a:ext>
            </a:extLst>
          </p:cNvPr>
          <p:cNvSpPr>
            <a:spLocks noGrp="1"/>
          </p:cNvSpPr>
          <p:nvPr>
            <p:ph type="pic" sz="quarter" idx="10"/>
          </p:nvPr>
        </p:nvSpPr>
        <p:spPr>
          <a:xfrm>
            <a:off x="0"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B67E1E1F-2F18-BB4B-BF4D-A697458B083C}"/>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EED12AAC-33A9-D644-844B-2B7E97652A7D}"/>
              </a:ext>
            </a:extLst>
          </p:cNvPr>
          <p:cNvSpPr>
            <a:spLocks noGrp="1"/>
          </p:cNvSpPr>
          <p:nvPr>
            <p:ph type="body" sz="quarter" idx="11" hasCustomPrompt="1"/>
          </p:nvPr>
        </p:nvSpPr>
        <p:spPr>
          <a:xfrm>
            <a:off x="3489886" y="1882936"/>
            <a:ext cx="5355349" cy="2703932"/>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533265566"/>
      </p:ext>
    </p:extLst>
  </p:cSld>
  <p:clrMapOvr>
    <a:masterClrMapping/>
  </p:clrMapOvr>
  <p:transition spd="slow">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1 - Image Right (Electric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903CE7F-DC19-0647-99F5-5AF4EF648909}"/>
              </a:ext>
            </a:extLst>
          </p:cNvPr>
          <p:cNvSpPr>
            <a:spLocks noGrp="1"/>
          </p:cNvSpPr>
          <p:nvPr>
            <p:ph type="pic" sz="quarter" idx="10"/>
          </p:nvPr>
        </p:nvSpPr>
        <p:spPr>
          <a:xfrm>
            <a:off x="5921375"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7C7C7FFC-1233-6F49-9968-B6E3E2C5CD67}"/>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05B8DC5C-4A1A-DF42-9511-2EF3F09D4636}"/>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4261780197"/>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2 - Image Left (Electric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DF5F5CF-39C3-3647-BFB8-2EFE7CFF6F4F}"/>
              </a:ext>
            </a:extLst>
          </p:cNvPr>
          <p:cNvSpPr>
            <a:spLocks noGrp="1"/>
          </p:cNvSpPr>
          <p:nvPr>
            <p:ph type="pic" sz="quarter" idx="10"/>
          </p:nvPr>
        </p:nvSpPr>
        <p:spPr>
          <a:xfrm>
            <a:off x="0"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3FBC620A-A08D-6844-B5F8-8A23A4C6B79A}"/>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6A2C710C-B332-B04E-B528-630878B84875}"/>
              </a:ext>
            </a:extLst>
          </p:cNvPr>
          <p:cNvSpPr>
            <a:spLocks noGrp="1"/>
          </p:cNvSpPr>
          <p:nvPr>
            <p:ph type="body" sz="quarter" idx="11" hasCustomPrompt="1"/>
          </p:nvPr>
        </p:nvSpPr>
        <p:spPr>
          <a:xfrm>
            <a:off x="3489886" y="1882936"/>
            <a:ext cx="5355349" cy="2711366"/>
          </a:xfrm>
          <a:prstGeom prst="rect">
            <a:avLst/>
          </a:prstGeom>
        </p:spPr>
        <p:txBody>
          <a:bodyPr/>
          <a:lstStyle>
            <a:lvl1pPr marL="342900" indent="-342900">
              <a:buClr>
                <a:srgbClr val="01ADDB"/>
              </a:buClr>
              <a:buFont typeface="Wingdings" pitchFamily="2" charset="2"/>
              <a:buChar char="§"/>
              <a:defRPr sz="2400" b="0" i="0" baseline="0">
                <a:solidFill>
                  <a:schemeClr val="tx2"/>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chemeClr val="tx2"/>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chemeClr val="tx2"/>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chemeClr val="tx2"/>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chemeClr val="tx2"/>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888521283"/>
      </p:ext>
    </p:extLst>
  </p:cSld>
  <p:clrMapOvr>
    <a:masterClrMapping/>
  </p:clrMapOvr>
  <p:transition spd="slow">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1 - Trio Images (Whit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EA4D591F-23ED-3B49-9774-BFB383F9C6B1}"/>
              </a:ext>
            </a:extLst>
          </p:cNvPr>
          <p:cNvSpPr>
            <a:spLocks noGrp="1"/>
          </p:cNvSpPr>
          <p:nvPr>
            <p:ph type="pic" sz="quarter" idx="10"/>
          </p:nvPr>
        </p:nvSpPr>
        <p:spPr>
          <a:xfrm>
            <a:off x="389296"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9" name="Picture Placeholder 6">
            <a:extLst>
              <a:ext uri="{FF2B5EF4-FFF2-40B4-BE49-F238E27FC236}">
                <a16:creationId xmlns:a16="http://schemas.microsoft.com/office/drawing/2014/main" id="{7E165123-8E63-E248-BB1B-C10C343054E4}"/>
              </a:ext>
            </a:extLst>
          </p:cNvPr>
          <p:cNvSpPr>
            <a:spLocks noGrp="1"/>
          </p:cNvSpPr>
          <p:nvPr>
            <p:ph type="pic" sz="quarter" idx="11"/>
          </p:nvPr>
        </p:nvSpPr>
        <p:spPr>
          <a:xfrm>
            <a:off x="3295455"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0" name="Picture Placeholder 6">
            <a:extLst>
              <a:ext uri="{FF2B5EF4-FFF2-40B4-BE49-F238E27FC236}">
                <a16:creationId xmlns:a16="http://schemas.microsoft.com/office/drawing/2014/main" id="{2D4E9031-3C41-0C43-B5C7-0D35EB7544EE}"/>
              </a:ext>
            </a:extLst>
          </p:cNvPr>
          <p:cNvSpPr>
            <a:spLocks noGrp="1"/>
          </p:cNvSpPr>
          <p:nvPr>
            <p:ph type="pic" sz="quarter" idx="12"/>
          </p:nvPr>
        </p:nvSpPr>
        <p:spPr>
          <a:xfrm>
            <a:off x="6192561"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1" name="Title 1">
            <a:extLst>
              <a:ext uri="{FF2B5EF4-FFF2-40B4-BE49-F238E27FC236}">
                <a16:creationId xmlns:a16="http://schemas.microsoft.com/office/drawing/2014/main" id="{7E74AFC7-AA1B-DB4F-8226-4EE0580119A7}"/>
              </a:ext>
            </a:extLst>
          </p:cNvPr>
          <p:cNvSpPr>
            <a:spLocks noGrp="1"/>
          </p:cNvSpPr>
          <p:nvPr>
            <p:ph type="title" hasCustomPrompt="1"/>
          </p:nvPr>
        </p:nvSpPr>
        <p:spPr>
          <a:xfrm>
            <a:off x="384551" y="321164"/>
            <a:ext cx="8406364" cy="993775"/>
          </a:xfrm>
          <a:prstGeom prst="rect">
            <a:avLst/>
          </a:prstGeom>
        </p:spPr>
        <p:txBody>
          <a:bodyPr anchor="ctr"/>
          <a:lstStyle>
            <a:lvl1pPr algn="l">
              <a:defRPr sz="3000" b="1" i="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903824872"/>
      </p:ext>
    </p:extLst>
  </p:cSld>
  <p:clrMapOvr>
    <a:masterClrMapping/>
  </p:clrMapOvr>
  <p:transition spd="slow">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2 - Trio Images (Electric Blue)">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644DF46C-DD48-344D-BB24-EE78CC5A4CE5}"/>
              </a:ext>
            </a:extLst>
          </p:cNvPr>
          <p:cNvSpPr>
            <a:spLocks noGrp="1"/>
          </p:cNvSpPr>
          <p:nvPr>
            <p:ph type="pic" sz="quarter" idx="10"/>
          </p:nvPr>
        </p:nvSpPr>
        <p:spPr>
          <a:xfrm>
            <a:off x="389296"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8" name="Picture Placeholder 6">
            <a:extLst>
              <a:ext uri="{FF2B5EF4-FFF2-40B4-BE49-F238E27FC236}">
                <a16:creationId xmlns:a16="http://schemas.microsoft.com/office/drawing/2014/main" id="{BE53176C-EC2D-C24F-B521-919FC9822E37}"/>
              </a:ext>
            </a:extLst>
          </p:cNvPr>
          <p:cNvSpPr>
            <a:spLocks noGrp="1"/>
          </p:cNvSpPr>
          <p:nvPr>
            <p:ph type="pic" sz="quarter" idx="11"/>
          </p:nvPr>
        </p:nvSpPr>
        <p:spPr>
          <a:xfrm>
            <a:off x="3295455"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9" name="Picture Placeholder 6">
            <a:extLst>
              <a:ext uri="{FF2B5EF4-FFF2-40B4-BE49-F238E27FC236}">
                <a16:creationId xmlns:a16="http://schemas.microsoft.com/office/drawing/2014/main" id="{8568E466-7E85-664D-A7C3-DA3B3834C480}"/>
              </a:ext>
            </a:extLst>
          </p:cNvPr>
          <p:cNvSpPr>
            <a:spLocks noGrp="1"/>
          </p:cNvSpPr>
          <p:nvPr>
            <p:ph type="pic" sz="quarter" idx="12"/>
          </p:nvPr>
        </p:nvSpPr>
        <p:spPr>
          <a:xfrm>
            <a:off x="6192561"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20" name="Title 1">
            <a:extLst>
              <a:ext uri="{FF2B5EF4-FFF2-40B4-BE49-F238E27FC236}">
                <a16:creationId xmlns:a16="http://schemas.microsoft.com/office/drawing/2014/main" id="{301EF0EF-F0FB-8348-988C-09D2637DAFDA}"/>
              </a:ext>
            </a:extLst>
          </p:cNvPr>
          <p:cNvSpPr>
            <a:spLocks noGrp="1"/>
          </p:cNvSpPr>
          <p:nvPr>
            <p:ph type="title" hasCustomPrompt="1"/>
          </p:nvPr>
        </p:nvSpPr>
        <p:spPr>
          <a:xfrm>
            <a:off x="384551" y="321164"/>
            <a:ext cx="840636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967692682"/>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1 - Full Bleed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C0EBC8-C525-234E-B082-D0B7F79B12FC}"/>
              </a:ext>
            </a:extLst>
          </p:cNvPr>
          <p:cNvSpPr>
            <a:spLocks noGrp="1"/>
          </p:cNvSpPr>
          <p:nvPr>
            <p:ph type="pic" sz="quarter" idx="10"/>
          </p:nvPr>
        </p:nvSpPr>
        <p:spPr>
          <a:xfrm>
            <a:off x="0" y="0"/>
            <a:ext cx="9144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720719412"/>
      </p:ext>
    </p:extLst>
  </p:cSld>
  <p:clrMapOvr>
    <a:masterClrMapping/>
  </p:clrMapOvr>
  <p:transition spd="slow">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2 - Two Full Images">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7CC9C25B-9F32-7E46-A432-6911DE6DF666}"/>
              </a:ext>
            </a:extLst>
          </p:cNvPr>
          <p:cNvSpPr>
            <a:spLocks noGrp="1"/>
          </p:cNvSpPr>
          <p:nvPr>
            <p:ph type="pic" sz="quarter" idx="10"/>
          </p:nvPr>
        </p:nvSpPr>
        <p:spPr>
          <a:xfrm>
            <a:off x="0" y="0"/>
            <a:ext cx="4572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Picture Placeholder 3">
            <a:extLst>
              <a:ext uri="{FF2B5EF4-FFF2-40B4-BE49-F238E27FC236}">
                <a16:creationId xmlns:a16="http://schemas.microsoft.com/office/drawing/2014/main" id="{EE4807EA-86BA-F24E-9870-74DECF6D3B6A}"/>
              </a:ext>
            </a:extLst>
          </p:cNvPr>
          <p:cNvSpPr>
            <a:spLocks noGrp="1"/>
          </p:cNvSpPr>
          <p:nvPr>
            <p:ph type="pic" sz="quarter" idx="11"/>
          </p:nvPr>
        </p:nvSpPr>
        <p:spPr>
          <a:xfrm>
            <a:off x="4572000" y="0"/>
            <a:ext cx="4572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818090241"/>
      </p:ext>
    </p:extLst>
  </p:cSld>
  <p:clrMapOvr>
    <a:masterClrMapping/>
  </p:clrMapOvr>
  <p:transition spd="slow">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1 - Ending Slide (U State Logo) (Whit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47FE9E-DF67-D84F-B9D8-D49042565D29}"/>
              </a:ext>
            </a:extLst>
          </p:cNvPr>
          <p:cNvPicPr>
            <a:picLocks noChangeAspect="1"/>
          </p:cNvPicPr>
          <p:nvPr userDrawn="1"/>
        </p:nvPicPr>
        <p:blipFill>
          <a:blip r:embed="rId2"/>
          <a:stretch>
            <a:fillRect/>
          </a:stretch>
        </p:blipFill>
        <p:spPr>
          <a:xfrm>
            <a:off x="595893" y="3943170"/>
            <a:ext cx="3480946" cy="554487"/>
          </a:xfrm>
          <a:prstGeom prst="rect">
            <a:avLst/>
          </a:prstGeom>
        </p:spPr>
      </p:pic>
      <p:sp>
        <p:nvSpPr>
          <p:cNvPr id="4" name="Title 2">
            <a:extLst>
              <a:ext uri="{FF2B5EF4-FFF2-40B4-BE49-F238E27FC236}">
                <a16:creationId xmlns:a16="http://schemas.microsoft.com/office/drawing/2014/main" id="{09E1FB08-71B9-7F49-9A7F-774A03AEB4BE}"/>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522075267"/>
      </p:ext>
    </p:extLst>
  </p:cSld>
  <p:clrMapOvr>
    <a:masterClrMapping/>
  </p:clrMapOvr>
  <p:transition spd="slow">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Whit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1131A92-B8A8-2B44-8074-FA2D07D9CE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pic>
        <p:nvPicPr>
          <p:cNvPr id="9" name="Picture 8">
            <a:extLst>
              <a:ext uri="{FF2B5EF4-FFF2-40B4-BE49-F238E27FC236}">
                <a16:creationId xmlns:a16="http://schemas.microsoft.com/office/drawing/2014/main" id="{A83CB794-8836-CD4D-A6F2-5C999D314E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4606" y="4353701"/>
            <a:ext cx="2564230" cy="249848"/>
          </a:xfrm>
          <a:prstGeom prst="rect">
            <a:avLst/>
          </a:prstGeom>
        </p:spPr>
      </p:pic>
      <p:sp>
        <p:nvSpPr>
          <p:cNvPr id="6" name="Title 2">
            <a:extLst>
              <a:ext uri="{FF2B5EF4-FFF2-40B4-BE49-F238E27FC236}">
                <a16:creationId xmlns:a16="http://schemas.microsoft.com/office/drawing/2014/main" id="{6C1AE3B5-9590-EF47-AD7C-1F7AC5DA3C42}"/>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3601642022"/>
      </p:ext>
    </p:extLst>
  </p:cSld>
  <p:clrMapOvr>
    <a:masterClrMapping/>
  </p:clrMapOvr>
  <p:transition spd="slow">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1 - Ending Slide (U State Logo) (Electric Blu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766836-C27B-124F-8229-31883B117C16}"/>
              </a:ext>
            </a:extLst>
          </p:cNvPr>
          <p:cNvPicPr>
            <a:picLocks noChangeAspect="1"/>
          </p:cNvPicPr>
          <p:nvPr userDrawn="1"/>
        </p:nvPicPr>
        <p:blipFill>
          <a:blip r:embed="rId2"/>
          <a:stretch>
            <a:fillRect/>
          </a:stretch>
        </p:blipFill>
        <p:spPr>
          <a:xfrm>
            <a:off x="595893" y="3943170"/>
            <a:ext cx="3480946" cy="554487"/>
          </a:xfrm>
          <a:prstGeom prst="rect">
            <a:avLst/>
          </a:prstGeom>
        </p:spPr>
      </p:pic>
      <p:sp>
        <p:nvSpPr>
          <p:cNvPr id="4" name="Title 2">
            <a:extLst>
              <a:ext uri="{FF2B5EF4-FFF2-40B4-BE49-F238E27FC236}">
                <a16:creationId xmlns:a16="http://schemas.microsoft.com/office/drawing/2014/main" id="{AD70F1A1-9FB3-1248-9B9C-13B66276B658}"/>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1531829675"/>
      </p:ext>
    </p:extLst>
  </p:cSld>
  <p:clrMapOvr>
    <a:masterClrMapping/>
  </p:clrMapOvr>
  <p:transition spd="slow">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Electric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0AAC2B-7E65-EE45-956A-B731B7EF07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95585" y="3834976"/>
            <a:ext cx="1008856" cy="776638"/>
          </a:xfrm>
          <a:prstGeom prst="rect">
            <a:avLst/>
          </a:prstGeom>
        </p:spPr>
      </p:pic>
      <p:pic>
        <p:nvPicPr>
          <p:cNvPr id="9" name="Picture 8">
            <a:extLst>
              <a:ext uri="{FF2B5EF4-FFF2-40B4-BE49-F238E27FC236}">
                <a16:creationId xmlns:a16="http://schemas.microsoft.com/office/drawing/2014/main" id="{D442A9A2-59E1-E149-9AD4-BA6253032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4606" y="4353701"/>
            <a:ext cx="2564230" cy="249848"/>
          </a:xfrm>
          <a:prstGeom prst="rect">
            <a:avLst/>
          </a:prstGeom>
        </p:spPr>
      </p:pic>
      <p:sp>
        <p:nvSpPr>
          <p:cNvPr id="6" name="Title 2">
            <a:extLst>
              <a:ext uri="{FF2B5EF4-FFF2-40B4-BE49-F238E27FC236}">
                <a16:creationId xmlns:a16="http://schemas.microsoft.com/office/drawing/2014/main" id="{C9C0D993-4BEB-A74C-AB42-23EE5C2DABEB}"/>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33901086"/>
      </p:ext>
    </p:extLst>
  </p:cSld>
  <p:clrMapOvr>
    <a:masterClrMapping/>
  </p:clrMapOvr>
  <p:transition spd="slow">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020996"/>
      </p:ext>
    </p:extLst>
  </p:cSld>
  <p:clrMapOvr>
    <a:masterClrMapping/>
  </p:clrMapOvr>
  <p:transition spd="slow">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1 - Title Slide (Aggie Blue)">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016A477F-88DA-7048-8778-E8BD7BC8F8B5}"/>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5" name="Picture 4" descr="Logo&#10;&#10;Description automatically generated">
            <a:extLst>
              <a:ext uri="{FF2B5EF4-FFF2-40B4-BE49-F238E27FC236}">
                <a16:creationId xmlns:a16="http://schemas.microsoft.com/office/drawing/2014/main" id="{A9BC60A5-9CB1-284F-AF8B-6ACE8CDD9997}"/>
              </a:ext>
            </a:extLst>
          </p:cNvPr>
          <p:cNvPicPr>
            <a:picLocks noChangeAspect="1"/>
          </p:cNvPicPr>
          <p:nvPr userDrawn="1"/>
        </p:nvPicPr>
        <p:blipFill>
          <a:blip r:embed="rId2"/>
          <a:stretch>
            <a:fillRect/>
          </a:stretch>
        </p:blipFill>
        <p:spPr>
          <a:xfrm>
            <a:off x="564376" y="3935916"/>
            <a:ext cx="3526491" cy="561742"/>
          </a:xfrm>
          <a:prstGeom prst="rect">
            <a:avLst/>
          </a:prstGeom>
        </p:spPr>
      </p:pic>
    </p:spTree>
    <p:extLst>
      <p:ext uri="{BB962C8B-B14F-4D97-AF65-F5344CB8AC3E}">
        <p14:creationId xmlns:p14="http://schemas.microsoft.com/office/powerpoint/2010/main" val="327710022"/>
      </p:ext>
    </p:extLst>
  </p:cSld>
  <p:clrMapOvr>
    <a:masterClrMapping/>
  </p:clrMapOvr>
  <p:transition spd="slow">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2 - Title Slide (Electric Blue)">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7091F66D-700E-B344-89D4-834CB6E238B2}"/>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4" name="Picture 3" descr="Logo&#10;&#10;Description automatically generated">
            <a:extLst>
              <a:ext uri="{FF2B5EF4-FFF2-40B4-BE49-F238E27FC236}">
                <a16:creationId xmlns:a16="http://schemas.microsoft.com/office/drawing/2014/main" id="{1A380600-7A40-DE47-802B-2163B35E996F}"/>
              </a:ext>
            </a:extLst>
          </p:cNvPr>
          <p:cNvPicPr>
            <a:picLocks noChangeAspect="1"/>
          </p:cNvPicPr>
          <p:nvPr userDrawn="1"/>
        </p:nvPicPr>
        <p:blipFill>
          <a:blip r:embed="rId2"/>
          <a:stretch>
            <a:fillRect/>
          </a:stretch>
        </p:blipFill>
        <p:spPr>
          <a:xfrm>
            <a:off x="564376" y="3935916"/>
            <a:ext cx="3526491" cy="561742"/>
          </a:xfrm>
          <a:prstGeom prst="rect">
            <a:avLst/>
          </a:prstGeom>
        </p:spPr>
      </p:pic>
    </p:spTree>
    <p:extLst>
      <p:ext uri="{BB962C8B-B14F-4D97-AF65-F5344CB8AC3E}">
        <p14:creationId xmlns:p14="http://schemas.microsoft.com/office/powerpoint/2010/main" val="2269220113"/>
      </p:ext>
    </p:extLst>
  </p:cSld>
  <p:clrMapOvr>
    <a:masterClrMapping/>
  </p:clrMapOvr>
  <p:transition spd="slow">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03 - Title Slide (Aggie Blue)">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13107306-4F9F-A642-9FA1-F90A02184C4B}"/>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3" name="Picture 2">
            <a:extLst>
              <a:ext uri="{FF2B5EF4-FFF2-40B4-BE49-F238E27FC236}">
                <a16:creationId xmlns:a16="http://schemas.microsoft.com/office/drawing/2014/main" id="{7B2ABEF7-AAF0-E348-9BC6-382464A63D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846" y="4348293"/>
            <a:ext cx="3051196" cy="297296"/>
          </a:xfrm>
          <a:prstGeom prst="rect">
            <a:avLst/>
          </a:prstGeom>
        </p:spPr>
      </p:pic>
      <p:pic>
        <p:nvPicPr>
          <p:cNvPr id="5" name="Picture 4" descr="Logo&#10;&#10;Description automatically generated">
            <a:extLst>
              <a:ext uri="{FF2B5EF4-FFF2-40B4-BE49-F238E27FC236}">
                <a16:creationId xmlns:a16="http://schemas.microsoft.com/office/drawing/2014/main" id="{FFB8740F-3026-8E45-BFC1-818BCBAC87C5}"/>
              </a:ext>
            </a:extLst>
          </p:cNvPr>
          <p:cNvPicPr>
            <a:picLocks noChangeAspect="1"/>
          </p:cNvPicPr>
          <p:nvPr userDrawn="1"/>
        </p:nvPicPr>
        <p:blipFill>
          <a:blip r:embed="rId3"/>
          <a:stretch>
            <a:fillRect/>
          </a:stretch>
        </p:blipFill>
        <p:spPr>
          <a:xfrm>
            <a:off x="7657170" y="3828087"/>
            <a:ext cx="1051963" cy="810068"/>
          </a:xfrm>
          <a:prstGeom prst="rect">
            <a:avLst/>
          </a:prstGeom>
        </p:spPr>
      </p:pic>
    </p:spTree>
    <p:extLst>
      <p:ext uri="{BB962C8B-B14F-4D97-AF65-F5344CB8AC3E}">
        <p14:creationId xmlns:p14="http://schemas.microsoft.com/office/powerpoint/2010/main" val="1232213483"/>
      </p:ext>
    </p:extLst>
  </p:cSld>
  <p:clrMapOvr>
    <a:masterClrMapping/>
  </p:clrMapOvr>
  <p:transition spd="slow">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04 - Title Slide (Electric Blue)">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A6B15D3-5F67-9447-9EAC-96B47C175784}"/>
              </a:ext>
            </a:extLst>
          </p:cNvPr>
          <p:cNvSpPr>
            <a:spLocks noGrp="1"/>
          </p:cNvSpPr>
          <p:nvPr>
            <p:ph type="title" hasCustomPrompt="1"/>
          </p:nvPr>
        </p:nvSpPr>
        <p:spPr>
          <a:xfrm>
            <a:off x="460375" y="568793"/>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8" name="Picture 7">
            <a:extLst>
              <a:ext uri="{FF2B5EF4-FFF2-40B4-BE49-F238E27FC236}">
                <a16:creationId xmlns:a16="http://schemas.microsoft.com/office/drawing/2014/main" id="{6D2A1F6F-C9F7-124B-A575-4F79A113B4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846" y="4348293"/>
            <a:ext cx="3051196" cy="297296"/>
          </a:xfrm>
          <a:prstGeom prst="rect">
            <a:avLst/>
          </a:prstGeom>
        </p:spPr>
      </p:pic>
      <p:pic>
        <p:nvPicPr>
          <p:cNvPr id="10" name="Picture 9" descr="Logo&#10;&#10;Description automatically generated">
            <a:extLst>
              <a:ext uri="{FF2B5EF4-FFF2-40B4-BE49-F238E27FC236}">
                <a16:creationId xmlns:a16="http://schemas.microsoft.com/office/drawing/2014/main" id="{31321F13-EAB1-E042-BA19-B84F67AB47CC}"/>
              </a:ext>
            </a:extLst>
          </p:cNvPr>
          <p:cNvPicPr>
            <a:picLocks noChangeAspect="1"/>
          </p:cNvPicPr>
          <p:nvPr userDrawn="1"/>
        </p:nvPicPr>
        <p:blipFill>
          <a:blip r:embed="rId3"/>
          <a:stretch>
            <a:fillRect/>
          </a:stretch>
        </p:blipFill>
        <p:spPr>
          <a:xfrm>
            <a:off x="7657170" y="3828087"/>
            <a:ext cx="1051963" cy="810068"/>
          </a:xfrm>
          <a:prstGeom prst="rect">
            <a:avLst/>
          </a:prstGeom>
        </p:spPr>
      </p:pic>
    </p:spTree>
    <p:extLst>
      <p:ext uri="{BB962C8B-B14F-4D97-AF65-F5344CB8AC3E}">
        <p14:creationId xmlns:p14="http://schemas.microsoft.com/office/powerpoint/2010/main" val="600999552"/>
      </p:ext>
    </p:extLst>
  </p:cSld>
  <p:clrMapOvr>
    <a:masterClrMapping/>
  </p:clrMapOvr>
  <p:transition spd="slow">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Cover - Whit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5065DF6-681C-A646-A3A8-3FA4E1F727C1}"/>
              </a:ext>
            </a:extLst>
          </p:cNvPr>
          <p:cNvSpPr>
            <a:spLocks noGrp="1"/>
          </p:cNvSpPr>
          <p:nvPr>
            <p:ph type="title" hasCustomPrompt="1"/>
          </p:nvPr>
        </p:nvSpPr>
        <p:spPr>
          <a:xfrm>
            <a:off x="1405053" y="2237678"/>
            <a:ext cx="6057358" cy="616032"/>
          </a:xfrm>
          <a:prstGeom prst="rect">
            <a:avLst/>
          </a:prstGeom>
        </p:spPr>
        <p:txBody>
          <a:bodyPr anchor="ctr"/>
          <a:lstStyle>
            <a:lvl1pPr algn="ctr">
              <a:defRPr sz="3500" b="1" i="0" baseline="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Section Cover</a:t>
            </a:r>
          </a:p>
        </p:txBody>
      </p:sp>
    </p:spTree>
    <p:extLst>
      <p:ext uri="{BB962C8B-B14F-4D97-AF65-F5344CB8AC3E}">
        <p14:creationId xmlns:p14="http://schemas.microsoft.com/office/powerpoint/2010/main" val="3108695114"/>
      </p:ext>
    </p:extLst>
  </p:cSld>
  <p:clrMapOvr>
    <a:masterClrMapping/>
  </p:clrMapOvr>
  <p:transition spd="slow">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1 - U State Custom Slide (Aggie Blu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5" name="Picture 4" descr="Logo&#10;&#10;Description automatically generated">
            <a:extLst>
              <a:ext uri="{FF2B5EF4-FFF2-40B4-BE49-F238E27FC236}">
                <a16:creationId xmlns:a16="http://schemas.microsoft.com/office/drawing/2014/main" id="{7A8F20C1-1D8C-D448-B5AC-D6CF9ECF875B}"/>
              </a:ext>
            </a:extLst>
          </p:cNvPr>
          <p:cNvPicPr>
            <a:picLocks noChangeAspect="1"/>
          </p:cNvPicPr>
          <p:nvPr userDrawn="1"/>
        </p:nvPicPr>
        <p:blipFill>
          <a:blip r:embed="rId2"/>
          <a:stretch>
            <a:fillRect/>
          </a:stretch>
        </p:blipFill>
        <p:spPr>
          <a:xfrm>
            <a:off x="7657170" y="3828087"/>
            <a:ext cx="1051963" cy="810068"/>
          </a:xfrm>
          <a:prstGeom prst="rect">
            <a:avLst/>
          </a:prstGeom>
        </p:spPr>
      </p:pic>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3567199172"/>
      </p:ext>
    </p:extLst>
  </p:cSld>
  <p:clrMapOvr>
    <a:masterClrMapping/>
  </p:clrMapOvr>
  <p:transition spd="slow">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2 - U State Custom Slide (Electric Blu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5" name="Picture 4" descr="Logo&#10;&#10;Description automatically generated">
            <a:extLst>
              <a:ext uri="{FF2B5EF4-FFF2-40B4-BE49-F238E27FC236}">
                <a16:creationId xmlns:a16="http://schemas.microsoft.com/office/drawing/2014/main" id="{67CD814A-A954-8140-B7C3-8AF72DC99494}"/>
              </a:ext>
            </a:extLst>
          </p:cNvPr>
          <p:cNvPicPr>
            <a:picLocks noChangeAspect="1"/>
          </p:cNvPicPr>
          <p:nvPr userDrawn="1"/>
        </p:nvPicPr>
        <p:blipFill>
          <a:blip r:embed="rId2"/>
          <a:stretch>
            <a:fillRect/>
          </a:stretch>
        </p:blipFill>
        <p:spPr>
          <a:xfrm>
            <a:off x="7657170" y="3828087"/>
            <a:ext cx="1051963" cy="810068"/>
          </a:xfrm>
          <a:prstGeom prst="rect">
            <a:avLst/>
          </a:prstGeom>
        </p:spPr>
      </p:pic>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4222931217"/>
      </p:ext>
    </p:extLst>
  </p:cSld>
  <p:clrMapOvr>
    <a:masterClrMapping/>
  </p:clrMapOvr>
  <p:transition spd="slow">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01 - Content Slide (Aggie Blue)">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8856049"/>
      </p:ext>
    </p:extLst>
  </p:cSld>
  <p:clrMapOvr>
    <a:masterClrMapping/>
  </p:clrMapOvr>
  <p:transition spd="slow">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2 - Content Slide (Electric Blue)">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8FE0BDE2-CC87-7949-B16D-CCA7AD55C409}"/>
              </a:ext>
            </a:extLst>
          </p:cNvPr>
          <p:cNvSpPr>
            <a:spLocks noGrp="1"/>
          </p:cNvSpPr>
          <p:nvPr>
            <p:ph type="body" sz="quarter" idx="11" hasCustomPrompt="1"/>
          </p:nvPr>
        </p:nvSpPr>
        <p:spPr>
          <a:xfrm>
            <a:off x="447923" y="1533850"/>
            <a:ext cx="8197114" cy="3249442"/>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7" name="Title 1">
            <a:extLst>
              <a:ext uri="{FF2B5EF4-FFF2-40B4-BE49-F238E27FC236}">
                <a16:creationId xmlns:a16="http://schemas.microsoft.com/office/drawing/2014/main" id="{F0A01D8E-2B68-3344-A46B-51272EB861E6}"/>
              </a:ext>
            </a:extLst>
          </p:cNvPr>
          <p:cNvSpPr>
            <a:spLocks noGrp="1"/>
          </p:cNvSpPr>
          <p:nvPr>
            <p:ph type="title" hasCustomPrompt="1"/>
          </p:nvPr>
        </p:nvSpPr>
        <p:spPr>
          <a:xfrm>
            <a:off x="447923" y="36020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624038442"/>
      </p:ext>
    </p:extLst>
  </p:cSld>
  <p:clrMapOvr>
    <a:masterClrMapping/>
  </p:clrMapOvr>
  <p:transition spd="slow">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1 - U State Custom Sub-header (Aggie Blue)">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26A7D801-A05E-BD45-B1DA-BB8B1AAB5140}"/>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6" name="Title 1">
            <a:extLst>
              <a:ext uri="{FF2B5EF4-FFF2-40B4-BE49-F238E27FC236}">
                <a16:creationId xmlns:a16="http://schemas.microsoft.com/office/drawing/2014/main" id="{613567A2-FC1E-CF42-93BA-DBDC42FF14BF}"/>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19" name="Picture 18" descr="Logo&#10;&#10;Description automatically generated">
            <a:extLst>
              <a:ext uri="{FF2B5EF4-FFF2-40B4-BE49-F238E27FC236}">
                <a16:creationId xmlns:a16="http://schemas.microsoft.com/office/drawing/2014/main" id="{043EBBC3-D6C4-B64E-BB14-48B1EE1C8C12}"/>
              </a:ext>
            </a:extLst>
          </p:cNvPr>
          <p:cNvPicPr>
            <a:picLocks noChangeAspect="1"/>
          </p:cNvPicPr>
          <p:nvPr userDrawn="1"/>
        </p:nvPicPr>
        <p:blipFill>
          <a:blip r:embed="rId2"/>
          <a:stretch>
            <a:fillRect/>
          </a:stretch>
        </p:blipFill>
        <p:spPr>
          <a:xfrm>
            <a:off x="7657170" y="3828087"/>
            <a:ext cx="1051963" cy="810068"/>
          </a:xfrm>
          <a:prstGeom prst="rect">
            <a:avLst/>
          </a:prstGeom>
        </p:spPr>
      </p:pic>
      <p:sp>
        <p:nvSpPr>
          <p:cNvPr id="14" name="Text Placeholder 9">
            <a:extLst>
              <a:ext uri="{FF2B5EF4-FFF2-40B4-BE49-F238E27FC236}">
                <a16:creationId xmlns:a16="http://schemas.microsoft.com/office/drawing/2014/main" id="{B6C8D0A1-345E-8843-86D9-676493F1D59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882755613"/>
      </p:ext>
    </p:extLst>
  </p:cSld>
  <p:clrMapOvr>
    <a:masterClrMapping/>
  </p:clrMapOvr>
  <p:transition spd="slow">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2 - U State Custom Sub-header (Electric Blue)">
    <p:spTree>
      <p:nvGrpSpPr>
        <p:cNvPr id="1" name=""/>
        <p:cNvGrpSpPr/>
        <p:nvPr/>
      </p:nvGrpSpPr>
      <p:grpSpPr>
        <a:xfrm>
          <a:off x="0" y="0"/>
          <a:ext cx="0" cy="0"/>
          <a:chOff x="0" y="0"/>
          <a:chExt cx="0" cy="0"/>
        </a:xfrm>
      </p:grpSpPr>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6" name="Picture 5" descr="Logo&#10;&#10;Description automatically generated">
            <a:extLst>
              <a:ext uri="{FF2B5EF4-FFF2-40B4-BE49-F238E27FC236}">
                <a16:creationId xmlns:a16="http://schemas.microsoft.com/office/drawing/2014/main" id="{56922372-7C0D-D844-9A5B-F0272F9C8EC0}"/>
              </a:ext>
            </a:extLst>
          </p:cNvPr>
          <p:cNvPicPr>
            <a:picLocks noChangeAspect="1"/>
          </p:cNvPicPr>
          <p:nvPr userDrawn="1"/>
        </p:nvPicPr>
        <p:blipFill>
          <a:blip r:embed="rId2"/>
          <a:stretch>
            <a:fillRect/>
          </a:stretch>
        </p:blipFill>
        <p:spPr>
          <a:xfrm>
            <a:off x="7657170" y="3828087"/>
            <a:ext cx="1051963" cy="810068"/>
          </a:xfrm>
          <a:prstGeom prst="rect">
            <a:avLst/>
          </a:prstGeom>
        </p:spPr>
      </p:pic>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441706902"/>
      </p:ext>
    </p:extLst>
  </p:cSld>
  <p:clrMapOvr>
    <a:masterClrMapping/>
  </p:clrMapOvr>
  <p:transition spd="slow">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1- Custom Sub-header (Aggie Blue)">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551360820"/>
      </p:ext>
    </p:extLst>
  </p:cSld>
  <p:clrMapOvr>
    <a:masterClrMapping/>
  </p:clrMapOvr>
  <p:transition spd="slow">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2 - Custom Sub-header (Electric Blue)">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4BECC702-4DF1-CE42-AE82-33FB82C676E5}"/>
              </a:ext>
            </a:extLst>
          </p:cNvPr>
          <p:cNvSpPr>
            <a:spLocks noGrp="1"/>
          </p:cNvSpPr>
          <p:nvPr>
            <p:ph type="body" sz="quarter" idx="11" hasCustomPrompt="1"/>
          </p:nvPr>
        </p:nvSpPr>
        <p:spPr>
          <a:xfrm>
            <a:off x="447923" y="2156225"/>
            <a:ext cx="8197114" cy="2604663"/>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14" name="Text Placeholder 5">
            <a:extLst>
              <a:ext uri="{FF2B5EF4-FFF2-40B4-BE49-F238E27FC236}">
                <a16:creationId xmlns:a16="http://schemas.microsoft.com/office/drawing/2014/main" id="{570DA0AD-3736-3945-9A5E-3059EFCF62FA}"/>
              </a:ext>
            </a:extLst>
          </p:cNvPr>
          <p:cNvSpPr>
            <a:spLocks noGrp="1"/>
          </p:cNvSpPr>
          <p:nvPr>
            <p:ph type="body" sz="quarter" idx="12" hasCustomPrompt="1"/>
          </p:nvPr>
        </p:nvSpPr>
        <p:spPr>
          <a:xfrm>
            <a:off x="460375" y="1596389"/>
            <a:ext cx="8184662" cy="378125"/>
          </a:xfrm>
          <a:prstGeom prst="rect">
            <a:avLst/>
          </a:prstGeom>
        </p:spPr>
        <p:txBody>
          <a:bodyPr>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5" name="Title 1">
            <a:extLst>
              <a:ext uri="{FF2B5EF4-FFF2-40B4-BE49-F238E27FC236}">
                <a16:creationId xmlns:a16="http://schemas.microsoft.com/office/drawing/2014/main" id="{14539CB6-8103-CC49-B98B-72211BAB7589}"/>
              </a:ext>
            </a:extLst>
          </p:cNvPr>
          <p:cNvSpPr>
            <a:spLocks noGrp="1"/>
          </p:cNvSpPr>
          <p:nvPr>
            <p:ph type="title" hasCustomPrompt="1"/>
          </p:nvPr>
        </p:nvSpPr>
        <p:spPr>
          <a:xfrm>
            <a:off x="447923" y="432781"/>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062265283"/>
      </p:ext>
    </p:extLst>
  </p:cSld>
  <p:clrMapOvr>
    <a:masterClrMapping/>
  </p:clrMapOvr>
  <p:transition spd="slow">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1 - Chart Slide (Aggie Blue)">
    <p:spTree>
      <p:nvGrpSpPr>
        <p:cNvPr id="1" name=""/>
        <p:cNvGrpSpPr/>
        <p:nvPr/>
      </p:nvGrpSpPr>
      <p:grpSpPr>
        <a:xfrm>
          <a:off x="0" y="0"/>
          <a:ext cx="0" cy="0"/>
          <a:chOff x="0" y="0"/>
          <a:chExt cx="0" cy="0"/>
        </a:xfrm>
      </p:grpSpPr>
      <p:sp>
        <p:nvSpPr>
          <p:cNvPr id="5" name="Chart Placeholder 11">
            <a:extLst>
              <a:ext uri="{FF2B5EF4-FFF2-40B4-BE49-F238E27FC236}">
                <a16:creationId xmlns:a16="http://schemas.microsoft.com/office/drawing/2014/main" id="{6649C80A-64FA-1244-B824-70586DEF3177}"/>
              </a:ext>
            </a:extLst>
          </p:cNvPr>
          <p:cNvSpPr>
            <a:spLocks noGrp="1"/>
          </p:cNvSpPr>
          <p:nvPr>
            <p:ph type="chart" sz="quarter" idx="12" hasCustomPrompt="1"/>
          </p:nvPr>
        </p:nvSpPr>
        <p:spPr>
          <a:xfrm>
            <a:off x="457448" y="1589305"/>
            <a:ext cx="8184662" cy="3200957"/>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8" name="Title 1">
            <a:extLst>
              <a:ext uri="{FF2B5EF4-FFF2-40B4-BE49-F238E27FC236}">
                <a16:creationId xmlns:a16="http://schemas.microsoft.com/office/drawing/2014/main" id="{9265D3DA-A0D7-AE4C-9128-DD9ABA98C33E}"/>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590116050"/>
      </p:ext>
    </p:extLst>
  </p:cSld>
  <p:clrMapOvr>
    <a:masterClrMapping/>
  </p:clrMapOvr>
  <p:transition spd="slow">
    <p:wip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 - Chart Slide (Electric Blue)">
    <p:spTree>
      <p:nvGrpSpPr>
        <p:cNvPr id="1" name=""/>
        <p:cNvGrpSpPr/>
        <p:nvPr/>
      </p:nvGrpSpPr>
      <p:grpSpPr>
        <a:xfrm>
          <a:off x="0" y="0"/>
          <a:ext cx="0" cy="0"/>
          <a:chOff x="0" y="0"/>
          <a:chExt cx="0" cy="0"/>
        </a:xfrm>
      </p:grpSpPr>
      <p:sp>
        <p:nvSpPr>
          <p:cNvPr id="5" name="Chart Placeholder 11">
            <a:extLst>
              <a:ext uri="{FF2B5EF4-FFF2-40B4-BE49-F238E27FC236}">
                <a16:creationId xmlns:a16="http://schemas.microsoft.com/office/drawing/2014/main" id="{6649C80A-64FA-1244-B824-70586DEF3177}"/>
              </a:ext>
            </a:extLst>
          </p:cNvPr>
          <p:cNvSpPr>
            <a:spLocks noGrp="1"/>
          </p:cNvSpPr>
          <p:nvPr>
            <p:ph type="chart" sz="quarter" idx="12" hasCustomPrompt="1"/>
          </p:nvPr>
        </p:nvSpPr>
        <p:spPr>
          <a:xfrm>
            <a:off x="457448" y="1589305"/>
            <a:ext cx="8184662" cy="3200957"/>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8" name="Title 1">
            <a:extLst>
              <a:ext uri="{FF2B5EF4-FFF2-40B4-BE49-F238E27FC236}">
                <a16:creationId xmlns:a16="http://schemas.microsoft.com/office/drawing/2014/main" id="{9265D3DA-A0D7-AE4C-9128-DD9ABA98C33E}"/>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1949061975"/>
      </p:ext>
    </p:extLst>
  </p:cSld>
  <p:clrMapOvr>
    <a:masterClrMapping/>
  </p:clrMapOvr>
  <p:transition spd="slow">
    <p:wip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1 - Two Chart Slide (Aggie Blu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2640AAD-5B78-4A41-8750-DC51C2A7AC31}"/>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10" name="Chart Placeholder 11">
            <a:extLst>
              <a:ext uri="{FF2B5EF4-FFF2-40B4-BE49-F238E27FC236}">
                <a16:creationId xmlns:a16="http://schemas.microsoft.com/office/drawing/2014/main" id="{75920390-2798-9B49-B225-907C585D2BCD}"/>
              </a:ext>
            </a:extLst>
          </p:cNvPr>
          <p:cNvSpPr>
            <a:spLocks noGrp="1"/>
          </p:cNvSpPr>
          <p:nvPr>
            <p:ph type="chart" sz="quarter" idx="12" hasCustomPrompt="1"/>
          </p:nvPr>
        </p:nvSpPr>
        <p:spPr>
          <a:xfrm>
            <a:off x="430290"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11" name="Chart Placeholder 11">
            <a:extLst>
              <a:ext uri="{FF2B5EF4-FFF2-40B4-BE49-F238E27FC236}">
                <a16:creationId xmlns:a16="http://schemas.microsoft.com/office/drawing/2014/main" id="{C8FAFD27-17AF-AC4B-B3AF-ECDD6E19B9D1}"/>
              </a:ext>
            </a:extLst>
          </p:cNvPr>
          <p:cNvSpPr>
            <a:spLocks noGrp="1"/>
          </p:cNvSpPr>
          <p:nvPr>
            <p:ph type="chart" sz="quarter" idx="13" hasCustomPrompt="1"/>
          </p:nvPr>
        </p:nvSpPr>
        <p:spPr>
          <a:xfrm>
            <a:off x="4667312"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1181874931"/>
      </p:ext>
    </p:extLst>
  </p:cSld>
  <p:clrMapOvr>
    <a:masterClrMapping/>
  </p:clrMapOvr>
  <p:transition spd="slow">
    <p:wip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02 - Two Chart Slide (Electric Blu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2640AAD-5B78-4A41-8750-DC51C2A7AC31}"/>
              </a:ext>
            </a:extLst>
          </p:cNvPr>
          <p:cNvSpPr>
            <a:spLocks noGrp="1"/>
          </p:cNvSpPr>
          <p:nvPr>
            <p:ph type="title" hasCustomPrompt="1"/>
          </p:nvPr>
        </p:nvSpPr>
        <p:spPr>
          <a:xfrm>
            <a:off x="447923" y="353238"/>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4" name="Chart Placeholder 11">
            <a:extLst>
              <a:ext uri="{FF2B5EF4-FFF2-40B4-BE49-F238E27FC236}">
                <a16:creationId xmlns:a16="http://schemas.microsoft.com/office/drawing/2014/main" id="{F916E91A-37D5-E345-A3CA-10C6BF6CF9BB}"/>
              </a:ext>
            </a:extLst>
          </p:cNvPr>
          <p:cNvSpPr>
            <a:spLocks noGrp="1"/>
          </p:cNvSpPr>
          <p:nvPr>
            <p:ph type="chart" sz="quarter" idx="12" hasCustomPrompt="1"/>
          </p:nvPr>
        </p:nvSpPr>
        <p:spPr>
          <a:xfrm>
            <a:off x="430290"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5" name="Chart Placeholder 11">
            <a:extLst>
              <a:ext uri="{FF2B5EF4-FFF2-40B4-BE49-F238E27FC236}">
                <a16:creationId xmlns:a16="http://schemas.microsoft.com/office/drawing/2014/main" id="{F6E0D1F7-C70F-3143-BFF3-DE94EC7743E6}"/>
              </a:ext>
            </a:extLst>
          </p:cNvPr>
          <p:cNvSpPr>
            <a:spLocks noGrp="1"/>
          </p:cNvSpPr>
          <p:nvPr>
            <p:ph type="chart" sz="quarter" idx="13" hasCustomPrompt="1"/>
          </p:nvPr>
        </p:nvSpPr>
        <p:spPr>
          <a:xfrm>
            <a:off x="4667312" y="1638677"/>
            <a:ext cx="3977726" cy="3051018"/>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3363053609"/>
      </p:ext>
    </p:extLst>
  </p:cSld>
  <p:clrMapOvr>
    <a:masterClrMapping/>
  </p:clrMapOvr>
  <p:transition spd="slow">
    <p:wip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1 - Image Right (Aggie Blu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3BDB5C6-66AC-114D-9831-83F0E52BD9B9}"/>
              </a:ext>
            </a:extLst>
          </p:cNvPr>
          <p:cNvSpPr>
            <a:spLocks noGrp="1"/>
          </p:cNvSpPr>
          <p:nvPr>
            <p:ph type="pic" sz="quarter" idx="10"/>
          </p:nvPr>
        </p:nvSpPr>
        <p:spPr>
          <a:xfrm>
            <a:off x="5921375"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8" name="Title 1">
            <a:extLst>
              <a:ext uri="{FF2B5EF4-FFF2-40B4-BE49-F238E27FC236}">
                <a16:creationId xmlns:a16="http://schemas.microsoft.com/office/drawing/2014/main" id="{0A7C7D41-11DB-B54C-AE7E-D4C438E812E5}"/>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9" name="Text Placeholder 9">
            <a:extLst>
              <a:ext uri="{FF2B5EF4-FFF2-40B4-BE49-F238E27FC236}">
                <a16:creationId xmlns:a16="http://schemas.microsoft.com/office/drawing/2014/main" id="{0349E132-4E3A-F649-B679-23EA9AA706DE}"/>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303496478"/>
      </p:ext>
    </p:extLst>
  </p:cSld>
  <p:clrMapOvr>
    <a:masterClrMapping/>
  </p:clrMapOvr>
  <p:transition spd="slow">
    <p:wip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02 - Image Left (Aggie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5F52C4C-E6AA-2E4D-ADE2-3DE7273EA235}"/>
              </a:ext>
            </a:extLst>
          </p:cNvPr>
          <p:cNvSpPr>
            <a:spLocks noGrp="1"/>
          </p:cNvSpPr>
          <p:nvPr>
            <p:ph type="pic" sz="quarter" idx="10"/>
          </p:nvPr>
        </p:nvSpPr>
        <p:spPr>
          <a:xfrm>
            <a:off x="0"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B67E1E1F-2F18-BB4B-BF4D-A697458B083C}"/>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EED12AAC-33A9-D644-844B-2B7E97652A7D}"/>
              </a:ext>
            </a:extLst>
          </p:cNvPr>
          <p:cNvSpPr>
            <a:spLocks noGrp="1"/>
          </p:cNvSpPr>
          <p:nvPr>
            <p:ph type="body" sz="quarter" idx="11" hasCustomPrompt="1"/>
          </p:nvPr>
        </p:nvSpPr>
        <p:spPr>
          <a:xfrm>
            <a:off x="3489886" y="1882936"/>
            <a:ext cx="5355349" cy="2703932"/>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2115211214"/>
      </p:ext>
    </p:extLst>
  </p:cSld>
  <p:clrMapOvr>
    <a:masterClrMapping/>
  </p:clrMapOvr>
  <p:transition spd="slow">
    <p:wip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01 - Image Right (Electric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903CE7F-DC19-0647-99F5-5AF4EF648909}"/>
              </a:ext>
            </a:extLst>
          </p:cNvPr>
          <p:cNvSpPr>
            <a:spLocks noGrp="1"/>
          </p:cNvSpPr>
          <p:nvPr>
            <p:ph type="pic" sz="quarter" idx="10"/>
          </p:nvPr>
        </p:nvSpPr>
        <p:spPr>
          <a:xfrm>
            <a:off x="5921375"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7C7C7FFC-1233-6F49-9968-B6E3E2C5CD67}"/>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05B8DC5C-4A1A-DF42-9511-2EF3F09D4636}"/>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526637616"/>
      </p:ext>
    </p:extLst>
  </p:cSld>
  <p:clrMapOvr>
    <a:masterClrMapping/>
  </p:clrMapOvr>
  <p:transition spd="slow">
    <p:wip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02 - Image Left (Electric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DF5F5CF-39C3-3647-BFB8-2EFE7CFF6F4F}"/>
              </a:ext>
            </a:extLst>
          </p:cNvPr>
          <p:cNvSpPr>
            <a:spLocks noGrp="1"/>
          </p:cNvSpPr>
          <p:nvPr>
            <p:ph type="pic" sz="quarter" idx="10"/>
          </p:nvPr>
        </p:nvSpPr>
        <p:spPr>
          <a:xfrm>
            <a:off x="0" y="0"/>
            <a:ext cx="3222625" cy="51435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3FBC620A-A08D-6844-B5F8-8A23A4C6B79A}"/>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6A2C710C-B332-B04E-B528-630878B84875}"/>
              </a:ext>
            </a:extLst>
          </p:cNvPr>
          <p:cNvSpPr>
            <a:spLocks noGrp="1"/>
          </p:cNvSpPr>
          <p:nvPr>
            <p:ph type="body" sz="quarter" idx="11" hasCustomPrompt="1"/>
          </p:nvPr>
        </p:nvSpPr>
        <p:spPr>
          <a:xfrm>
            <a:off x="3489886" y="1882936"/>
            <a:ext cx="5355349" cy="2711366"/>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352719128"/>
      </p:ext>
    </p:extLst>
  </p:cSld>
  <p:clrMapOvr>
    <a:masterClrMapping/>
  </p:clrMapOvr>
  <p:transition spd="slow">
    <p:wip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01 - Trio Images (Aggie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EA4D591F-23ED-3B49-9774-BFB383F9C6B1}"/>
              </a:ext>
            </a:extLst>
          </p:cNvPr>
          <p:cNvSpPr>
            <a:spLocks noGrp="1"/>
          </p:cNvSpPr>
          <p:nvPr>
            <p:ph type="pic" sz="quarter" idx="10"/>
          </p:nvPr>
        </p:nvSpPr>
        <p:spPr>
          <a:xfrm>
            <a:off x="389296"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9" name="Picture Placeholder 6">
            <a:extLst>
              <a:ext uri="{FF2B5EF4-FFF2-40B4-BE49-F238E27FC236}">
                <a16:creationId xmlns:a16="http://schemas.microsoft.com/office/drawing/2014/main" id="{7E165123-8E63-E248-BB1B-C10C343054E4}"/>
              </a:ext>
            </a:extLst>
          </p:cNvPr>
          <p:cNvSpPr>
            <a:spLocks noGrp="1"/>
          </p:cNvSpPr>
          <p:nvPr>
            <p:ph type="pic" sz="quarter" idx="11"/>
          </p:nvPr>
        </p:nvSpPr>
        <p:spPr>
          <a:xfrm>
            <a:off x="3295455"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0" name="Picture Placeholder 6">
            <a:extLst>
              <a:ext uri="{FF2B5EF4-FFF2-40B4-BE49-F238E27FC236}">
                <a16:creationId xmlns:a16="http://schemas.microsoft.com/office/drawing/2014/main" id="{2D4E9031-3C41-0C43-B5C7-0D35EB7544EE}"/>
              </a:ext>
            </a:extLst>
          </p:cNvPr>
          <p:cNvSpPr>
            <a:spLocks noGrp="1"/>
          </p:cNvSpPr>
          <p:nvPr>
            <p:ph type="pic" sz="quarter" idx="12"/>
          </p:nvPr>
        </p:nvSpPr>
        <p:spPr>
          <a:xfrm>
            <a:off x="6192561"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1" name="Title 1">
            <a:extLst>
              <a:ext uri="{FF2B5EF4-FFF2-40B4-BE49-F238E27FC236}">
                <a16:creationId xmlns:a16="http://schemas.microsoft.com/office/drawing/2014/main" id="{7E74AFC7-AA1B-DB4F-8226-4EE0580119A7}"/>
              </a:ext>
            </a:extLst>
          </p:cNvPr>
          <p:cNvSpPr>
            <a:spLocks noGrp="1"/>
          </p:cNvSpPr>
          <p:nvPr>
            <p:ph type="title" hasCustomPrompt="1"/>
          </p:nvPr>
        </p:nvSpPr>
        <p:spPr>
          <a:xfrm>
            <a:off x="384551" y="321164"/>
            <a:ext cx="840636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4127652528"/>
      </p:ext>
    </p:extLst>
  </p:cSld>
  <p:clrMapOvr>
    <a:masterClrMapping/>
  </p:clrMapOvr>
  <p:transition spd="slow">
    <p:wip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02 - Trio Images (Electric Blue)">
    <p:spTree>
      <p:nvGrpSpPr>
        <p:cNvPr id="1" name=""/>
        <p:cNvGrpSpPr/>
        <p:nvPr/>
      </p:nvGrpSpPr>
      <p:grpSpPr>
        <a:xfrm>
          <a:off x="0" y="0"/>
          <a:ext cx="0" cy="0"/>
          <a:chOff x="0" y="0"/>
          <a:chExt cx="0" cy="0"/>
        </a:xfrm>
      </p:grpSpPr>
      <p:sp>
        <p:nvSpPr>
          <p:cNvPr id="17" name="Picture Placeholder 6">
            <a:extLst>
              <a:ext uri="{FF2B5EF4-FFF2-40B4-BE49-F238E27FC236}">
                <a16:creationId xmlns:a16="http://schemas.microsoft.com/office/drawing/2014/main" id="{644DF46C-DD48-344D-BB24-EE78CC5A4CE5}"/>
              </a:ext>
            </a:extLst>
          </p:cNvPr>
          <p:cNvSpPr>
            <a:spLocks noGrp="1"/>
          </p:cNvSpPr>
          <p:nvPr>
            <p:ph type="pic" sz="quarter" idx="10"/>
          </p:nvPr>
        </p:nvSpPr>
        <p:spPr>
          <a:xfrm>
            <a:off x="389296"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8" name="Picture Placeholder 6">
            <a:extLst>
              <a:ext uri="{FF2B5EF4-FFF2-40B4-BE49-F238E27FC236}">
                <a16:creationId xmlns:a16="http://schemas.microsoft.com/office/drawing/2014/main" id="{BE53176C-EC2D-C24F-B521-919FC9822E37}"/>
              </a:ext>
            </a:extLst>
          </p:cNvPr>
          <p:cNvSpPr>
            <a:spLocks noGrp="1"/>
          </p:cNvSpPr>
          <p:nvPr>
            <p:ph type="pic" sz="quarter" idx="11"/>
          </p:nvPr>
        </p:nvSpPr>
        <p:spPr>
          <a:xfrm>
            <a:off x="3295455"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9" name="Picture Placeholder 6">
            <a:extLst>
              <a:ext uri="{FF2B5EF4-FFF2-40B4-BE49-F238E27FC236}">
                <a16:creationId xmlns:a16="http://schemas.microsoft.com/office/drawing/2014/main" id="{8568E466-7E85-664D-A7C3-DA3B3834C480}"/>
              </a:ext>
            </a:extLst>
          </p:cNvPr>
          <p:cNvSpPr>
            <a:spLocks noGrp="1"/>
          </p:cNvSpPr>
          <p:nvPr>
            <p:ph type="pic" sz="quarter" idx="12"/>
          </p:nvPr>
        </p:nvSpPr>
        <p:spPr>
          <a:xfrm>
            <a:off x="6192561" y="1606272"/>
            <a:ext cx="2598345" cy="3080028"/>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20" name="Title 1">
            <a:extLst>
              <a:ext uri="{FF2B5EF4-FFF2-40B4-BE49-F238E27FC236}">
                <a16:creationId xmlns:a16="http://schemas.microsoft.com/office/drawing/2014/main" id="{301EF0EF-F0FB-8348-988C-09D2637DAFDA}"/>
              </a:ext>
            </a:extLst>
          </p:cNvPr>
          <p:cNvSpPr>
            <a:spLocks noGrp="1"/>
          </p:cNvSpPr>
          <p:nvPr>
            <p:ph type="title" hasCustomPrompt="1"/>
          </p:nvPr>
        </p:nvSpPr>
        <p:spPr>
          <a:xfrm>
            <a:off x="384551" y="321164"/>
            <a:ext cx="840636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434522719"/>
      </p:ext>
    </p:extLst>
  </p:cSld>
  <p:clrMapOvr>
    <a:masterClrMapping/>
  </p:clrMapOvr>
  <p:transition spd="slow">
    <p:wip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01 - Full Bleed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C0EBC8-C525-234E-B082-D0B7F79B12FC}"/>
              </a:ext>
            </a:extLst>
          </p:cNvPr>
          <p:cNvSpPr>
            <a:spLocks noGrp="1"/>
          </p:cNvSpPr>
          <p:nvPr>
            <p:ph type="pic" sz="quarter" idx="10"/>
          </p:nvPr>
        </p:nvSpPr>
        <p:spPr>
          <a:xfrm>
            <a:off x="0" y="0"/>
            <a:ext cx="9144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43936567"/>
      </p:ext>
    </p:extLst>
  </p:cSld>
  <p:clrMapOvr>
    <a:masterClrMapping/>
  </p:clrMapOvr>
  <p:transition spd="slow">
    <p:wip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02 - Two Full Images">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A0451B4E-D4FA-B748-BC10-532B6E40A7A2}"/>
              </a:ext>
            </a:extLst>
          </p:cNvPr>
          <p:cNvSpPr>
            <a:spLocks noGrp="1"/>
          </p:cNvSpPr>
          <p:nvPr>
            <p:ph type="pic" sz="quarter" idx="10"/>
          </p:nvPr>
        </p:nvSpPr>
        <p:spPr>
          <a:xfrm>
            <a:off x="0" y="0"/>
            <a:ext cx="4572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Picture Placeholder 3">
            <a:extLst>
              <a:ext uri="{FF2B5EF4-FFF2-40B4-BE49-F238E27FC236}">
                <a16:creationId xmlns:a16="http://schemas.microsoft.com/office/drawing/2014/main" id="{3C236DD8-32D3-6F4A-A559-C49C089D1B91}"/>
              </a:ext>
            </a:extLst>
          </p:cNvPr>
          <p:cNvSpPr>
            <a:spLocks noGrp="1"/>
          </p:cNvSpPr>
          <p:nvPr>
            <p:ph type="pic" sz="quarter" idx="11"/>
          </p:nvPr>
        </p:nvSpPr>
        <p:spPr>
          <a:xfrm>
            <a:off x="4572000" y="0"/>
            <a:ext cx="4572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415484051"/>
      </p:ext>
    </p:extLst>
  </p:cSld>
  <p:clrMapOvr>
    <a:masterClrMapping/>
  </p:clrMapOvr>
  <p:transition spd="slow">
    <p:wip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01 - Ending Slide (U State Logo) (Aggie Blue)">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00A48FC-F1B6-554A-953E-E7B04D42FF46}"/>
              </a:ext>
            </a:extLst>
          </p:cNvPr>
          <p:cNvPicPr>
            <a:picLocks noChangeAspect="1"/>
          </p:cNvPicPr>
          <p:nvPr userDrawn="1"/>
        </p:nvPicPr>
        <p:blipFill>
          <a:blip r:embed="rId2"/>
          <a:stretch>
            <a:fillRect/>
          </a:stretch>
        </p:blipFill>
        <p:spPr>
          <a:xfrm>
            <a:off x="564376" y="3935916"/>
            <a:ext cx="3526491" cy="561742"/>
          </a:xfrm>
          <a:prstGeom prst="rect">
            <a:avLst/>
          </a:prstGeom>
        </p:spPr>
      </p:pic>
      <p:sp>
        <p:nvSpPr>
          <p:cNvPr id="5" name="Title 2">
            <a:extLst>
              <a:ext uri="{FF2B5EF4-FFF2-40B4-BE49-F238E27FC236}">
                <a16:creationId xmlns:a16="http://schemas.microsoft.com/office/drawing/2014/main" id="{1F050959-E084-B64F-8C25-4FFF84D917F5}"/>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033327774"/>
      </p:ext>
    </p:extLst>
  </p:cSld>
  <p:clrMapOvr>
    <a:masterClrMapping/>
  </p:clrMapOvr>
  <p:transition spd="slow">
    <p:wip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Aggie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3D6288-D3A8-B14B-8B2E-58A6CE2776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846" y="4348293"/>
            <a:ext cx="3051196" cy="297296"/>
          </a:xfrm>
          <a:prstGeom prst="rect">
            <a:avLst/>
          </a:prstGeom>
        </p:spPr>
      </p:pic>
      <p:pic>
        <p:nvPicPr>
          <p:cNvPr id="9" name="Picture 8" descr="Logo&#10;&#10;Description automatically generated">
            <a:extLst>
              <a:ext uri="{FF2B5EF4-FFF2-40B4-BE49-F238E27FC236}">
                <a16:creationId xmlns:a16="http://schemas.microsoft.com/office/drawing/2014/main" id="{79A5C52F-8191-C043-94AA-2BCD6F142064}"/>
              </a:ext>
            </a:extLst>
          </p:cNvPr>
          <p:cNvPicPr>
            <a:picLocks noChangeAspect="1"/>
          </p:cNvPicPr>
          <p:nvPr userDrawn="1"/>
        </p:nvPicPr>
        <p:blipFill>
          <a:blip r:embed="rId3"/>
          <a:stretch>
            <a:fillRect/>
          </a:stretch>
        </p:blipFill>
        <p:spPr>
          <a:xfrm>
            <a:off x="7657170" y="3828087"/>
            <a:ext cx="1051963" cy="810068"/>
          </a:xfrm>
          <a:prstGeom prst="rect">
            <a:avLst/>
          </a:prstGeom>
        </p:spPr>
      </p:pic>
      <p:sp>
        <p:nvSpPr>
          <p:cNvPr id="5" name="Title 2">
            <a:extLst>
              <a:ext uri="{FF2B5EF4-FFF2-40B4-BE49-F238E27FC236}">
                <a16:creationId xmlns:a16="http://schemas.microsoft.com/office/drawing/2014/main" id="{91F934F9-8E25-094E-AC0F-95266367DD34}"/>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3516041744"/>
      </p:ext>
    </p:extLst>
  </p:cSld>
  <p:clrMapOvr>
    <a:masterClrMapping/>
  </p:clrMapOvr>
  <p:transition spd="slow">
    <p:wip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01 - Ending Slide (U State Logo) (Electric Blue)">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ED2A7EBF-AC12-6643-86DF-755B07098604}"/>
              </a:ext>
            </a:extLst>
          </p:cNvPr>
          <p:cNvPicPr>
            <a:picLocks noChangeAspect="1"/>
          </p:cNvPicPr>
          <p:nvPr userDrawn="1"/>
        </p:nvPicPr>
        <p:blipFill>
          <a:blip r:embed="rId2"/>
          <a:stretch>
            <a:fillRect/>
          </a:stretch>
        </p:blipFill>
        <p:spPr>
          <a:xfrm>
            <a:off x="564376" y="3935916"/>
            <a:ext cx="3526491" cy="561742"/>
          </a:xfrm>
          <a:prstGeom prst="rect">
            <a:avLst/>
          </a:prstGeom>
        </p:spPr>
      </p:pic>
      <p:sp>
        <p:nvSpPr>
          <p:cNvPr id="5" name="Title 2">
            <a:extLst>
              <a:ext uri="{FF2B5EF4-FFF2-40B4-BE49-F238E27FC236}">
                <a16:creationId xmlns:a16="http://schemas.microsoft.com/office/drawing/2014/main" id="{FD95DA8C-B214-1042-B7AC-155C5C6DEFAA}"/>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623443267"/>
      </p:ext>
    </p:extLst>
  </p:cSld>
  <p:clrMapOvr>
    <a:masterClrMapping/>
  </p:clrMapOvr>
  <p:transition spd="slow">
    <p:wip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Electric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0C45F96-F5F0-BF45-BA0F-CB9DB902E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846" y="4348293"/>
            <a:ext cx="3051196" cy="297296"/>
          </a:xfrm>
          <a:prstGeom prst="rect">
            <a:avLst/>
          </a:prstGeom>
        </p:spPr>
      </p:pic>
      <p:pic>
        <p:nvPicPr>
          <p:cNvPr id="9" name="Picture 8" descr="Logo&#10;&#10;Description automatically generated">
            <a:extLst>
              <a:ext uri="{FF2B5EF4-FFF2-40B4-BE49-F238E27FC236}">
                <a16:creationId xmlns:a16="http://schemas.microsoft.com/office/drawing/2014/main" id="{53E8A154-CBEE-EB42-B1F1-E05E411A4F85}"/>
              </a:ext>
            </a:extLst>
          </p:cNvPr>
          <p:cNvPicPr>
            <a:picLocks noChangeAspect="1"/>
          </p:cNvPicPr>
          <p:nvPr userDrawn="1"/>
        </p:nvPicPr>
        <p:blipFill>
          <a:blip r:embed="rId3"/>
          <a:stretch>
            <a:fillRect/>
          </a:stretch>
        </p:blipFill>
        <p:spPr>
          <a:xfrm>
            <a:off x="7657170" y="3828087"/>
            <a:ext cx="1051963" cy="810068"/>
          </a:xfrm>
          <a:prstGeom prst="rect">
            <a:avLst/>
          </a:prstGeom>
        </p:spPr>
      </p:pic>
      <p:sp>
        <p:nvSpPr>
          <p:cNvPr id="5" name="Title 2">
            <a:extLst>
              <a:ext uri="{FF2B5EF4-FFF2-40B4-BE49-F238E27FC236}">
                <a16:creationId xmlns:a16="http://schemas.microsoft.com/office/drawing/2014/main" id="{2873DBF4-00BB-0144-AD21-C84AAEA497E2}"/>
              </a:ext>
            </a:extLst>
          </p:cNvPr>
          <p:cNvSpPr>
            <a:spLocks noGrp="1"/>
          </p:cNvSpPr>
          <p:nvPr>
            <p:ph type="title" hasCustomPrompt="1"/>
          </p:nvPr>
        </p:nvSpPr>
        <p:spPr>
          <a:xfrm>
            <a:off x="460375" y="1047764"/>
            <a:ext cx="6972300" cy="167366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662027065"/>
      </p:ext>
    </p:extLst>
  </p:cSld>
  <p:clrMapOvr>
    <a:masterClrMapping/>
  </p:clrMapOvr>
  <p:transition spd="slow">
    <p:wip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752284"/>
      </p:ext>
    </p:extLst>
  </p:cSld>
  <p:clrMapOvr>
    <a:masterClrMapping/>
  </p:clrMapOvr>
  <p:transition spd="slow">
    <p:wip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01 - Title Slide (Aggie Blue)">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016A477F-88DA-7048-8778-E8BD7BC8F8B5}"/>
              </a:ext>
            </a:extLst>
          </p:cNvPr>
          <p:cNvSpPr>
            <a:spLocks noGrp="1"/>
          </p:cNvSpPr>
          <p:nvPr>
            <p:ph type="title" hasCustomPrompt="1"/>
          </p:nvPr>
        </p:nvSpPr>
        <p:spPr>
          <a:xfrm>
            <a:off x="460375" y="805496"/>
            <a:ext cx="6972300" cy="2641756"/>
          </a:xfrm>
          <a:prstGeom prst="rect">
            <a:avLst/>
          </a:prstGeom>
        </p:spPr>
        <p:txBody>
          <a:bodyPr anchor="ctr"/>
          <a:lstStyle>
            <a:lvl1pPr algn="l">
              <a:defRPr sz="5000" b="1" i="0" baseline="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pic>
        <p:nvPicPr>
          <p:cNvPr id="4" name="Picture 3" descr="Logo&#10;&#10;Description automatically generated">
            <a:extLst>
              <a:ext uri="{FF2B5EF4-FFF2-40B4-BE49-F238E27FC236}">
                <a16:creationId xmlns:a16="http://schemas.microsoft.com/office/drawing/2014/main" id="{1978DBA4-C835-A24B-A8ED-2B4A3C825B5A}"/>
              </a:ext>
            </a:extLst>
          </p:cNvPr>
          <p:cNvPicPr>
            <a:picLocks noChangeAspect="1"/>
          </p:cNvPicPr>
          <p:nvPr userDrawn="1"/>
        </p:nvPicPr>
        <p:blipFill>
          <a:blip r:embed="rId2"/>
          <a:stretch>
            <a:fillRect/>
          </a:stretch>
        </p:blipFill>
        <p:spPr>
          <a:xfrm>
            <a:off x="564376" y="3877860"/>
            <a:ext cx="3526491" cy="561742"/>
          </a:xfrm>
          <a:prstGeom prst="rect">
            <a:avLst/>
          </a:prstGeom>
        </p:spPr>
      </p:pic>
    </p:spTree>
    <p:extLst>
      <p:ext uri="{BB962C8B-B14F-4D97-AF65-F5344CB8AC3E}">
        <p14:creationId xmlns:p14="http://schemas.microsoft.com/office/powerpoint/2010/main" val="3145607431"/>
      </p:ext>
    </p:extLst>
  </p:cSld>
  <p:clrMapOvr>
    <a:masterClrMapping/>
  </p:clrMapOvr>
  <p:transition spd="slow">
    <p:wip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02 - Title Slide (Electric Blue)">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8B0C7E0D-4930-9B40-819F-BDD9D30447DC}"/>
              </a:ext>
            </a:extLst>
          </p:cNvPr>
          <p:cNvPicPr>
            <a:picLocks noChangeAspect="1"/>
          </p:cNvPicPr>
          <p:nvPr userDrawn="1"/>
        </p:nvPicPr>
        <p:blipFill>
          <a:blip r:embed="rId2"/>
          <a:stretch>
            <a:fillRect/>
          </a:stretch>
        </p:blipFill>
        <p:spPr>
          <a:xfrm>
            <a:off x="564376" y="3877860"/>
            <a:ext cx="3526491" cy="561742"/>
          </a:xfrm>
          <a:prstGeom prst="rect">
            <a:avLst/>
          </a:prstGeom>
        </p:spPr>
      </p:pic>
      <p:sp>
        <p:nvSpPr>
          <p:cNvPr id="5" name="Title 2">
            <a:extLst>
              <a:ext uri="{FF2B5EF4-FFF2-40B4-BE49-F238E27FC236}">
                <a16:creationId xmlns:a16="http://schemas.microsoft.com/office/drawing/2014/main" id="{4DA6D8DF-1AF5-E044-B490-2231E36EA74C}"/>
              </a:ext>
            </a:extLst>
          </p:cNvPr>
          <p:cNvSpPr>
            <a:spLocks noGrp="1"/>
          </p:cNvSpPr>
          <p:nvPr>
            <p:ph type="title" hasCustomPrompt="1"/>
          </p:nvPr>
        </p:nvSpPr>
        <p:spPr>
          <a:xfrm>
            <a:off x="460375" y="805496"/>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816368544"/>
      </p:ext>
    </p:extLst>
  </p:cSld>
  <p:clrMapOvr>
    <a:masterClrMapping/>
  </p:clrMapOvr>
  <p:transition spd="slow">
    <p:wip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03 - Title Slide (Aggie Blue)">
    <p:spTree>
      <p:nvGrpSpPr>
        <p:cNvPr id="1" name=""/>
        <p:cNvGrpSpPr/>
        <p:nvPr/>
      </p:nvGrpSpPr>
      <p:grpSpPr>
        <a:xfrm>
          <a:off x="0" y="0"/>
          <a:ext cx="0" cy="0"/>
          <a:chOff x="0" y="0"/>
          <a:chExt cx="0" cy="0"/>
        </a:xfrm>
      </p:grpSpPr>
      <p:pic>
        <p:nvPicPr>
          <p:cNvPr id="5" name="Picture 4" descr="A picture containing text, sign&#10;&#10;Description automatically generated">
            <a:extLst>
              <a:ext uri="{FF2B5EF4-FFF2-40B4-BE49-F238E27FC236}">
                <a16:creationId xmlns:a16="http://schemas.microsoft.com/office/drawing/2014/main" id="{136CCCCB-0CCF-1343-85B8-9408CD272E53}"/>
              </a:ext>
            </a:extLst>
          </p:cNvPr>
          <p:cNvPicPr>
            <a:picLocks noChangeAspect="1"/>
          </p:cNvPicPr>
          <p:nvPr userDrawn="1"/>
        </p:nvPicPr>
        <p:blipFill>
          <a:blip r:embed="rId2"/>
          <a:stretch>
            <a:fillRect/>
          </a:stretch>
        </p:blipFill>
        <p:spPr>
          <a:xfrm>
            <a:off x="554155" y="4174122"/>
            <a:ext cx="3088578" cy="297296"/>
          </a:xfrm>
          <a:prstGeom prst="rect">
            <a:avLst/>
          </a:prstGeom>
        </p:spPr>
      </p:pic>
      <p:pic>
        <p:nvPicPr>
          <p:cNvPr id="6" name="Picture 5" descr="Logo&#10;&#10;Description automatically generated">
            <a:extLst>
              <a:ext uri="{FF2B5EF4-FFF2-40B4-BE49-F238E27FC236}">
                <a16:creationId xmlns:a16="http://schemas.microsoft.com/office/drawing/2014/main" id="{22DF50E0-AC06-484A-ADFC-D6F2D012FFDC}"/>
              </a:ext>
            </a:extLst>
          </p:cNvPr>
          <p:cNvPicPr>
            <a:picLocks noChangeAspect="1"/>
          </p:cNvPicPr>
          <p:nvPr userDrawn="1"/>
        </p:nvPicPr>
        <p:blipFill>
          <a:blip r:embed="rId3"/>
          <a:stretch>
            <a:fillRect/>
          </a:stretch>
        </p:blipFill>
        <p:spPr>
          <a:xfrm>
            <a:off x="7657170" y="3653916"/>
            <a:ext cx="1051963" cy="810068"/>
          </a:xfrm>
          <a:prstGeom prst="rect">
            <a:avLst/>
          </a:prstGeom>
        </p:spPr>
      </p:pic>
      <p:sp>
        <p:nvSpPr>
          <p:cNvPr id="8" name="Title 2">
            <a:extLst>
              <a:ext uri="{FF2B5EF4-FFF2-40B4-BE49-F238E27FC236}">
                <a16:creationId xmlns:a16="http://schemas.microsoft.com/office/drawing/2014/main" id="{C4B69861-F6AE-9D45-8CA0-9ACF6CA859C9}"/>
              </a:ext>
            </a:extLst>
          </p:cNvPr>
          <p:cNvSpPr>
            <a:spLocks noGrp="1"/>
          </p:cNvSpPr>
          <p:nvPr>
            <p:ph type="title" hasCustomPrompt="1"/>
          </p:nvPr>
        </p:nvSpPr>
        <p:spPr>
          <a:xfrm>
            <a:off x="460375" y="805496"/>
            <a:ext cx="6972300" cy="2641756"/>
          </a:xfrm>
          <a:prstGeom prst="rect">
            <a:avLst/>
          </a:prstGeom>
        </p:spPr>
        <p:txBody>
          <a:bodyPr anchor="ctr"/>
          <a:lstStyle>
            <a:lvl1pPr algn="l">
              <a:defRPr sz="5000" b="1" i="0" baseline="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3996894803"/>
      </p:ext>
    </p:extLst>
  </p:cSld>
  <p:clrMapOvr>
    <a:masterClrMapping/>
  </p:clrMapOvr>
  <p:transition spd="slow">
    <p:wip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04 - Title Slide (Electric Blue)">
    <p:spTree>
      <p:nvGrpSpPr>
        <p:cNvPr id="1" name=""/>
        <p:cNvGrpSpPr/>
        <p:nvPr/>
      </p:nvGrpSpPr>
      <p:grpSpPr>
        <a:xfrm>
          <a:off x="0" y="0"/>
          <a:ext cx="0" cy="0"/>
          <a:chOff x="0" y="0"/>
          <a:chExt cx="0" cy="0"/>
        </a:xfrm>
      </p:grpSpPr>
      <p:pic>
        <p:nvPicPr>
          <p:cNvPr id="5" name="Picture 4" descr="A picture containing text, sign&#10;&#10;Description automatically generated">
            <a:extLst>
              <a:ext uri="{FF2B5EF4-FFF2-40B4-BE49-F238E27FC236}">
                <a16:creationId xmlns:a16="http://schemas.microsoft.com/office/drawing/2014/main" id="{64B6ED08-8C20-1A45-95BB-C4FD9B5715AF}"/>
              </a:ext>
            </a:extLst>
          </p:cNvPr>
          <p:cNvPicPr>
            <a:picLocks noChangeAspect="1"/>
          </p:cNvPicPr>
          <p:nvPr userDrawn="1"/>
        </p:nvPicPr>
        <p:blipFill>
          <a:blip r:embed="rId2"/>
          <a:stretch>
            <a:fillRect/>
          </a:stretch>
        </p:blipFill>
        <p:spPr>
          <a:xfrm>
            <a:off x="554155" y="4174122"/>
            <a:ext cx="3088578" cy="297296"/>
          </a:xfrm>
          <a:prstGeom prst="rect">
            <a:avLst/>
          </a:prstGeom>
        </p:spPr>
      </p:pic>
      <p:pic>
        <p:nvPicPr>
          <p:cNvPr id="7" name="Picture 6" descr="Logo&#10;&#10;Description automatically generated">
            <a:extLst>
              <a:ext uri="{FF2B5EF4-FFF2-40B4-BE49-F238E27FC236}">
                <a16:creationId xmlns:a16="http://schemas.microsoft.com/office/drawing/2014/main" id="{3BE4255D-2665-C04B-85D8-0B848067A2E3}"/>
              </a:ext>
            </a:extLst>
          </p:cNvPr>
          <p:cNvPicPr>
            <a:picLocks noChangeAspect="1"/>
          </p:cNvPicPr>
          <p:nvPr userDrawn="1"/>
        </p:nvPicPr>
        <p:blipFill>
          <a:blip r:embed="rId3"/>
          <a:stretch>
            <a:fillRect/>
          </a:stretch>
        </p:blipFill>
        <p:spPr>
          <a:xfrm>
            <a:off x="7657170" y="3653916"/>
            <a:ext cx="1051963" cy="810068"/>
          </a:xfrm>
          <a:prstGeom prst="rect">
            <a:avLst/>
          </a:prstGeom>
        </p:spPr>
      </p:pic>
      <p:sp>
        <p:nvSpPr>
          <p:cNvPr id="8" name="Title 2">
            <a:extLst>
              <a:ext uri="{FF2B5EF4-FFF2-40B4-BE49-F238E27FC236}">
                <a16:creationId xmlns:a16="http://schemas.microsoft.com/office/drawing/2014/main" id="{2D7BCE0A-8A61-1A4C-886D-E2FBD215C138}"/>
              </a:ext>
            </a:extLst>
          </p:cNvPr>
          <p:cNvSpPr>
            <a:spLocks noGrp="1"/>
          </p:cNvSpPr>
          <p:nvPr>
            <p:ph type="title" hasCustomPrompt="1"/>
          </p:nvPr>
        </p:nvSpPr>
        <p:spPr>
          <a:xfrm>
            <a:off x="460375" y="805496"/>
            <a:ext cx="6972300" cy="2641756"/>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Title Here</a:t>
            </a:r>
            <a:br>
              <a:rPr lang="en-US" dirty="0"/>
            </a:br>
            <a:r>
              <a:rPr lang="en-US" dirty="0"/>
              <a:t>Arial Black,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2427739671"/>
      </p:ext>
    </p:extLst>
  </p:cSld>
  <p:clrMapOvr>
    <a:masterClrMapping/>
  </p:clrMapOvr>
  <p:transition spd="slow">
    <p:wip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Cover">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5065DF6-681C-A646-A3A8-3FA4E1F727C1}"/>
              </a:ext>
            </a:extLst>
          </p:cNvPr>
          <p:cNvSpPr>
            <a:spLocks noGrp="1"/>
          </p:cNvSpPr>
          <p:nvPr>
            <p:ph type="title" hasCustomPrompt="1"/>
          </p:nvPr>
        </p:nvSpPr>
        <p:spPr>
          <a:xfrm>
            <a:off x="1405053" y="2237678"/>
            <a:ext cx="6057358" cy="616032"/>
          </a:xfrm>
          <a:prstGeom prst="rect">
            <a:avLst/>
          </a:prstGeom>
        </p:spPr>
        <p:txBody>
          <a:bodyPr anchor="ctr"/>
          <a:lstStyle>
            <a:lvl1pPr algn="ctr">
              <a:defRPr sz="3500" b="1" i="0" baseline="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Section Cover</a:t>
            </a:r>
          </a:p>
        </p:txBody>
      </p:sp>
    </p:spTree>
    <p:extLst>
      <p:ext uri="{BB962C8B-B14F-4D97-AF65-F5344CB8AC3E}">
        <p14:creationId xmlns:p14="http://schemas.microsoft.com/office/powerpoint/2010/main" val="300241482"/>
      </p:ext>
    </p:extLst>
  </p:cSld>
  <p:clrMapOvr>
    <a:masterClrMapping/>
  </p:clrMapOvr>
  <p:transition spd="slow">
    <p:wip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01 - U State Custom Slide (Aggie Blue)">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E7323EB2-20B7-474E-988E-E23698A5A8CB}"/>
              </a:ext>
            </a:extLst>
          </p:cNvPr>
          <p:cNvPicPr>
            <a:picLocks noChangeAspect="1"/>
          </p:cNvPicPr>
          <p:nvPr userDrawn="1"/>
        </p:nvPicPr>
        <p:blipFill>
          <a:blip r:embed="rId2"/>
          <a:stretch>
            <a:fillRect/>
          </a:stretch>
        </p:blipFill>
        <p:spPr>
          <a:xfrm>
            <a:off x="7671684" y="3624887"/>
            <a:ext cx="1051963" cy="810068"/>
          </a:xfrm>
          <a:prstGeom prst="rect">
            <a:avLst/>
          </a:prstGeom>
        </p:spPr>
      </p:pic>
      <p:sp>
        <p:nvSpPr>
          <p:cNvPr id="3" name="Text Placeholder 9">
            <a:extLst>
              <a:ext uri="{FF2B5EF4-FFF2-40B4-BE49-F238E27FC236}">
                <a16:creationId xmlns:a16="http://schemas.microsoft.com/office/drawing/2014/main" id="{04C642B9-7930-574E-8E66-61076E58A5B1}"/>
              </a:ext>
            </a:extLst>
          </p:cNvPr>
          <p:cNvSpPr>
            <a:spLocks noGrp="1"/>
          </p:cNvSpPr>
          <p:nvPr>
            <p:ph type="body" sz="quarter" idx="11" hasCustomPrompt="1"/>
          </p:nvPr>
        </p:nvSpPr>
        <p:spPr>
          <a:xfrm>
            <a:off x="447923" y="1794085"/>
            <a:ext cx="8197114" cy="275368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4" name="Title 1">
            <a:extLst>
              <a:ext uri="{FF2B5EF4-FFF2-40B4-BE49-F238E27FC236}">
                <a16:creationId xmlns:a16="http://schemas.microsoft.com/office/drawing/2014/main" id="{22A6F7F5-794E-A349-8CBB-1CF441B9B9BC}"/>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1540792113"/>
      </p:ext>
    </p:extLst>
  </p:cSld>
  <p:clrMapOvr>
    <a:masterClrMapping/>
  </p:clrMapOvr>
  <p:transition spd="slow">
    <p:wip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01 - U State Custom Slide (Electric Blue)">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BE047C86-6E9E-7140-81C0-8D0A24AC1C78}"/>
              </a:ext>
            </a:extLst>
          </p:cNvPr>
          <p:cNvPicPr>
            <a:picLocks noChangeAspect="1"/>
          </p:cNvPicPr>
          <p:nvPr userDrawn="1"/>
        </p:nvPicPr>
        <p:blipFill>
          <a:blip r:embed="rId2"/>
          <a:stretch>
            <a:fillRect/>
          </a:stretch>
        </p:blipFill>
        <p:spPr>
          <a:xfrm>
            <a:off x="7671684" y="3624887"/>
            <a:ext cx="1051963" cy="810068"/>
          </a:xfrm>
          <a:prstGeom prst="rect">
            <a:avLst/>
          </a:prstGeom>
        </p:spPr>
      </p:pic>
      <p:sp>
        <p:nvSpPr>
          <p:cNvPr id="3" name="Text Placeholder 9">
            <a:extLst>
              <a:ext uri="{FF2B5EF4-FFF2-40B4-BE49-F238E27FC236}">
                <a16:creationId xmlns:a16="http://schemas.microsoft.com/office/drawing/2014/main" id="{B8BBD4FC-E8BC-7A4B-ADC3-9B56C07CE22E}"/>
              </a:ext>
            </a:extLst>
          </p:cNvPr>
          <p:cNvSpPr>
            <a:spLocks noGrp="1"/>
          </p:cNvSpPr>
          <p:nvPr>
            <p:ph type="body" sz="quarter" idx="11" hasCustomPrompt="1"/>
          </p:nvPr>
        </p:nvSpPr>
        <p:spPr>
          <a:xfrm>
            <a:off x="447923" y="1794085"/>
            <a:ext cx="8197114" cy="275368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4" name="Title 1">
            <a:extLst>
              <a:ext uri="{FF2B5EF4-FFF2-40B4-BE49-F238E27FC236}">
                <a16:creationId xmlns:a16="http://schemas.microsoft.com/office/drawing/2014/main" id="{C5C23F4F-15F7-F548-844C-F83DC75F6371}"/>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509538483"/>
      </p:ext>
    </p:extLst>
  </p:cSld>
  <p:clrMapOvr>
    <a:masterClrMapping/>
  </p:clrMapOvr>
  <p:transition spd="slow">
    <p:wip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1 - Custom Slide (Aggie Blue)">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AB7FA452-265F-8D4A-8018-0064B4408AAB}"/>
              </a:ext>
            </a:extLst>
          </p:cNvPr>
          <p:cNvSpPr>
            <a:spLocks noGrp="1"/>
          </p:cNvSpPr>
          <p:nvPr>
            <p:ph type="body" sz="quarter" idx="11" hasCustomPrompt="1"/>
          </p:nvPr>
        </p:nvSpPr>
        <p:spPr>
          <a:xfrm>
            <a:off x="447923" y="1794085"/>
            <a:ext cx="8197114" cy="275368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5" name="Title 1">
            <a:extLst>
              <a:ext uri="{FF2B5EF4-FFF2-40B4-BE49-F238E27FC236}">
                <a16:creationId xmlns:a16="http://schemas.microsoft.com/office/drawing/2014/main" id="{30C8E737-9B0E-4544-A6CB-4A99CD879C39}"/>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652021349"/>
      </p:ext>
    </p:extLst>
  </p:cSld>
  <p:clrMapOvr>
    <a:masterClrMapping/>
  </p:clrMapOvr>
  <p:transition spd="slow">
    <p:wip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02 - Custom Slide (Electric Blue)">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479CF7B3-8D3D-B949-AB2E-175E6B979074}"/>
              </a:ext>
            </a:extLst>
          </p:cNvPr>
          <p:cNvSpPr>
            <a:spLocks noGrp="1"/>
          </p:cNvSpPr>
          <p:nvPr>
            <p:ph type="body" sz="quarter" idx="11" hasCustomPrompt="1"/>
          </p:nvPr>
        </p:nvSpPr>
        <p:spPr>
          <a:xfrm>
            <a:off x="447923" y="1794085"/>
            <a:ext cx="8197114" cy="275368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5" name="Title 1">
            <a:extLst>
              <a:ext uri="{FF2B5EF4-FFF2-40B4-BE49-F238E27FC236}">
                <a16:creationId xmlns:a16="http://schemas.microsoft.com/office/drawing/2014/main" id="{3D759F48-9223-BE4B-B372-01A71394068C}"/>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1163757616"/>
      </p:ext>
    </p:extLst>
  </p:cSld>
  <p:clrMapOvr>
    <a:masterClrMapping/>
  </p:clrMapOvr>
  <p:transition spd="slow">
    <p:wip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01 - U State Custom Sub-header (Aggie Blue)">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8CE19E9D-6CEA-424C-B1D0-0D9CE65F3D03}"/>
              </a:ext>
            </a:extLst>
          </p:cNvPr>
          <p:cNvSpPr>
            <a:spLocks noGrp="1"/>
          </p:cNvSpPr>
          <p:nvPr>
            <p:ph type="body" sz="quarter" idx="12" hasCustomPrompt="1"/>
          </p:nvPr>
        </p:nvSpPr>
        <p:spPr>
          <a:xfrm>
            <a:off x="460375" y="1714078"/>
            <a:ext cx="8184662" cy="378125"/>
          </a:xfrm>
          <a:prstGeom prst="rect">
            <a:avLst/>
          </a:prstGeom>
        </p:spPr>
        <p:txBody>
          <a:bodyPr anchor="t">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2" name="Title 1">
            <a:extLst>
              <a:ext uri="{FF2B5EF4-FFF2-40B4-BE49-F238E27FC236}">
                <a16:creationId xmlns:a16="http://schemas.microsoft.com/office/drawing/2014/main" id="{0446111E-8E3C-4844-B5D3-70591006D0C9}"/>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7" name="Text Placeholder 9">
            <a:extLst>
              <a:ext uri="{FF2B5EF4-FFF2-40B4-BE49-F238E27FC236}">
                <a16:creationId xmlns:a16="http://schemas.microsoft.com/office/drawing/2014/main" id="{483CCAF5-6D7B-7047-8F62-2A42D114D7F6}"/>
              </a:ext>
            </a:extLst>
          </p:cNvPr>
          <p:cNvSpPr>
            <a:spLocks noGrp="1"/>
          </p:cNvSpPr>
          <p:nvPr>
            <p:ph type="body" sz="quarter" idx="11" hasCustomPrompt="1"/>
          </p:nvPr>
        </p:nvSpPr>
        <p:spPr>
          <a:xfrm>
            <a:off x="447923" y="2219597"/>
            <a:ext cx="8197114" cy="232524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pic>
        <p:nvPicPr>
          <p:cNvPr id="10" name="Picture 9" descr="Logo&#10;&#10;Description automatically generated">
            <a:extLst>
              <a:ext uri="{FF2B5EF4-FFF2-40B4-BE49-F238E27FC236}">
                <a16:creationId xmlns:a16="http://schemas.microsoft.com/office/drawing/2014/main" id="{ED8B32CD-B5F4-8147-8C38-762B926E57BE}"/>
              </a:ext>
            </a:extLst>
          </p:cNvPr>
          <p:cNvPicPr>
            <a:picLocks noChangeAspect="1"/>
          </p:cNvPicPr>
          <p:nvPr userDrawn="1"/>
        </p:nvPicPr>
        <p:blipFill>
          <a:blip r:embed="rId2"/>
          <a:stretch>
            <a:fillRect/>
          </a:stretch>
        </p:blipFill>
        <p:spPr>
          <a:xfrm>
            <a:off x="7671684" y="3624887"/>
            <a:ext cx="1051963" cy="810068"/>
          </a:xfrm>
          <a:prstGeom prst="rect">
            <a:avLst/>
          </a:prstGeom>
        </p:spPr>
      </p:pic>
    </p:spTree>
    <p:extLst>
      <p:ext uri="{BB962C8B-B14F-4D97-AF65-F5344CB8AC3E}">
        <p14:creationId xmlns:p14="http://schemas.microsoft.com/office/powerpoint/2010/main" val="1761350104"/>
      </p:ext>
    </p:extLst>
  </p:cSld>
  <p:clrMapOvr>
    <a:masterClrMapping/>
  </p:clrMapOvr>
  <p:transition spd="slow">
    <p:wip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02 - U State Custom Sub-header (Electric Blue)">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4D802E19-ED7B-2D43-A706-F9E63BFC389C}"/>
              </a:ext>
            </a:extLst>
          </p:cNvPr>
          <p:cNvSpPr>
            <a:spLocks noGrp="1"/>
          </p:cNvSpPr>
          <p:nvPr>
            <p:ph type="body" sz="quarter" idx="12" hasCustomPrompt="1"/>
          </p:nvPr>
        </p:nvSpPr>
        <p:spPr>
          <a:xfrm>
            <a:off x="460375" y="1714078"/>
            <a:ext cx="8184662" cy="378125"/>
          </a:xfrm>
          <a:prstGeom prst="rect">
            <a:avLst/>
          </a:prstGeom>
        </p:spPr>
        <p:txBody>
          <a:bodyPr>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8" name="Title 1">
            <a:extLst>
              <a:ext uri="{FF2B5EF4-FFF2-40B4-BE49-F238E27FC236}">
                <a16:creationId xmlns:a16="http://schemas.microsoft.com/office/drawing/2014/main" id="{59A4B02F-2A64-9443-8305-7F895A2DA394}"/>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pic>
        <p:nvPicPr>
          <p:cNvPr id="10" name="Picture 9" descr="Logo&#10;&#10;Description automatically generated">
            <a:extLst>
              <a:ext uri="{FF2B5EF4-FFF2-40B4-BE49-F238E27FC236}">
                <a16:creationId xmlns:a16="http://schemas.microsoft.com/office/drawing/2014/main" id="{DB4CF903-E8C7-6A48-992D-E11EB26D411A}"/>
              </a:ext>
            </a:extLst>
          </p:cNvPr>
          <p:cNvPicPr>
            <a:picLocks noChangeAspect="1"/>
          </p:cNvPicPr>
          <p:nvPr userDrawn="1"/>
        </p:nvPicPr>
        <p:blipFill>
          <a:blip r:embed="rId2"/>
          <a:stretch>
            <a:fillRect/>
          </a:stretch>
        </p:blipFill>
        <p:spPr>
          <a:xfrm>
            <a:off x="7671684" y="3624887"/>
            <a:ext cx="1051963" cy="810068"/>
          </a:xfrm>
          <a:prstGeom prst="rect">
            <a:avLst/>
          </a:prstGeom>
        </p:spPr>
      </p:pic>
      <p:sp>
        <p:nvSpPr>
          <p:cNvPr id="6" name="Text Placeholder 9">
            <a:extLst>
              <a:ext uri="{FF2B5EF4-FFF2-40B4-BE49-F238E27FC236}">
                <a16:creationId xmlns:a16="http://schemas.microsoft.com/office/drawing/2014/main" id="{37D27082-9B9F-6746-B0F9-4786F7BDA732}"/>
              </a:ext>
            </a:extLst>
          </p:cNvPr>
          <p:cNvSpPr>
            <a:spLocks noGrp="1"/>
          </p:cNvSpPr>
          <p:nvPr>
            <p:ph type="body" sz="quarter" idx="11" hasCustomPrompt="1"/>
          </p:nvPr>
        </p:nvSpPr>
        <p:spPr>
          <a:xfrm>
            <a:off x="447923" y="2219597"/>
            <a:ext cx="8197114" cy="232524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3992261297"/>
      </p:ext>
    </p:extLst>
  </p:cSld>
  <p:clrMapOvr>
    <a:masterClrMapping/>
  </p:clrMapOvr>
  <p:transition spd="slow">
    <p:wip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01 - Custom Sub-header (Aggie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1E12D7-B243-5241-B586-1786622D519D}"/>
              </a:ext>
            </a:extLst>
          </p:cNvPr>
          <p:cNvPicPr>
            <a:picLocks noChangeAspect="1"/>
          </p:cNvPicPr>
          <p:nvPr userDrawn="1"/>
        </p:nvPicPr>
        <p:blipFill>
          <a:blip r:embed="rId2"/>
          <a:stretch>
            <a:fillRect/>
          </a:stretch>
        </p:blipFill>
        <p:spPr>
          <a:xfrm>
            <a:off x="7687221" y="4048125"/>
            <a:ext cx="1008856" cy="781050"/>
          </a:xfrm>
          <a:prstGeom prst="rect">
            <a:avLst/>
          </a:prstGeom>
        </p:spPr>
      </p:pic>
      <p:sp>
        <p:nvSpPr>
          <p:cNvPr id="10" name="Text Placeholder 9">
            <a:extLst>
              <a:ext uri="{FF2B5EF4-FFF2-40B4-BE49-F238E27FC236}">
                <a16:creationId xmlns:a16="http://schemas.microsoft.com/office/drawing/2014/main" id="{A86AB5FF-ACED-DD4A-8C4A-B59E21F521EF}"/>
              </a:ext>
            </a:extLst>
          </p:cNvPr>
          <p:cNvSpPr>
            <a:spLocks noGrp="1"/>
          </p:cNvSpPr>
          <p:nvPr>
            <p:ph type="body" sz="quarter" idx="11" hasCustomPrompt="1"/>
          </p:nvPr>
        </p:nvSpPr>
        <p:spPr>
          <a:xfrm>
            <a:off x="447923" y="2219597"/>
            <a:ext cx="8197114" cy="232524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13" name="Text Placeholder 5">
            <a:extLst>
              <a:ext uri="{FF2B5EF4-FFF2-40B4-BE49-F238E27FC236}">
                <a16:creationId xmlns:a16="http://schemas.microsoft.com/office/drawing/2014/main" id="{3B81ABDF-A032-B547-82DE-E604CE775F8B}"/>
              </a:ext>
            </a:extLst>
          </p:cNvPr>
          <p:cNvSpPr>
            <a:spLocks noGrp="1"/>
          </p:cNvSpPr>
          <p:nvPr>
            <p:ph type="body" sz="quarter" idx="12" hasCustomPrompt="1"/>
          </p:nvPr>
        </p:nvSpPr>
        <p:spPr>
          <a:xfrm>
            <a:off x="460375" y="1714078"/>
            <a:ext cx="8184662" cy="378125"/>
          </a:xfrm>
          <a:prstGeom prst="rect">
            <a:avLst/>
          </a:prstGeom>
        </p:spPr>
        <p:txBody>
          <a:bodyPr>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14" name="Title 1">
            <a:extLst>
              <a:ext uri="{FF2B5EF4-FFF2-40B4-BE49-F238E27FC236}">
                <a16:creationId xmlns:a16="http://schemas.microsoft.com/office/drawing/2014/main" id="{AF1953EA-074F-1142-A20E-5FED749C43AB}"/>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177374865"/>
      </p:ext>
    </p:extLst>
  </p:cSld>
  <p:clrMapOvr>
    <a:masterClrMapping/>
  </p:clrMapOvr>
  <p:transition spd="slow">
    <p:wip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02 - Custom Sub-header (Electric Blue)">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AE5F98AA-272A-4448-8201-515F6A6DFD65}"/>
              </a:ext>
            </a:extLst>
          </p:cNvPr>
          <p:cNvSpPr>
            <a:spLocks noGrp="1"/>
          </p:cNvSpPr>
          <p:nvPr>
            <p:ph type="body" sz="quarter" idx="11" hasCustomPrompt="1"/>
          </p:nvPr>
        </p:nvSpPr>
        <p:spPr>
          <a:xfrm>
            <a:off x="447923" y="2219597"/>
            <a:ext cx="8197114" cy="2325240"/>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8" name="Text Placeholder 5">
            <a:extLst>
              <a:ext uri="{FF2B5EF4-FFF2-40B4-BE49-F238E27FC236}">
                <a16:creationId xmlns:a16="http://schemas.microsoft.com/office/drawing/2014/main" id="{45B551CB-5469-0F49-80AD-E9F9E9C77BE0}"/>
              </a:ext>
            </a:extLst>
          </p:cNvPr>
          <p:cNvSpPr>
            <a:spLocks noGrp="1"/>
          </p:cNvSpPr>
          <p:nvPr>
            <p:ph type="body" sz="quarter" idx="12" hasCustomPrompt="1"/>
          </p:nvPr>
        </p:nvSpPr>
        <p:spPr>
          <a:xfrm>
            <a:off x="460375" y="1714078"/>
            <a:ext cx="8184662" cy="378125"/>
          </a:xfrm>
          <a:prstGeom prst="rect">
            <a:avLst/>
          </a:prstGeom>
        </p:spPr>
        <p:txBody>
          <a:bodyPr>
            <a:noAutofit/>
          </a:bodyPr>
          <a:lstStyle>
            <a:lvl1pPr marL="0" indent="0">
              <a:lnSpc>
                <a:spcPct val="90000"/>
              </a:lnSpc>
              <a:buNone/>
              <a:defRPr sz="2400" b="1" i="0" baseline="0">
                <a:solidFill>
                  <a:srgbClr val="002639"/>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(Arial Bold, 24 </a:t>
            </a:r>
            <a:r>
              <a:rPr lang="en-US" dirty="0" err="1"/>
              <a:t>pt</a:t>
            </a:r>
            <a:r>
              <a:rPr lang="en-US" dirty="0"/>
              <a:t>)</a:t>
            </a:r>
          </a:p>
        </p:txBody>
      </p:sp>
      <p:sp>
        <p:nvSpPr>
          <p:cNvPr id="9" name="Title 1">
            <a:extLst>
              <a:ext uri="{FF2B5EF4-FFF2-40B4-BE49-F238E27FC236}">
                <a16:creationId xmlns:a16="http://schemas.microsoft.com/office/drawing/2014/main" id="{730B8826-5E5A-6441-ADD0-615AF9D0418C}"/>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1933429567"/>
      </p:ext>
    </p:extLst>
  </p:cSld>
  <p:clrMapOvr>
    <a:masterClrMapping/>
  </p:clrMapOvr>
  <p:transition spd="slow">
    <p:wip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1 - Chart Slide (Aggie Blue)">
    <p:spTree>
      <p:nvGrpSpPr>
        <p:cNvPr id="1" name=""/>
        <p:cNvGrpSpPr/>
        <p:nvPr/>
      </p:nvGrpSpPr>
      <p:grpSpPr>
        <a:xfrm>
          <a:off x="0" y="0"/>
          <a:ext cx="0" cy="0"/>
          <a:chOff x="0" y="0"/>
          <a:chExt cx="0" cy="0"/>
        </a:xfrm>
      </p:grpSpPr>
      <p:sp>
        <p:nvSpPr>
          <p:cNvPr id="5" name="Chart Placeholder 11">
            <a:extLst>
              <a:ext uri="{FF2B5EF4-FFF2-40B4-BE49-F238E27FC236}">
                <a16:creationId xmlns:a16="http://schemas.microsoft.com/office/drawing/2014/main" id="{6649C80A-64FA-1244-B824-70586DEF3177}"/>
              </a:ext>
            </a:extLst>
          </p:cNvPr>
          <p:cNvSpPr>
            <a:spLocks noGrp="1"/>
          </p:cNvSpPr>
          <p:nvPr>
            <p:ph type="chart" sz="quarter" idx="12" hasCustomPrompt="1"/>
          </p:nvPr>
        </p:nvSpPr>
        <p:spPr>
          <a:xfrm>
            <a:off x="430289" y="1783534"/>
            <a:ext cx="8214748" cy="2764232"/>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4" name="Title 1">
            <a:extLst>
              <a:ext uri="{FF2B5EF4-FFF2-40B4-BE49-F238E27FC236}">
                <a16:creationId xmlns:a16="http://schemas.microsoft.com/office/drawing/2014/main" id="{87FCDBEC-8DE8-1C43-B053-64D8C2FD8EFB}"/>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2481464275"/>
      </p:ext>
    </p:extLst>
  </p:cSld>
  <p:clrMapOvr>
    <a:masterClrMapping/>
  </p:clrMapOvr>
  <p:transition spd="slow">
    <p:wip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 - Chart Slide (Electric Blue)">
    <p:spTree>
      <p:nvGrpSpPr>
        <p:cNvPr id="1" name=""/>
        <p:cNvGrpSpPr/>
        <p:nvPr/>
      </p:nvGrpSpPr>
      <p:grpSpPr>
        <a:xfrm>
          <a:off x="0" y="0"/>
          <a:ext cx="0" cy="0"/>
          <a:chOff x="0" y="0"/>
          <a:chExt cx="0" cy="0"/>
        </a:xfrm>
      </p:grpSpPr>
      <p:sp>
        <p:nvSpPr>
          <p:cNvPr id="4" name="Chart Placeholder 11">
            <a:extLst>
              <a:ext uri="{FF2B5EF4-FFF2-40B4-BE49-F238E27FC236}">
                <a16:creationId xmlns:a16="http://schemas.microsoft.com/office/drawing/2014/main" id="{46F738CB-6F7A-CA48-9D8C-34CDF95DD3DD}"/>
              </a:ext>
            </a:extLst>
          </p:cNvPr>
          <p:cNvSpPr>
            <a:spLocks noGrp="1"/>
          </p:cNvSpPr>
          <p:nvPr>
            <p:ph type="chart" sz="quarter" idx="12" hasCustomPrompt="1"/>
          </p:nvPr>
        </p:nvSpPr>
        <p:spPr>
          <a:xfrm>
            <a:off x="430289" y="1783534"/>
            <a:ext cx="8214748" cy="2764232"/>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5" name="Title 1">
            <a:extLst>
              <a:ext uri="{FF2B5EF4-FFF2-40B4-BE49-F238E27FC236}">
                <a16:creationId xmlns:a16="http://schemas.microsoft.com/office/drawing/2014/main" id="{F781432B-80CD-2D4B-8E63-8A123DED1657}"/>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394618888"/>
      </p:ext>
    </p:extLst>
  </p:cSld>
  <p:clrMapOvr>
    <a:masterClrMapping/>
  </p:clrMapOvr>
  <p:transition spd="slow">
    <p:wip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01 - Two Chart Slide (Aggie Blue)">
    <p:spTree>
      <p:nvGrpSpPr>
        <p:cNvPr id="1" name=""/>
        <p:cNvGrpSpPr/>
        <p:nvPr/>
      </p:nvGrpSpPr>
      <p:grpSpPr>
        <a:xfrm>
          <a:off x="0" y="0"/>
          <a:ext cx="0" cy="0"/>
          <a:chOff x="0" y="0"/>
          <a:chExt cx="0" cy="0"/>
        </a:xfrm>
      </p:grpSpPr>
      <p:sp>
        <p:nvSpPr>
          <p:cNvPr id="4" name="Chart Placeholder 11">
            <a:extLst>
              <a:ext uri="{FF2B5EF4-FFF2-40B4-BE49-F238E27FC236}">
                <a16:creationId xmlns:a16="http://schemas.microsoft.com/office/drawing/2014/main" id="{46F738CB-6F7A-CA48-9D8C-34CDF95DD3DD}"/>
              </a:ext>
            </a:extLst>
          </p:cNvPr>
          <p:cNvSpPr>
            <a:spLocks noGrp="1"/>
          </p:cNvSpPr>
          <p:nvPr>
            <p:ph type="chart" sz="quarter" idx="12" hasCustomPrompt="1"/>
          </p:nvPr>
        </p:nvSpPr>
        <p:spPr>
          <a:xfrm>
            <a:off x="430290" y="1783534"/>
            <a:ext cx="3977726" cy="2764232"/>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5" name="Title 1">
            <a:extLst>
              <a:ext uri="{FF2B5EF4-FFF2-40B4-BE49-F238E27FC236}">
                <a16:creationId xmlns:a16="http://schemas.microsoft.com/office/drawing/2014/main" id="{F781432B-80CD-2D4B-8E63-8A123DED1657}"/>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6" name="Chart Placeholder 11">
            <a:extLst>
              <a:ext uri="{FF2B5EF4-FFF2-40B4-BE49-F238E27FC236}">
                <a16:creationId xmlns:a16="http://schemas.microsoft.com/office/drawing/2014/main" id="{62AD087D-1BDA-FA40-BB5F-EEC0E814ADD7}"/>
              </a:ext>
            </a:extLst>
          </p:cNvPr>
          <p:cNvSpPr>
            <a:spLocks noGrp="1"/>
          </p:cNvSpPr>
          <p:nvPr>
            <p:ph type="chart" sz="quarter" idx="13" hasCustomPrompt="1"/>
          </p:nvPr>
        </p:nvSpPr>
        <p:spPr>
          <a:xfrm>
            <a:off x="4667312" y="1783534"/>
            <a:ext cx="3977726" cy="2764232"/>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3871750410"/>
      </p:ext>
    </p:extLst>
  </p:cSld>
  <p:clrMapOvr>
    <a:masterClrMapping/>
  </p:clrMapOvr>
  <p:transition spd="slow">
    <p:wip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02 - Two Chart Slide (Electric Blue)">
    <p:spTree>
      <p:nvGrpSpPr>
        <p:cNvPr id="1" name=""/>
        <p:cNvGrpSpPr/>
        <p:nvPr/>
      </p:nvGrpSpPr>
      <p:grpSpPr>
        <a:xfrm>
          <a:off x="0" y="0"/>
          <a:ext cx="0" cy="0"/>
          <a:chOff x="0" y="0"/>
          <a:chExt cx="0" cy="0"/>
        </a:xfrm>
      </p:grpSpPr>
      <p:sp>
        <p:nvSpPr>
          <p:cNvPr id="4" name="Chart Placeholder 11">
            <a:extLst>
              <a:ext uri="{FF2B5EF4-FFF2-40B4-BE49-F238E27FC236}">
                <a16:creationId xmlns:a16="http://schemas.microsoft.com/office/drawing/2014/main" id="{46F738CB-6F7A-CA48-9D8C-34CDF95DD3DD}"/>
              </a:ext>
            </a:extLst>
          </p:cNvPr>
          <p:cNvSpPr>
            <a:spLocks noGrp="1"/>
          </p:cNvSpPr>
          <p:nvPr>
            <p:ph type="chart" sz="quarter" idx="12" hasCustomPrompt="1"/>
          </p:nvPr>
        </p:nvSpPr>
        <p:spPr>
          <a:xfrm>
            <a:off x="430290" y="1783534"/>
            <a:ext cx="3977726" cy="2764232"/>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
        <p:nvSpPr>
          <p:cNvPr id="5" name="Title 1">
            <a:extLst>
              <a:ext uri="{FF2B5EF4-FFF2-40B4-BE49-F238E27FC236}">
                <a16:creationId xmlns:a16="http://schemas.microsoft.com/office/drawing/2014/main" id="{F781432B-80CD-2D4B-8E63-8A123DED1657}"/>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
        <p:nvSpPr>
          <p:cNvPr id="6" name="Chart Placeholder 11">
            <a:extLst>
              <a:ext uri="{FF2B5EF4-FFF2-40B4-BE49-F238E27FC236}">
                <a16:creationId xmlns:a16="http://schemas.microsoft.com/office/drawing/2014/main" id="{62AD087D-1BDA-FA40-BB5F-EEC0E814ADD7}"/>
              </a:ext>
            </a:extLst>
          </p:cNvPr>
          <p:cNvSpPr>
            <a:spLocks noGrp="1"/>
          </p:cNvSpPr>
          <p:nvPr>
            <p:ph type="chart" sz="quarter" idx="13" hasCustomPrompt="1"/>
          </p:nvPr>
        </p:nvSpPr>
        <p:spPr>
          <a:xfrm>
            <a:off x="4667312" y="1783534"/>
            <a:ext cx="3977726" cy="2764232"/>
          </a:xfrm>
          <a:prstGeom prst="rect">
            <a:avLst/>
          </a:prstGeom>
        </p:spPr>
        <p:txBody>
          <a:bodyPr>
            <a:normAutofit/>
          </a:bodyPr>
          <a:lstStyle>
            <a:lvl1pPr marL="0" indent="0">
              <a:buNone/>
              <a:defRPr sz="2400" b="0" i="0" baseline="0">
                <a:solidFill>
                  <a:srgbClr val="FFFFFF"/>
                </a:solidFill>
                <a:latin typeface="Arial" panose="020B0604020202020204" pitchFamily="34" charset="0"/>
                <a:cs typeface="Arial" panose="020B0604020202020204" pitchFamily="34" charset="0"/>
              </a:defRPr>
            </a:lvl1pPr>
          </a:lstStyle>
          <a:p>
            <a:r>
              <a:rPr lang="en-US" dirty="0"/>
              <a:t>Graphics can go here – </a:t>
            </a:r>
            <a:br>
              <a:rPr lang="en-US" dirty="0"/>
            </a:br>
            <a:r>
              <a:rPr lang="en-US" dirty="0"/>
              <a:t>replace this box with your image or chart</a:t>
            </a:r>
          </a:p>
        </p:txBody>
      </p:sp>
    </p:spTree>
    <p:extLst>
      <p:ext uri="{BB962C8B-B14F-4D97-AF65-F5344CB8AC3E}">
        <p14:creationId xmlns:p14="http://schemas.microsoft.com/office/powerpoint/2010/main" val="4229239232"/>
      </p:ext>
    </p:extLst>
  </p:cSld>
  <p:clrMapOvr>
    <a:masterClrMapping/>
  </p:clrMapOvr>
  <p:transition spd="slow">
    <p:wip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01 - Image Right (Aggie Blu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A7C7D41-11DB-B54C-AE7E-D4C438E812E5}"/>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9" name="Text Placeholder 9">
            <a:extLst>
              <a:ext uri="{FF2B5EF4-FFF2-40B4-BE49-F238E27FC236}">
                <a16:creationId xmlns:a16="http://schemas.microsoft.com/office/drawing/2014/main" id="{0349E132-4E3A-F649-B679-23EA9AA706DE}"/>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5" name="Picture Placeholder 6">
            <a:extLst>
              <a:ext uri="{FF2B5EF4-FFF2-40B4-BE49-F238E27FC236}">
                <a16:creationId xmlns:a16="http://schemas.microsoft.com/office/drawing/2014/main" id="{A10F9567-D1B7-D84D-9E85-FE6B2C7B8129}"/>
              </a:ext>
            </a:extLst>
          </p:cNvPr>
          <p:cNvSpPr>
            <a:spLocks noGrp="1"/>
          </p:cNvSpPr>
          <p:nvPr>
            <p:ph type="pic" sz="quarter" idx="10"/>
          </p:nvPr>
        </p:nvSpPr>
        <p:spPr>
          <a:xfrm>
            <a:off x="5921375" y="416312"/>
            <a:ext cx="3222625" cy="4423317"/>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Tree>
    <p:extLst>
      <p:ext uri="{BB962C8B-B14F-4D97-AF65-F5344CB8AC3E}">
        <p14:creationId xmlns:p14="http://schemas.microsoft.com/office/powerpoint/2010/main" val="4040190512"/>
      </p:ext>
    </p:extLst>
  </p:cSld>
  <p:clrMapOvr>
    <a:masterClrMapping/>
  </p:clrMapOvr>
  <p:transition spd="slow">
    <p:wip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02 - Image Left (Aggie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85F52C4C-E6AA-2E4D-ADE2-3DE7273EA235}"/>
              </a:ext>
            </a:extLst>
          </p:cNvPr>
          <p:cNvSpPr>
            <a:spLocks noGrp="1"/>
          </p:cNvSpPr>
          <p:nvPr>
            <p:ph type="pic" sz="quarter" idx="10"/>
          </p:nvPr>
        </p:nvSpPr>
        <p:spPr>
          <a:xfrm>
            <a:off x="-7434" y="408878"/>
            <a:ext cx="3222625" cy="4430751"/>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B67E1E1F-2F18-BB4B-BF4D-A697458B083C}"/>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EED12AAC-33A9-D644-844B-2B7E97652A7D}"/>
              </a:ext>
            </a:extLst>
          </p:cNvPr>
          <p:cNvSpPr>
            <a:spLocks noGrp="1"/>
          </p:cNvSpPr>
          <p:nvPr>
            <p:ph type="body" sz="quarter" idx="11" hasCustomPrompt="1"/>
          </p:nvPr>
        </p:nvSpPr>
        <p:spPr>
          <a:xfrm>
            <a:off x="3489886" y="1882936"/>
            <a:ext cx="5355349" cy="2703932"/>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Tree>
    <p:extLst>
      <p:ext uri="{BB962C8B-B14F-4D97-AF65-F5344CB8AC3E}">
        <p14:creationId xmlns:p14="http://schemas.microsoft.com/office/powerpoint/2010/main" val="1133588871"/>
      </p:ext>
    </p:extLst>
  </p:cSld>
  <p:clrMapOvr>
    <a:masterClrMapping/>
  </p:clrMapOvr>
  <p:transition spd="slow">
    <p:wip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1 - Image Right (Electric Blu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7C7FFC-1233-6F49-9968-B6E3E2C5CD67}"/>
              </a:ext>
            </a:extLst>
          </p:cNvPr>
          <p:cNvSpPr>
            <a:spLocks noGrp="1"/>
          </p:cNvSpPr>
          <p:nvPr>
            <p:ph type="title" hasCustomPrompt="1"/>
          </p:nvPr>
        </p:nvSpPr>
        <p:spPr>
          <a:xfrm>
            <a:off x="284960" y="595029"/>
            <a:ext cx="5183331"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05B8DC5C-4A1A-DF42-9511-2EF3F09D4636}"/>
              </a:ext>
            </a:extLst>
          </p:cNvPr>
          <p:cNvSpPr>
            <a:spLocks noGrp="1"/>
          </p:cNvSpPr>
          <p:nvPr>
            <p:ph type="body" sz="quarter" idx="11" hasCustomPrompt="1"/>
          </p:nvPr>
        </p:nvSpPr>
        <p:spPr>
          <a:xfrm>
            <a:off x="284961" y="1819562"/>
            <a:ext cx="5183332" cy="2728909"/>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9" name="Picture Placeholder 6">
            <a:extLst>
              <a:ext uri="{FF2B5EF4-FFF2-40B4-BE49-F238E27FC236}">
                <a16:creationId xmlns:a16="http://schemas.microsoft.com/office/drawing/2014/main" id="{7F0CB06A-B992-4242-ACD6-953D025F7BD2}"/>
              </a:ext>
            </a:extLst>
          </p:cNvPr>
          <p:cNvSpPr>
            <a:spLocks noGrp="1"/>
          </p:cNvSpPr>
          <p:nvPr>
            <p:ph type="pic" sz="quarter" idx="10"/>
          </p:nvPr>
        </p:nvSpPr>
        <p:spPr>
          <a:xfrm>
            <a:off x="5921375" y="416312"/>
            <a:ext cx="3222625" cy="4423317"/>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Tree>
    <p:extLst>
      <p:ext uri="{BB962C8B-B14F-4D97-AF65-F5344CB8AC3E}">
        <p14:creationId xmlns:p14="http://schemas.microsoft.com/office/powerpoint/2010/main" val="3064150189"/>
      </p:ext>
    </p:extLst>
  </p:cSld>
  <p:clrMapOvr>
    <a:masterClrMapping/>
  </p:clrMapOvr>
  <p:transition spd="slow">
    <p:wip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 - Image Left (Electric Blu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FBC620A-A08D-6844-B5F8-8A23A4C6B79A}"/>
              </a:ext>
            </a:extLst>
          </p:cNvPr>
          <p:cNvSpPr>
            <a:spLocks noGrp="1"/>
          </p:cNvSpPr>
          <p:nvPr>
            <p:ph type="title" hasCustomPrompt="1"/>
          </p:nvPr>
        </p:nvSpPr>
        <p:spPr>
          <a:xfrm>
            <a:off x="3489886" y="658403"/>
            <a:ext cx="5355350"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 </a:t>
            </a:r>
            <a:br>
              <a:rPr lang="en-US" dirty="0"/>
            </a:br>
            <a:r>
              <a:rPr lang="en-US" dirty="0"/>
              <a:t>(Arial Black, 30 </a:t>
            </a:r>
            <a:r>
              <a:rPr lang="en-US" dirty="0" err="1"/>
              <a:t>pt</a:t>
            </a:r>
            <a:r>
              <a:rPr lang="en-US" dirty="0"/>
              <a:t>)</a:t>
            </a:r>
          </a:p>
        </p:txBody>
      </p:sp>
      <p:sp>
        <p:nvSpPr>
          <p:cNvPr id="8" name="Text Placeholder 9">
            <a:extLst>
              <a:ext uri="{FF2B5EF4-FFF2-40B4-BE49-F238E27FC236}">
                <a16:creationId xmlns:a16="http://schemas.microsoft.com/office/drawing/2014/main" id="{6A2C710C-B332-B04E-B528-630878B84875}"/>
              </a:ext>
            </a:extLst>
          </p:cNvPr>
          <p:cNvSpPr>
            <a:spLocks noGrp="1"/>
          </p:cNvSpPr>
          <p:nvPr>
            <p:ph type="body" sz="quarter" idx="11" hasCustomPrompt="1"/>
          </p:nvPr>
        </p:nvSpPr>
        <p:spPr>
          <a:xfrm>
            <a:off x="3489886" y="1882936"/>
            <a:ext cx="5355349" cy="2711366"/>
          </a:xfrm>
          <a:prstGeom prst="rect">
            <a:avLst/>
          </a:prstGeom>
        </p:spPr>
        <p:txBody>
          <a:bodyPr/>
          <a:lstStyle>
            <a:lvl1pPr marL="342900" indent="-342900">
              <a:buClr>
                <a:srgbClr val="01ADDB"/>
              </a:buClr>
              <a:buFont typeface="Wingdings" pitchFamily="2" charset="2"/>
              <a:buChar char="§"/>
              <a:defRPr sz="2400" b="0" i="0" baseline="0">
                <a:solidFill>
                  <a:srgbClr val="002639"/>
                </a:solidFill>
                <a:latin typeface="Arial" panose="020B0604020202020204" pitchFamily="34" charset="0"/>
                <a:ea typeface="Open Sans" charset="0"/>
                <a:cs typeface="Arial" panose="020B0604020202020204" pitchFamily="34" charset="0"/>
              </a:defRPr>
            </a:lvl1pPr>
            <a:lvl2pPr marL="742950" indent="-285750">
              <a:buClr>
                <a:srgbClr val="01ADDB"/>
              </a:buClr>
              <a:buFont typeface="Wingdings" pitchFamily="2" charset="2"/>
              <a:buChar char="§"/>
              <a:defRPr sz="2000" b="0" i="0" baseline="0">
                <a:solidFill>
                  <a:srgbClr val="002639"/>
                </a:solidFill>
                <a:latin typeface="Arial" panose="020B0604020202020204" pitchFamily="34" charset="0"/>
                <a:ea typeface="Open Sans" charset="0"/>
                <a:cs typeface="Arial" panose="020B0604020202020204" pitchFamily="34" charset="0"/>
              </a:defRPr>
            </a:lvl2pPr>
            <a:lvl3pPr marL="1143000" indent="-228600">
              <a:buClr>
                <a:srgbClr val="01ADDB"/>
              </a:buClr>
              <a:buSzPct val="100000"/>
              <a:buFont typeface="Wingdings" pitchFamily="2" charset="2"/>
              <a:buChar char="§"/>
              <a:defRPr sz="1800" b="0" i="0" baseline="0">
                <a:solidFill>
                  <a:srgbClr val="002639"/>
                </a:solidFill>
                <a:latin typeface="Arial" panose="020B0604020202020204" pitchFamily="34" charset="0"/>
                <a:ea typeface="Open Sans" charset="0"/>
                <a:cs typeface="Arial" panose="020B0604020202020204" pitchFamily="34" charset="0"/>
              </a:defRPr>
            </a:lvl3pPr>
            <a:lvl4pPr marL="1600200" indent="-228600">
              <a:buClr>
                <a:srgbClr val="01ADDB"/>
              </a:buClr>
              <a:buFont typeface="Wingdings" pitchFamily="2" charset="2"/>
              <a:buChar char="§"/>
              <a:defRPr sz="1600" b="0" i="0" baseline="0">
                <a:solidFill>
                  <a:srgbClr val="002639"/>
                </a:solidFill>
                <a:latin typeface="Arial" panose="020B0604020202020204" pitchFamily="34" charset="0"/>
                <a:ea typeface="Open Sans" charset="0"/>
                <a:cs typeface="Arial" panose="020B0604020202020204" pitchFamily="34" charset="0"/>
              </a:defRPr>
            </a:lvl4pPr>
            <a:lvl5pPr marL="2057400" indent="-228600">
              <a:buClr>
                <a:srgbClr val="01ADDB"/>
              </a:buClr>
              <a:buFont typeface="Wingdings" pitchFamily="2" charset="2"/>
              <a:buChar char="§"/>
              <a:defRPr sz="1400" b="0" i="0" baseline="0">
                <a:solidFill>
                  <a:srgbClr val="002639"/>
                </a:solidFill>
                <a:latin typeface="Arial" panose="020B0604020202020204" pitchFamily="34" charset="0"/>
                <a:ea typeface="Open Sans" charset="0"/>
                <a:cs typeface="Arial" panose="020B0604020202020204" pitchFamily="34" charset="0"/>
              </a:defRPr>
            </a:lvl5pPr>
          </a:lstStyle>
          <a:p>
            <a:pPr lvl="0"/>
            <a:r>
              <a:rPr lang="en-US" dirty="0"/>
              <a:t>Content here (Arial Regular, 24 </a:t>
            </a:r>
            <a:r>
              <a:rPr lang="en-US" dirty="0" err="1"/>
              <a:t>pt</a:t>
            </a:r>
            <a:r>
              <a:rPr lang="en-US" dirty="0"/>
              <a:t>)</a:t>
            </a:r>
          </a:p>
          <a:p>
            <a:pPr lvl="1"/>
            <a:r>
              <a:rPr lang="en-US" dirty="0"/>
              <a:t>Second level (Arial Regular, 20 </a:t>
            </a:r>
            <a:r>
              <a:rPr lang="en-US" dirty="0" err="1"/>
              <a:t>pt</a:t>
            </a:r>
            <a:r>
              <a:rPr lang="en-US" dirty="0"/>
              <a:t>)</a:t>
            </a:r>
          </a:p>
          <a:p>
            <a:pPr lvl="2"/>
            <a:r>
              <a:rPr lang="en-US" dirty="0"/>
              <a:t>Third level (Arial Regular, 18 </a:t>
            </a:r>
            <a:r>
              <a:rPr lang="en-US" dirty="0" err="1"/>
              <a:t>pt</a:t>
            </a:r>
            <a:r>
              <a:rPr lang="en-US" dirty="0"/>
              <a:t>)</a:t>
            </a:r>
          </a:p>
          <a:p>
            <a:pPr lvl="3"/>
            <a:r>
              <a:rPr lang="en-US" dirty="0"/>
              <a:t>Fourth level (Arial Regular, 16 </a:t>
            </a:r>
            <a:r>
              <a:rPr lang="en-US" dirty="0" err="1"/>
              <a:t>pt</a:t>
            </a:r>
            <a:r>
              <a:rPr lang="en-US" dirty="0"/>
              <a:t>)</a:t>
            </a:r>
          </a:p>
          <a:p>
            <a:pPr lvl="4"/>
            <a:r>
              <a:rPr lang="en-US" dirty="0"/>
              <a:t>Fifth level (Arial Regular, 14 </a:t>
            </a:r>
            <a:r>
              <a:rPr lang="en-US" dirty="0" err="1"/>
              <a:t>pt</a:t>
            </a:r>
            <a:r>
              <a:rPr lang="en-US" dirty="0"/>
              <a:t>)</a:t>
            </a:r>
          </a:p>
        </p:txBody>
      </p:sp>
      <p:sp>
        <p:nvSpPr>
          <p:cNvPr id="9" name="Picture Placeholder 6">
            <a:extLst>
              <a:ext uri="{FF2B5EF4-FFF2-40B4-BE49-F238E27FC236}">
                <a16:creationId xmlns:a16="http://schemas.microsoft.com/office/drawing/2014/main" id="{5B2418DB-088D-8248-9773-CAAE4BDA2804}"/>
              </a:ext>
            </a:extLst>
          </p:cNvPr>
          <p:cNvSpPr>
            <a:spLocks noGrp="1"/>
          </p:cNvSpPr>
          <p:nvPr>
            <p:ph type="pic" sz="quarter" idx="10"/>
          </p:nvPr>
        </p:nvSpPr>
        <p:spPr>
          <a:xfrm>
            <a:off x="-7434" y="408878"/>
            <a:ext cx="3222625" cy="4430751"/>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Tree>
    <p:extLst>
      <p:ext uri="{BB962C8B-B14F-4D97-AF65-F5344CB8AC3E}">
        <p14:creationId xmlns:p14="http://schemas.microsoft.com/office/powerpoint/2010/main" val="1215951973"/>
      </p:ext>
    </p:extLst>
  </p:cSld>
  <p:clrMapOvr>
    <a:masterClrMapping/>
  </p:clrMapOvr>
  <p:transition spd="slow">
    <p:wip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01 - Trio Images (Aggie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EA4D591F-23ED-3B49-9774-BFB383F9C6B1}"/>
              </a:ext>
            </a:extLst>
          </p:cNvPr>
          <p:cNvSpPr>
            <a:spLocks noGrp="1"/>
          </p:cNvSpPr>
          <p:nvPr>
            <p:ph type="pic" sz="quarter" idx="10"/>
          </p:nvPr>
        </p:nvSpPr>
        <p:spPr>
          <a:xfrm>
            <a:off x="447923" y="1828796"/>
            <a:ext cx="2393849" cy="2725094"/>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9" name="Picture Placeholder 6">
            <a:extLst>
              <a:ext uri="{FF2B5EF4-FFF2-40B4-BE49-F238E27FC236}">
                <a16:creationId xmlns:a16="http://schemas.microsoft.com/office/drawing/2014/main" id="{7E165123-8E63-E248-BB1B-C10C343054E4}"/>
              </a:ext>
            </a:extLst>
          </p:cNvPr>
          <p:cNvSpPr>
            <a:spLocks noGrp="1"/>
          </p:cNvSpPr>
          <p:nvPr>
            <p:ph type="pic" sz="quarter" idx="11"/>
          </p:nvPr>
        </p:nvSpPr>
        <p:spPr>
          <a:xfrm>
            <a:off x="3354082" y="1828796"/>
            <a:ext cx="2393849" cy="2725094"/>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10" name="Picture Placeholder 6">
            <a:extLst>
              <a:ext uri="{FF2B5EF4-FFF2-40B4-BE49-F238E27FC236}">
                <a16:creationId xmlns:a16="http://schemas.microsoft.com/office/drawing/2014/main" id="{2D4E9031-3C41-0C43-B5C7-0D35EB7544EE}"/>
              </a:ext>
            </a:extLst>
          </p:cNvPr>
          <p:cNvSpPr>
            <a:spLocks noGrp="1"/>
          </p:cNvSpPr>
          <p:nvPr>
            <p:ph type="pic" sz="quarter" idx="12"/>
          </p:nvPr>
        </p:nvSpPr>
        <p:spPr>
          <a:xfrm>
            <a:off x="6251188" y="1828796"/>
            <a:ext cx="2393849" cy="2725094"/>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Title 1">
            <a:extLst>
              <a:ext uri="{FF2B5EF4-FFF2-40B4-BE49-F238E27FC236}">
                <a16:creationId xmlns:a16="http://schemas.microsoft.com/office/drawing/2014/main" id="{4A66A1F3-F48F-5144-8DA8-D345F7F8D3D3}"/>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02639"/>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1185836707"/>
      </p:ext>
    </p:extLst>
  </p:cSld>
  <p:clrMapOvr>
    <a:masterClrMapping/>
  </p:clrMapOvr>
  <p:transition spd="slow">
    <p:wip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 - Trio Images (Electric Blu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98A06715-156E-B749-A679-965DEC89D32C}"/>
              </a:ext>
            </a:extLst>
          </p:cNvPr>
          <p:cNvSpPr>
            <a:spLocks noGrp="1"/>
          </p:cNvSpPr>
          <p:nvPr>
            <p:ph type="pic" sz="quarter" idx="10"/>
          </p:nvPr>
        </p:nvSpPr>
        <p:spPr>
          <a:xfrm>
            <a:off x="447923" y="1828796"/>
            <a:ext cx="2393849" cy="2725094"/>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7" name="Picture Placeholder 6">
            <a:extLst>
              <a:ext uri="{FF2B5EF4-FFF2-40B4-BE49-F238E27FC236}">
                <a16:creationId xmlns:a16="http://schemas.microsoft.com/office/drawing/2014/main" id="{AAD199DD-D2ED-6849-A1D3-273214129FE8}"/>
              </a:ext>
            </a:extLst>
          </p:cNvPr>
          <p:cNvSpPr>
            <a:spLocks noGrp="1"/>
          </p:cNvSpPr>
          <p:nvPr>
            <p:ph type="pic" sz="quarter" idx="11"/>
          </p:nvPr>
        </p:nvSpPr>
        <p:spPr>
          <a:xfrm>
            <a:off x="3354082" y="1828796"/>
            <a:ext cx="2393849" cy="2725094"/>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8" name="Picture Placeholder 6">
            <a:extLst>
              <a:ext uri="{FF2B5EF4-FFF2-40B4-BE49-F238E27FC236}">
                <a16:creationId xmlns:a16="http://schemas.microsoft.com/office/drawing/2014/main" id="{AC433846-37C9-BB46-8824-6F703704419C}"/>
              </a:ext>
            </a:extLst>
          </p:cNvPr>
          <p:cNvSpPr>
            <a:spLocks noGrp="1"/>
          </p:cNvSpPr>
          <p:nvPr>
            <p:ph type="pic" sz="quarter" idx="12"/>
          </p:nvPr>
        </p:nvSpPr>
        <p:spPr>
          <a:xfrm>
            <a:off x="6251188" y="1828796"/>
            <a:ext cx="2393849" cy="2725094"/>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endParaRPr lang="en-US" dirty="0"/>
          </a:p>
          <a:p>
            <a:endParaRPr lang="en-US" dirty="0"/>
          </a:p>
        </p:txBody>
      </p:sp>
      <p:sp>
        <p:nvSpPr>
          <p:cNvPr id="9" name="Title 1">
            <a:extLst>
              <a:ext uri="{FF2B5EF4-FFF2-40B4-BE49-F238E27FC236}">
                <a16:creationId xmlns:a16="http://schemas.microsoft.com/office/drawing/2014/main" id="{ED07A911-387B-BE4A-8A79-32566B081E46}"/>
              </a:ext>
            </a:extLst>
          </p:cNvPr>
          <p:cNvSpPr>
            <a:spLocks noGrp="1"/>
          </p:cNvSpPr>
          <p:nvPr>
            <p:ph type="title" hasCustomPrompt="1"/>
          </p:nvPr>
        </p:nvSpPr>
        <p:spPr>
          <a:xfrm>
            <a:off x="447923" y="595735"/>
            <a:ext cx="8197114" cy="993775"/>
          </a:xfrm>
          <a:prstGeom prst="rect">
            <a:avLst/>
          </a:prstGeom>
        </p:spPr>
        <p:txBody>
          <a:bodyPr anchor="ctr"/>
          <a:lstStyle>
            <a:lvl1pPr algn="l">
              <a:defRPr sz="3000" b="1" i="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pPr lvl="0"/>
            <a:r>
              <a:rPr lang="en-US" dirty="0"/>
              <a:t>Header Here</a:t>
            </a:r>
            <a:br>
              <a:rPr lang="en-US" dirty="0"/>
            </a:br>
            <a:r>
              <a:rPr lang="en-US" dirty="0"/>
              <a:t>(Arial Black, 30 </a:t>
            </a:r>
            <a:r>
              <a:rPr lang="en-US" dirty="0" err="1"/>
              <a:t>pt</a:t>
            </a:r>
            <a:r>
              <a:rPr lang="en-US" dirty="0"/>
              <a:t>)</a:t>
            </a:r>
          </a:p>
        </p:txBody>
      </p:sp>
    </p:spTree>
    <p:extLst>
      <p:ext uri="{BB962C8B-B14F-4D97-AF65-F5344CB8AC3E}">
        <p14:creationId xmlns:p14="http://schemas.microsoft.com/office/powerpoint/2010/main" val="3600329399"/>
      </p:ext>
    </p:extLst>
  </p:cSld>
  <p:clrMapOvr>
    <a:masterClrMapping/>
  </p:clrMapOvr>
  <p:transition spd="slow">
    <p:wip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01 - Full Bleed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C0EBC8-C525-234E-B082-D0B7F79B12FC}"/>
              </a:ext>
            </a:extLst>
          </p:cNvPr>
          <p:cNvSpPr>
            <a:spLocks noGrp="1"/>
          </p:cNvSpPr>
          <p:nvPr>
            <p:ph type="pic" sz="quarter" idx="10"/>
          </p:nvPr>
        </p:nvSpPr>
        <p:spPr>
          <a:xfrm>
            <a:off x="0" y="0"/>
            <a:ext cx="9144000" cy="51435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577747828"/>
      </p:ext>
    </p:extLst>
  </p:cSld>
  <p:clrMapOvr>
    <a:masterClrMapping/>
  </p:clrMapOvr>
  <p:transition spd="slow">
    <p:wip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02 - Two Full Images">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7362C8EE-EC4F-C345-AF5A-7C391FB5D1CD}"/>
              </a:ext>
            </a:extLst>
          </p:cNvPr>
          <p:cNvSpPr>
            <a:spLocks noGrp="1"/>
          </p:cNvSpPr>
          <p:nvPr>
            <p:ph type="pic" sz="quarter" idx="10"/>
          </p:nvPr>
        </p:nvSpPr>
        <p:spPr>
          <a:xfrm>
            <a:off x="495299" y="838200"/>
            <a:ext cx="3848101" cy="35909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4" name="Picture Placeholder 3">
            <a:extLst>
              <a:ext uri="{FF2B5EF4-FFF2-40B4-BE49-F238E27FC236}">
                <a16:creationId xmlns:a16="http://schemas.microsoft.com/office/drawing/2014/main" id="{709671F5-7DF3-A64E-A0ED-3AF3E8382217}"/>
              </a:ext>
            </a:extLst>
          </p:cNvPr>
          <p:cNvSpPr>
            <a:spLocks noGrp="1"/>
          </p:cNvSpPr>
          <p:nvPr>
            <p:ph type="pic" sz="quarter" idx="11"/>
          </p:nvPr>
        </p:nvSpPr>
        <p:spPr>
          <a:xfrm>
            <a:off x="4772024" y="838200"/>
            <a:ext cx="3848101" cy="35909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2278349259"/>
      </p:ext>
    </p:extLst>
  </p:cSld>
  <p:clrMapOvr>
    <a:masterClrMapping/>
  </p:clrMapOvr>
  <p:transition spd="slow">
    <p:wip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01 - Ending Slide (U State Logo) (Aggie Blue)">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8C2453D-7A66-EC42-8835-E6A048348F11}"/>
              </a:ext>
            </a:extLst>
          </p:cNvPr>
          <p:cNvSpPr>
            <a:spLocks noGrp="1"/>
          </p:cNvSpPr>
          <p:nvPr>
            <p:ph type="title" hasCustomPrompt="1"/>
          </p:nvPr>
        </p:nvSpPr>
        <p:spPr>
          <a:xfrm>
            <a:off x="460375" y="1255485"/>
            <a:ext cx="6972300" cy="169091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pic>
        <p:nvPicPr>
          <p:cNvPr id="5" name="Picture 4" descr="Logo&#10;&#10;Description automatically generated">
            <a:extLst>
              <a:ext uri="{FF2B5EF4-FFF2-40B4-BE49-F238E27FC236}">
                <a16:creationId xmlns:a16="http://schemas.microsoft.com/office/drawing/2014/main" id="{E652AFB6-233B-E141-970A-6157BDA256BC}"/>
              </a:ext>
            </a:extLst>
          </p:cNvPr>
          <p:cNvPicPr>
            <a:picLocks noChangeAspect="1"/>
          </p:cNvPicPr>
          <p:nvPr userDrawn="1"/>
        </p:nvPicPr>
        <p:blipFill>
          <a:blip r:embed="rId2"/>
          <a:stretch>
            <a:fillRect/>
          </a:stretch>
        </p:blipFill>
        <p:spPr>
          <a:xfrm>
            <a:off x="564376" y="3877860"/>
            <a:ext cx="3526491" cy="561742"/>
          </a:xfrm>
          <a:prstGeom prst="rect">
            <a:avLst/>
          </a:prstGeom>
        </p:spPr>
      </p:pic>
    </p:spTree>
    <p:extLst>
      <p:ext uri="{BB962C8B-B14F-4D97-AF65-F5344CB8AC3E}">
        <p14:creationId xmlns:p14="http://schemas.microsoft.com/office/powerpoint/2010/main" val="3519973996"/>
      </p:ext>
    </p:extLst>
  </p:cSld>
  <p:clrMapOvr>
    <a:masterClrMapping/>
  </p:clrMapOvr>
  <p:transition spd="slow">
    <p:wip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Aggie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AE693B-3F39-9447-A62D-1E38AFADE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846" y="4174122"/>
            <a:ext cx="3051196" cy="297296"/>
          </a:xfrm>
          <a:prstGeom prst="rect">
            <a:avLst/>
          </a:prstGeom>
        </p:spPr>
      </p:pic>
      <p:pic>
        <p:nvPicPr>
          <p:cNvPr id="9" name="Picture 8" descr="Logo&#10;&#10;Description automatically generated">
            <a:extLst>
              <a:ext uri="{FF2B5EF4-FFF2-40B4-BE49-F238E27FC236}">
                <a16:creationId xmlns:a16="http://schemas.microsoft.com/office/drawing/2014/main" id="{3F06C5EA-3D9F-CC48-B3E9-4FD7B0019246}"/>
              </a:ext>
            </a:extLst>
          </p:cNvPr>
          <p:cNvPicPr>
            <a:picLocks noChangeAspect="1"/>
          </p:cNvPicPr>
          <p:nvPr userDrawn="1"/>
        </p:nvPicPr>
        <p:blipFill>
          <a:blip r:embed="rId3"/>
          <a:stretch>
            <a:fillRect/>
          </a:stretch>
        </p:blipFill>
        <p:spPr>
          <a:xfrm>
            <a:off x="7657170" y="3653916"/>
            <a:ext cx="1051963" cy="810068"/>
          </a:xfrm>
          <a:prstGeom prst="rect">
            <a:avLst/>
          </a:prstGeom>
        </p:spPr>
      </p:pic>
      <p:sp>
        <p:nvSpPr>
          <p:cNvPr id="6" name="Title 2">
            <a:extLst>
              <a:ext uri="{FF2B5EF4-FFF2-40B4-BE49-F238E27FC236}">
                <a16:creationId xmlns:a16="http://schemas.microsoft.com/office/drawing/2014/main" id="{B6ACDCB7-5829-F045-A530-F6621FEFCAC5}"/>
              </a:ext>
            </a:extLst>
          </p:cNvPr>
          <p:cNvSpPr>
            <a:spLocks noGrp="1"/>
          </p:cNvSpPr>
          <p:nvPr>
            <p:ph type="title" hasCustomPrompt="1"/>
          </p:nvPr>
        </p:nvSpPr>
        <p:spPr>
          <a:xfrm>
            <a:off x="460375" y="1255485"/>
            <a:ext cx="6972300" cy="1690914"/>
          </a:xfrm>
          <a:prstGeom prst="rect">
            <a:avLst/>
          </a:prstGeom>
        </p:spPr>
        <p:txBody>
          <a:bodyPr anchor="ctr"/>
          <a:lstStyle>
            <a:lvl1pPr algn="l">
              <a:defRPr sz="5000" b="1" i="0" baseline="0">
                <a:solidFill>
                  <a:schemeClr val="tx2"/>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1229807082"/>
      </p:ext>
    </p:extLst>
  </p:cSld>
  <p:clrMapOvr>
    <a:masterClrMapping/>
  </p:clrMapOvr>
  <p:transition spd="slow">
    <p:wip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01 - Ending Slide (U State Logo) (Electric Blue)">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261FA0BC-9D24-C940-B95E-90E6FB3C84DE}"/>
              </a:ext>
            </a:extLst>
          </p:cNvPr>
          <p:cNvPicPr>
            <a:picLocks noChangeAspect="1"/>
          </p:cNvPicPr>
          <p:nvPr userDrawn="1"/>
        </p:nvPicPr>
        <p:blipFill>
          <a:blip r:embed="rId2"/>
          <a:stretch>
            <a:fillRect/>
          </a:stretch>
        </p:blipFill>
        <p:spPr>
          <a:xfrm>
            <a:off x="564376" y="3877860"/>
            <a:ext cx="3526491" cy="561742"/>
          </a:xfrm>
          <a:prstGeom prst="rect">
            <a:avLst/>
          </a:prstGeom>
        </p:spPr>
      </p:pic>
      <p:sp>
        <p:nvSpPr>
          <p:cNvPr id="6" name="Title 2">
            <a:extLst>
              <a:ext uri="{FF2B5EF4-FFF2-40B4-BE49-F238E27FC236}">
                <a16:creationId xmlns:a16="http://schemas.microsoft.com/office/drawing/2014/main" id="{39D5E575-C6E5-1B40-821A-7D2DBF73E9AC}"/>
              </a:ext>
            </a:extLst>
          </p:cNvPr>
          <p:cNvSpPr>
            <a:spLocks noGrp="1"/>
          </p:cNvSpPr>
          <p:nvPr>
            <p:ph type="title" hasCustomPrompt="1"/>
          </p:nvPr>
        </p:nvSpPr>
        <p:spPr>
          <a:xfrm>
            <a:off x="460375" y="1255485"/>
            <a:ext cx="6972300" cy="169091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3614244982"/>
      </p:ext>
    </p:extLst>
  </p:cSld>
  <p:clrMapOvr>
    <a:masterClrMapping/>
  </p:clrMapOvr>
  <p:transition spd="slow">
    <p:wip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02 - Ending Slide (Wordmark + U State) (Electric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16AECB-586B-0047-BEBB-BE7E71BE97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846" y="4174122"/>
            <a:ext cx="3051196" cy="297296"/>
          </a:xfrm>
          <a:prstGeom prst="rect">
            <a:avLst/>
          </a:prstGeom>
        </p:spPr>
      </p:pic>
      <p:pic>
        <p:nvPicPr>
          <p:cNvPr id="9" name="Picture 8" descr="Logo&#10;&#10;Description automatically generated">
            <a:extLst>
              <a:ext uri="{FF2B5EF4-FFF2-40B4-BE49-F238E27FC236}">
                <a16:creationId xmlns:a16="http://schemas.microsoft.com/office/drawing/2014/main" id="{CB6946D9-A6C7-A544-98E3-82BB8463FF66}"/>
              </a:ext>
            </a:extLst>
          </p:cNvPr>
          <p:cNvPicPr>
            <a:picLocks noChangeAspect="1"/>
          </p:cNvPicPr>
          <p:nvPr userDrawn="1"/>
        </p:nvPicPr>
        <p:blipFill>
          <a:blip r:embed="rId3"/>
          <a:stretch>
            <a:fillRect/>
          </a:stretch>
        </p:blipFill>
        <p:spPr>
          <a:xfrm>
            <a:off x="7657170" y="3653916"/>
            <a:ext cx="1051963" cy="810068"/>
          </a:xfrm>
          <a:prstGeom prst="rect">
            <a:avLst/>
          </a:prstGeom>
        </p:spPr>
      </p:pic>
      <p:sp>
        <p:nvSpPr>
          <p:cNvPr id="6" name="Title 2">
            <a:extLst>
              <a:ext uri="{FF2B5EF4-FFF2-40B4-BE49-F238E27FC236}">
                <a16:creationId xmlns:a16="http://schemas.microsoft.com/office/drawing/2014/main" id="{E5E53F53-AB47-4D43-B9A7-DCB0438D2CB9}"/>
              </a:ext>
            </a:extLst>
          </p:cNvPr>
          <p:cNvSpPr>
            <a:spLocks noGrp="1"/>
          </p:cNvSpPr>
          <p:nvPr>
            <p:ph type="title" hasCustomPrompt="1"/>
          </p:nvPr>
        </p:nvSpPr>
        <p:spPr>
          <a:xfrm>
            <a:off x="460375" y="1255485"/>
            <a:ext cx="6972300" cy="1690914"/>
          </a:xfrm>
          <a:prstGeom prst="rect">
            <a:avLst/>
          </a:prstGeom>
        </p:spPr>
        <p:txBody>
          <a:bodyPr anchor="ctr"/>
          <a:lstStyle>
            <a:lvl1pPr algn="l">
              <a:defRPr sz="5000" b="1" i="0" baseline="0">
                <a:solidFill>
                  <a:srgbClr val="01ADDB"/>
                </a:solidFill>
                <a:latin typeface="Arial Black" panose="020B0604020202020204" pitchFamily="34" charset="0"/>
                <a:ea typeface="Arial Black" panose="020B0604020202020204" pitchFamily="34" charset="0"/>
                <a:cs typeface="Arial Black" panose="020B0604020202020204" pitchFamily="34" charset="0"/>
              </a:defRPr>
            </a:lvl1pPr>
          </a:lstStyle>
          <a:p>
            <a:r>
              <a:rPr lang="en-US" dirty="0"/>
              <a:t>Thank You Text </a:t>
            </a:r>
            <a:br>
              <a:rPr lang="en-US" dirty="0"/>
            </a:br>
            <a:r>
              <a:rPr lang="en-US" dirty="0"/>
              <a:t>50 </a:t>
            </a:r>
            <a:r>
              <a:rPr lang="en-US" dirty="0" err="1"/>
              <a:t>pt</a:t>
            </a:r>
            <a:endParaRPr lang="en-US" dirty="0"/>
          </a:p>
        </p:txBody>
      </p:sp>
    </p:spTree>
    <p:extLst>
      <p:ext uri="{BB962C8B-B14F-4D97-AF65-F5344CB8AC3E}">
        <p14:creationId xmlns:p14="http://schemas.microsoft.com/office/powerpoint/2010/main" val="4260975895"/>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theme" Target="../theme/theme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slideLayout" Target="../slideLayouts/slideLayout9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31" Type="http://schemas.openxmlformats.org/officeDocument/2006/relationships/theme" Target="../theme/theme3.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 Id="rId30" Type="http://schemas.openxmlformats.org/officeDocument/2006/relationships/slideLayout" Target="../slideLayouts/slideLayout9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29" Type="http://schemas.openxmlformats.org/officeDocument/2006/relationships/slideLayout" Target="../slideLayouts/slideLayout121.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32" Type="http://schemas.openxmlformats.org/officeDocument/2006/relationships/image" Target="../media/image10.jpg"/><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slideLayout" Target="../slideLayouts/slideLayout120.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31" Type="http://schemas.openxmlformats.org/officeDocument/2006/relationships/theme" Target="../theme/theme4.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 Id="rId30"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53205AF6-2D2B-114C-B14B-D283EBE8FC75}"/>
              </a:ext>
            </a:extLst>
          </p:cNvPr>
          <p:cNvPicPr>
            <a:picLocks noChangeAspect="1"/>
          </p:cNvPicPr>
          <p:nvPr userDrawn="1"/>
        </p:nvPicPr>
        <p:blipFill>
          <a:blip r:embed="rId34"/>
          <a:stretch>
            <a:fillRect/>
          </a:stretch>
        </p:blipFill>
        <p:spPr>
          <a:xfrm>
            <a:off x="0" y="0"/>
            <a:ext cx="9144000" cy="5143500"/>
          </a:xfrm>
          <a:prstGeom prst="rect">
            <a:avLst/>
          </a:prstGeom>
        </p:spPr>
      </p:pic>
      <p:sp>
        <p:nvSpPr>
          <p:cNvPr id="3" name="Title Placeholder 1">
            <a:extLst>
              <a:ext uri="{FF2B5EF4-FFF2-40B4-BE49-F238E27FC236}">
                <a16:creationId xmlns:a16="http://schemas.microsoft.com/office/drawing/2014/main" id="{405FAFA2-4736-0D48-9AA7-CA9899700ECC}"/>
              </a:ext>
            </a:extLst>
          </p:cNvPr>
          <p:cNvSpPr>
            <a:spLocks noGrp="1"/>
          </p:cNvSpPr>
          <p:nvPr>
            <p:ph type="title"/>
          </p:nvPr>
        </p:nvSpPr>
        <p:spPr>
          <a:xfrm>
            <a:off x="327101" y="353805"/>
            <a:ext cx="8489795" cy="784550"/>
          </a:xfrm>
          <a:prstGeom prst="rect">
            <a:avLst/>
          </a:prstGeom>
        </p:spPr>
        <p:txBody>
          <a:bodyPr vert="horz" lIns="91440" tIns="45720" rIns="91440" bIns="45720" rtlCol="0" anchor="ctr">
            <a:noAutofit/>
          </a:bodyPr>
          <a:lstStyle/>
          <a:p>
            <a:r>
              <a:rPr lang="en-US" dirty="0"/>
              <a:t>Click to edit Master title style</a:t>
            </a:r>
          </a:p>
        </p:txBody>
      </p:sp>
      <p:sp>
        <p:nvSpPr>
          <p:cNvPr id="5" name="Text Placeholder 2">
            <a:extLst>
              <a:ext uri="{FF2B5EF4-FFF2-40B4-BE49-F238E27FC236}">
                <a16:creationId xmlns:a16="http://schemas.microsoft.com/office/drawing/2014/main" id="{C882EDD0-B1F6-9241-B850-45C9423759DC}"/>
              </a:ext>
            </a:extLst>
          </p:cNvPr>
          <p:cNvSpPr>
            <a:spLocks noGrp="1"/>
          </p:cNvSpPr>
          <p:nvPr>
            <p:ph type="body" idx="1"/>
          </p:nvPr>
        </p:nvSpPr>
        <p:spPr>
          <a:xfrm>
            <a:off x="327101" y="1284055"/>
            <a:ext cx="8489795" cy="35091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3703096"/>
      </p:ext>
    </p:extLst>
  </p:cSld>
  <p:clrMap bg1="dk1" tx1="lt1" bg2="dk2" tx2="lt2" accent1="accent1" accent2="accent2" accent3="accent3" accent4="accent4" accent5="accent5" accent6="accent6" hlink="hlink" folHlink="folHlink"/>
  <p:sldLayoutIdLst>
    <p:sldLayoutId id="2147483707" r:id="rId1"/>
    <p:sldLayoutId id="2147483666" r:id="rId2"/>
    <p:sldLayoutId id="2147483698" r:id="rId3"/>
    <p:sldLayoutId id="2147483658" r:id="rId4"/>
    <p:sldLayoutId id="2147483739" r:id="rId5"/>
    <p:sldLayoutId id="2147483660" r:id="rId6"/>
    <p:sldLayoutId id="2147483817" r:id="rId7"/>
    <p:sldLayoutId id="2147483818" r:id="rId8"/>
    <p:sldLayoutId id="2147483819" r:id="rId9"/>
    <p:sldLayoutId id="2147483820" r:id="rId10"/>
    <p:sldLayoutId id="2147483813" r:id="rId11"/>
    <p:sldLayoutId id="2147483814" r:id="rId12"/>
    <p:sldLayoutId id="2147483815" r:id="rId13"/>
    <p:sldLayoutId id="2147483816"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7" r:id="rId29"/>
    <p:sldLayoutId id="2147483838" r:id="rId30"/>
    <p:sldLayoutId id="2147484003" r:id="rId31"/>
    <p:sldLayoutId id="2147484005" r:id="rId32"/>
  </p:sldLayoutIdLst>
  <p:transition spd="slow">
    <p:wipe/>
  </p:transition>
  <p:txStyles>
    <p:titleStyle>
      <a:lvl1pPr algn="l" defTabSz="457200" rtl="0" eaLnBrk="1" latinLnBrk="0" hangingPunct="1">
        <a:spcBef>
          <a:spcPct val="0"/>
        </a:spcBef>
        <a:buNone/>
        <a:defRPr sz="4000" kern="1200">
          <a:solidFill>
            <a:schemeClr val="tx2"/>
          </a:solidFill>
          <a:latin typeface="+mj-lt"/>
          <a:ea typeface="+mj-ea"/>
          <a:cs typeface="+mj-cs"/>
        </a:defRPr>
      </a:lvl1pPr>
    </p:titleStyle>
    <p:bodyStyle>
      <a:lvl1pPr marL="342900" indent="-342900" algn="l" defTabSz="457200" rtl="0" eaLnBrk="1" latinLnBrk="0" hangingPunct="1">
        <a:spcBef>
          <a:spcPct val="20000"/>
        </a:spcBef>
        <a:buClr>
          <a:srgbClr val="01ADDB"/>
        </a:buClr>
        <a:buFont typeface="Wingdings" pitchFamily="2" charset="2"/>
        <a:buChar char="§"/>
        <a:defRPr sz="3200" kern="1200">
          <a:solidFill>
            <a:schemeClr val="tx2"/>
          </a:solidFill>
          <a:latin typeface="+mn-lt"/>
          <a:ea typeface="+mn-ea"/>
          <a:cs typeface="+mn-cs"/>
        </a:defRPr>
      </a:lvl1pPr>
      <a:lvl2pPr marL="742950" indent="-285750" algn="l" defTabSz="457200" rtl="0" eaLnBrk="1" latinLnBrk="0" hangingPunct="1">
        <a:spcBef>
          <a:spcPct val="20000"/>
        </a:spcBef>
        <a:buClr>
          <a:srgbClr val="01ADDB"/>
        </a:buClr>
        <a:buFont typeface="Wingdings" pitchFamily="2" charset="2"/>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Clr>
          <a:srgbClr val="01ADDB"/>
        </a:buClr>
        <a:buFont typeface="Wingdings" pitchFamily="2" charset="2"/>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Clr>
          <a:srgbClr val="01ADDB"/>
        </a:buClr>
        <a:buFont typeface="Wingdings" pitchFamily="2" charset="2"/>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Clr>
          <a:srgbClr val="01ADDB"/>
        </a:buClr>
        <a:buFont typeface="Wingdings" pitchFamily="2" charset="2"/>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63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D190F9-083D-9C46-A353-5BAF1816B5B4}"/>
              </a:ext>
            </a:extLst>
          </p:cNvPr>
          <p:cNvSpPr>
            <a:spLocks noGrp="1"/>
          </p:cNvSpPr>
          <p:nvPr>
            <p:ph type="title"/>
          </p:nvPr>
        </p:nvSpPr>
        <p:spPr>
          <a:xfrm>
            <a:off x="327101" y="351111"/>
            <a:ext cx="8489795" cy="78455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12CA128-E96B-9D42-9F3B-65BFBD964B18}"/>
              </a:ext>
            </a:extLst>
          </p:cNvPr>
          <p:cNvSpPr>
            <a:spLocks noGrp="1"/>
          </p:cNvSpPr>
          <p:nvPr>
            <p:ph type="body" idx="1"/>
          </p:nvPr>
        </p:nvSpPr>
        <p:spPr>
          <a:xfrm>
            <a:off x="327101" y="1284055"/>
            <a:ext cx="8489795" cy="35091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89262269"/>
      </p:ext>
    </p:extLst>
  </p:cSld>
  <p:clrMap bg1="dk1" tx1="lt1" bg2="dk2"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 id="2147483992" r:id="rId20"/>
    <p:sldLayoutId id="2147483993" r:id="rId21"/>
    <p:sldLayoutId id="2147483994" r:id="rId22"/>
    <p:sldLayoutId id="2147483995" r:id="rId23"/>
    <p:sldLayoutId id="2147483996" r:id="rId24"/>
    <p:sldLayoutId id="2147483997" r:id="rId25"/>
    <p:sldLayoutId id="2147483998" r:id="rId26"/>
    <p:sldLayoutId id="2147483999" r:id="rId27"/>
    <p:sldLayoutId id="2147484000" r:id="rId28"/>
    <p:sldLayoutId id="2147484001" r:id="rId29"/>
    <p:sldLayoutId id="2147484002" r:id="rId30"/>
  </p:sldLayoutIdLst>
  <p:transition spd="slow">
    <p:wipe/>
  </p:transition>
  <p:txStyles>
    <p:titleStyle>
      <a:lvl1pPr algn="ctr" defTabSz="457200" rtl="0" eaLnBrk="1" latinLnBrk="0" hangingPunct="1">
        <a:spcBef>
          <a:spcPct val="0"/>
        </a:spcBef>
        <a:buNone/>
        <a:defRPr sz="4000" kern="1200">
          <a:solidFill>
            <a:schemeClr val="tx2"/>
          </a:solidFill>
          <a:latin typeface="+mj-lt"/>
          <a:ea typeface="+mj-ea"/>
          <a:cs typeface="+mj-cs"/>
        </a:defRPr>
      </a:lvl1pPr>
    </p:titleStyle>
    <p:bodyStyle>
      <a:lvl1pPr marL="342900" indent="-342900" algn="l" defTabSz="457200" rtl="0" eaLnBrk="1" latinLnBrk="0" hangingPunct="1">
        <a:spcBef>
          <a:spcPct val="20000"/>
        </a:spcBef>
        <a:buClr>
          <a:srgbClr val="01ADDB"/>
        </a:buClr>
        <a:buFont typeface="Wingdings" pitchFamily="2" charset="2"/>
        <a:buChar char="§"/>
        <a:defRPr sz="3200" kern="1200">
          <a:solidFill>
            <a:schemeClr val="tx2"/>
          </a:solidFill>
          <a:latin typeface="+mn-lt"/>
          <a:ea typeface="+mn-ea"/>
          <a:cs typeface="+mn-cs"/>
        </a:defRPr>
      </a:lvl1pPr>
      <a:lvl2pPr marL="742950" indent="-285750" algn="l" defTabSz="457200" rtl="0" eaLnBrk="1" latinLnBrk="0" hangingPunct="1">
        <a:spcBef>
          <a:spcPct val="20000"/>
        </a:spcBef>
        <a:buClr>
          <a:srgbClr val="01ADDB"/>
        </a:buClr>
        <a:buFont typeface="Wingdings" pitchFamily="2" charset="2"/>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Clr>
          <a:srgbClr val="01ADDB"/>
        </a:buClr>
        <a:buFont typeface="Wingdings" pitchFamily="2" charset="2"/>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Clr>
          <a:srgbClr val="01ADDB"/>
        </a:buClr>
        <a:buFont typeface="Wingdings" pitchFamily="2" charset="2"/>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Clr>
          <a:srgbClr val="01ADDB"/>
        </a:buClr>
        <a:buFont typeface="Wingdings" pitchFamily="2" charset="2"/>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F8DB2C-9597-FE49-9D6E-B84A92FC0423}"/>
              </a:ext>
            </a:extLst>
          </p:cNvPr>
          <p:cNvSpPr>
            <a:spLocks noGrp="1"/>
          </p:cNvSpPr>
          <p:nvPr>
            <p:ph type="title"/>
          </p:nvPr>
        </p:nvSpPr>
        <p:spPr>
          <a:xfrm>
            <a:off x="327101" y="351111"/>
            <a:ext cx="8489795" cy="78455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E84D8C27-D605-754C-80E5-8610047450FF}"/>
              </a:ext>
            </a:extLst>
          </p:cNvPr>
          <p:cNvSpPr>
            <a:spLocks noGrp="1"/>
          </p:cNvSpPr>
          <p:nvPr>
            <p:ph type="body" idx="1"/>
          </p:nvPr>
        </p:nvSpPr>
        <p:spPr>
          <a:xfrm>
            <a:off x="327101" y="1284055"/>
            <a:ext cx="8489795" cy="35091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7498349"/>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943" r:id="rId14"/>
    <p:sldLayoutId id="2147483944" r:id="rId15"/>
    <p:sldLayoutId id="2147483945" r:id="rId16"/>
    <p:sldLayoutId id="2147483946" r:id="rId17"/>
    <p:sldLayoutId id="2147483947" r:id="rId18"/>
    <p:sldLayoutId id="2147483948" r:id="rId19"/>
    <p:sldLayoutId id="2147483949" r:id="rId20"/>
    <p:sldLayoutId id="2147483950" r:id="rId21"/>
    <p:sldLayoutId id="2147483951" r:id="rId22"/>
    <p:sldLayoutId id="2147483952" r:id="rId23"/>
    <p:sldLayoutId id="2147483953" r:id="rId24"/>
    <p:sldLayoutId id="2147483954" r:id="rId25"/>
    <p:sldLayoutId id="2147483955" r:id="rId26"/>
    <p:sldLayoutId id="2147483956" r:id="rId27"/>
    <p:sldLayoutId id="2147483957" r:id="rId28"/>
    <p:sldLayoutId id="2147483958" r:id="rId29"/>
    <p:sldLayoutId id="2147483959" r:id="rId30"/>
  </p:sldLayoutIdLst>
  <p:transition spd="slow">
    <p:wipe/>
  </p:transition>
  <p:txStyles>
    <p:titleStyle>
      <a:lvl1pPr algn="l" defTabSz="914400" rtl="0" eaLnBrk="1" latinLnBrk="0" hangingPunct="1">
        <a:lnSpc>
          <a:spcPct val="90000"/>
        </a:lnSpc>
        <a:spcBef>
          <a:spcPct val="0"/>
        </a:spcBef>
        <a:buNone/>
        <a:defRPr sz="4000" kern="1200">
          <a:solidFill>
            <a:srgbClr val="002639"/>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1ADDB"/>
        </a:buClr>
        <a:buFont typeface="Wingdings" pitchFamily="2" charset="2"/>
        <a:buChar char="§"/>
        <a:defRPr sz="2800" kern="1200">
          <a:solidFill>
            <a:srgbClr val="002639"/>
          </a:solidFill>
          <a:latin typeface="+mn-lt"/>
          <a:ea typeface="+mn-ea"/>
          <a:cs typeface="+mn-cs"/>
        </a:defRPr>
      </a:lvl1pPr>
      <a:lvl2pPr marL="685800" indent="-228600" algn="l" defTabSz="914400" rtl="0" eaLnBrk="1" latinLnBrk="0" hangingPunct="1">
        <a:lnSpc>
          <a:spcPct val="90000"/>
        </a:lnSpc>
        <a:spcBef>
          <a:spcPts val="500"/>
        </a:spcBef>
        <a:buClr>
          <a:srgbClr val="01ADDB"/>
        </a:buClr>
        <a:buFont typeface="Wingdings" pitchFamily="2" charset="2"/>
        <a:buChar char="§"/>
        <a:defRPr sz="2400" kern="1200">
          <a:solidFill>
            <a:srgbClr val="002639"/>
          </a:solidFill>
          <a:latin typeface="+mn-lt"/>
          <a:ea typeface="+mn-ea"/>
          <a:cs typeface="+mn-cs"/>
        </a:defRPr>
      </a:lvl2pPr>
      <a:lvl3pPr marL="1143000" indent="-228600" algn="l" defTabSz="914400" rtl="0" eaLnBrk="1" latinLnBrk="0" hangingPunct="1">
        <a:lnSpc>
          <a:spcPct val="90000"/>
        </a:lnSpc>
        <a:spcBef>
          <a:spcPts val="500"/>
        </a:spcBef>
        <a:buClr>
          <a:srgbClr val="01ADDB"/>
        </a:buClr>
        <a:buFont typeface="Wingdings" pitchFamily="2" charset="2"/>
        <a:buChar char="§"/>
        <a:defRPr sz="2000" kern="1200">
          <a:solidFill>
            <a:srgbClr val="002639"/>
          </a:solidFill>
          <a:latin typeface="+mn-lt"/>
          <a:ea typeface="+mn-ea"/>
          <a:cs typeface="+mn-cs"/>
        </a:defRPr>
      </a:lvl3pPr>
      <a:lvl4pPr marL="1600200" indent="-228600" algn="l" defTabSz="914400" rtl="0" eaLnBrk="1" latinLnBrk="0" hangingPunct="1">
        <a:lnSpc>
          <a:spcPct val="90000"/>
        </a:lnSpc>
        <a:spcBef>
          <a:spcPts val="500"/>
        </a:spcBef>
        <a:buClr>
          <a:srgbClr val="01ADDB"/>
        </a:buClr>
        <a:buFont typeface="Wingdings" pitchFamily="2" charset="2"/>
        <a:buChar char="§"/>
        <a:defRPr sz="1800" kern="1200">
          <a:solidFill>
            <a:srgbClr val="002639"/>
          </a:solidFill>
          <a:latin typeface="+mn-lt"/>
          <a:ea typeface="+mn-ea"/>
          <a:cs typeface="+mn-cs"/>
        </a:defRPr>
      </a:lvl4pPr>
      <a:lvl5pPr marL="2057400" indent="-228600" algn="l" defTabSz="914400" rtl="0" eaLnBrk="1" latinLnBrk="0" hangingPunct="1">
        <a:lnSpc>
          <a:spcPct val="90000"/>
        </a:lnSpc>
        <a:spcBef>
          <a:spcPts val="500"/>
        </a:spcBef>
        <a:buClr>
          <a:srgbClr val="01ADDB"/>
        </a:buClr>
        <a:buFont typeface="Wingdings" pitchFamily="2" charset="2"/>
        <a:buChar char="§"/>
        <a:defRPr sz="1800" kern="1200">
          <a:solidFill>
            <a:srgbClr val="00263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6019041C-2BE6-8C49-B131-760148C7DE4F}"/>
              </a:ext>
            </a:extLst>
          </p:cNvPr>
          <p:cNvPicPr>
            <a:picLocks noChangeAspect="1"/>
          </p:cNvPicPr>
          <p:nvPr userDrawn="1"/>
        </p:nvPicPr>
        <p:blipFill>
          <a:blip r:embed="rId32"/>
          <a:stretch>
            <a:fillRect/>
          </a:stretch>
        </p:blipFill>
        <p:spPr>
          <a:xfrm>
            <a:off x="0" y="0"/>
            <a:ext cx="9144000" cy="5143500"/>
          </a:xfrm>
          <a:prstGeom prst="rect">
            <a:avLst/>
          </a:prstGeom>
        </p:spPr>
      </p:pic>
      <p:sp>
        <p:nvSpPr>
          <p:cNvPr id="4" name="Title Placeholder 1">
            <a:extLst>
              <a:ext uri="{FF2B5EF4-FFF2-40B4-BE49-F238E27FC236}">
                <a16:creationId xmlns:a16="http://schemas.microsoft.com/office/drawing/2014/main" id="{E618FDA5-5135-114A-B17B-90D992089F3A}"/>
              </a:ext>
            </a:extLst>
          </p:cNvPr>
          <p:cNvSpPr>
            <a:spLocks noGrp="1"/>
          </p:cNvSpPr>
          <p:nvPr>
            <p:ph type="title"/>
          </p:nvPr>
        </p:nvSpPr>
        <p:spPr>
          <a:xfrm>
            <a:off x="327101" y="715385"/>
            <a:ext cx="8489795" cy="522344"/>
          </a:xfrm>
          <a:prstGeom prst="rect">
            <a:avLst/>
          </a:prstGeom>
        </p:spPr>
        <p:txBody>
          <a:bodyPr vert="horz" lIns="91440" tIns="45720" rIns="91440" bIns="45720" rtlCol="0" anchor="ctr">
            <a:noAutofit/>
          </a:bodyPr>
          <a:lstStyle/>
          <a:p>
            <a:r>
              <a:rPr lang="en-US" dirty="0"/>
              <a:t>Click to edit Master title style</a:t>
            </a:r>
          </a:p>
        </p:txBody>
      </p:sp>
      <p:sp>
        <p:nvSpPr>
          <p:cNvPr id="5" name="Text Placeholder 2">
            <a:extLst>
              <a:ext uri="{FF2B5EF4-FFF2-40B4-BE49-F238E27FC236}">
                <a16:creationId xmlns:a16="http://schemas.microsoft.com/office/drawing/2014/main" id="{0CFA0CEE-E45D-0B44-8202-1A7FA793C70B}"/>
              </a:ext>
            </a:extLst>
          </p:cNvPr>
          <p:cNvSpPr>
            <a:spLocks noGrp="1"/>
          </p:cNvSpPr>
          <p:nvPr>
            <p:ph type="body" idx="1"/>
          </p:nvPr>
        </p:nvSpPr>
        <p:spPr>
          <a:xfrm>
            <a:off x="327101" y="1507079"/>
            <a:ext cx="8489795" cy="292103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4274727"/>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3909" r:id="rId23"/>
    <p:sldLayoutId id="2147483910" r:id="rId24"/>
    <p:sldLayoutId id="2147483911" r:id="rId25"/>
    <p:sldLayoutId id="2147483912" r:id="rId26"/>
    <p:sldLayoutId id="2147483913" r:id="rId27"/>
    <p:sldLayoutId id="2147483914" r:id="rId28"/>
    <p:sldLayoutId id="2147483915" r:id="rId29"/>
    <p:sldLayoutId id="2147483916" r:id="rId30"/>
  </p:sldLayoutIdLst>
  <p:transition spd="slow">
    <p:wipe/>
  </p:transition>
  <p:txStyles>
    <p:titleStyle>
      <a:lvl1pPr algn="l" defTabSz="914400" rtl="0" eaLnBrk="1" latinLnBrk="0" hangingPunct="1">
        <a:lnSpc>
          <a:spcPct val="90000"/>
        </a:lnSpc>
        <a:spcBef>
          <a:spcPct val="0"/>
        </a:spcBef>
        <a:buNone/>
        <a:defRPr sz="4000" kern="1200">
          <a:solidFill>
            <a:srgbClr val="002639"/>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1ADDB"/>
        </a:buClr>
        <a:buFont typeface="Wingdings" pitchFamily="2" charset="2"/>
        <a:buChar char="§"/>
        <a:defRPr sz="2800" kern="1200">
          <a:solidFill>
            <a:srgbClr val="002639"/>
          </a:solidFill>
          <a:latin typeface="+mn-lt"/>
          <a:ea typeface="+mn-ea"/>
          <a:cs typeface="+mn-cs"/>
        </a:defRPr>
      </a:lvl1pPr>
      <a:lvl2pPr marL="685800" indent="-228600" algn="l" defTabSz="914400" rtl="0" eaLnBrk="1" latinLnBrk="0" hangingPunct="1">
        <a:lnSpc>
          <a:spcPct val="90000"/>
        </a:lnSpc>
        <a:spcBef>
          <a:spcPts val="500"/>
        </a:spcBef>
        <a:buClr>
          <a:srgbClr val="01ADDB"/>
        </a:buClr>
        <a:buFont typeface="Wingdings" pitchFamily="2" charset="2"/>
        <a:buChar char="§"/>
        <a:defRPr sz="2400" kern="1200">
          <a:solidFill>
            <a:srgbClr val="002639"/>
          </a:solidFill>
          <a:latin typeface="+mn-lt"/>
          <a:ea typeface="+mn-ea"/>
          <a:cs typeface="+mn-cs"/>
        </a:defRPr>
      </a:lvl2pPr>
      <a:lvl3pPr marL="1143000" indent="-228600" algn="l" defTabSz="914400" rtl="0" eaLnBrk="1" latinLnBrk="0" hangingPunct="1">
        <a:lnSpc>
          <a:spcPct val="90000"/>
        </a:lnSpc>
        <a:spcBef>
          <a:spcPts val="500"/>
        </a:spcBef>
        <a:buClr>
          <a:srgbClr val="01ADDB"/>
        </a:buClr>
        <a:buFont typeface="Wingdings" pitchFamily="2" charset="2"/>
        <a:buChar char="§"/>
        <a:defRPr sz="2000" kern="1200">
          <a:solidFill>
            <a:srgbClr val="002639"/>
          </a:solidFill>
          <a:latin typeface="+mn-lt"/>
          <a:ea typeface="+mn-ea"/>
          <a:cs typeface="+mn-cs"/>
        </a:defRPr>
      </a:lvl3pPr>
      <a:lvl4pPr marL="1600200" indent="-228600" algn="l" defTabSz="914400" rtl="0" eaLnBrk="1" latinLnBrk="0" hangingPunct="1">
        <a:lnSpc>
          <a:spcPct val="90000"/>
        </a:lnSpc>
        <a:spcBef>
          <a:spcPts val="500"/>
        </a:spcBef>
        <a:buClr>
          <a:srgbClr val="01ADDB"/>
        </a:buClr>
        <a:buFont typeface="Wingdings" pitchFamily="2" charset="2"/>
        <a:buChar char="§"/>
        <a:defRPr sz="1800" kern="1200">
          <a:solidFill>
            <a:srgbClr val="002639"/>
          </a:solidFill>
          <a:latin typeface="+mn-lt"/>
          <a:ea typeface="+mn-ea"/>
          <a:cs typeface="+mn-cs"/>
        </a:defRPr>
      </a:lvl4pPr>
      <a:lvl5pPr marL="2057400" indent="-228600" algn="l" defTabSz="914400" rtl="0" eaLnBrk="1" latinLnBrk="0" hangingPunct="1">
        <a:lnSpc>
          <a:spcPct val="90000"/>
        </a:lnSpc>
        <a:spcBef>
          <a:spcPts val="500"/>
        </a:spcBef>
        <a:buClr>
          <a:srgbClr val="01ADDB"/>
        </a:buClr>
        <a:buFont typeface="Wingdings" pitchFamily="2" charset="2"/>
        <a:buChar char="§"/>
        <a:defRPr sz="1800" kern="1200">
          <a:solidFill>
            <a:srgbClr val="00263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3" Type="http://schemas.openxmlformats.org/officeDocument/2006/relationships/hyperlink" Target="https://www.usu.edu/policies/4103/" TargetMode="External"/><Relationship Id="rId2" Type="http://schemas.openxmlformats.org/officeDocument/2006/relationships/notesSlide" Target="../notesSlides/notesSlide2.xml"/><Relationship Id="rId1" Type="http://schemas.openxmlformats.org/officeDocument/2006/relationships/slideLayout" Target="../slideLayouts/slideLayout69.xml"/><Relationship Id="rId6" Type="http://schemas.openxmlformats.org/officeDocument/2006/relationships/hyperlink" Target="https://www.usu.edu/policies/556/" TargetMode="External"/><Relationship Id="rId5" Type="http://schemas.openxmlformats.org/officeDocument/2006/relationships/hyperlink" Target="https://www.usu.edu/policies/551/" TargetMode="External"/><Relationship Id="rId4" Type="http://schemas.openxmlformats.org/officeDocument/2006/relationships/hyperlink" Target="https://www.usu.edu/policies/58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45036B-7FF6-294C-B00D-3445DFBF9C3C}"/>
              </a:ext>
            </a:extLst>
          </p:cNvPr>
          <p:cNvSpPr txBox="1"/>
          <p:nvPr/>
        </p:nvSpPr>
        <p:spPr>
          <a:xfrm>
            <a:off x="6446103" y="4106331"/>
            <a:ext cx="220901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i="1" dirty="0">
                <a:solidFill>
                  <a:schemeClr val="tx2"/>
                </a:solidFill>
                <a:latin typeface="Arial"/>
                <a:cs typeface="Arial"/>
              </a:rPr>
              <a:t>January 27, 2026</a:t>
            </a:r>
            <a:endParaRPr lang="en-US" dirty="0">
              <a:solidFill>
                <a:schemeClr val="tx2"/>
              </a:solidFill>
            </a:endParaRPr>
          </a:p>
        </p:txBody>
      </p:sp>
      <p:sp>
        <p:nvSpPr>
          <p:cNvPr id="3" name="Title 2">
            <a:extLst>
              <a:ext uri="{FF2B5EF4-FFF2-40B4-BE49-F238E27FC236}">
                <a16:creationId xmlns:a16="http://schemas.microsoft.com/office/drawing/2014/main" id="{F25D2876-F705-0E44-ADB9-A173B58649EB}"/>
              </a:ext>
            </a:extLst>
          </p:cNvPr>
          <p:cNvSpPr>
            <a:spLocks noGrp="1"/>
          </p:cNvSpPr>
          <p:nvPr>
            <p:ph type="title"/>
          </p:nvPr>
        </p:nvSpPr>
        <p:spPr>
          <a:xfrm>
            <a:off x="460374" y="805496"/>
            <a:ext cx="8397875" cy="2641756"/>
          </a:xfrm>
        </p:spPr>
        <p:txBody>
          <a:bodyPr/>
          <a:lstStyle/>
          <a:p>
            <a:r>
              <a:rPr lang="en-US" dirty="0"/>
              <a:t>IRB Member Training:</a:t>
            </a:r>
            <a:br>
              <a:rPr lang="en-US" dirty="0"/>
            </a:br>
            <a:r>
              <a:rPr lang="en-US" dirty="0"/>
              <a:t>Privacy vs. Confidentiality</a:t>
            </a:r>
          </a:p>
        </p:txBody>
      </p:sp>
    </p:spTree>
    <p:extLst>
      <p:ext uri="{BB962C8B-B14F-4D97-AF65-F5344CB8AC3E}">
        <p14:creationId xmlns:p14="http://schemas.microsoft.com/office/powerpoint/2010/main" val="207332699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56121B85-3267-C746-9CB9-BBD754627ED9}"/>
              </a:ext>
            </a:extLst>
          </p:cNvPr>
          <p:cNvSpPr>
            <a:spLocks noGrp="1"/>
          </p:cNvSpPr>
          <p:nvPr>
            <p:ph type="title"/>
          </p:nvPr>
        </p:nvSpPr>
        <p:spPr>
          <a:xfrm>
            <a:off x="754995" y="11254"/>
            <a:ext cx="7631723" cy="1229150"/>
          </a:xfrm>
        </p:spPr>
        <p:txBody>
          <a:bodyPr vert="horz" lIns="91440" tIns="45720" rIns="91440" bIns="45720" rtlCol="0" anchor="ctr">
            <a:normAutofit/>
          </a:bodyPr>
          <a:lstStyle/>
          <a:p>
            <a:pPr algn="ctr"/>
            <a:r>
              <a:rPr lang="en-US" sz="2800" dirty="0">
                <a:solidFill>
                  <a:schemeClr val="tx1"/>
                </a:solidFill>
                <a:latin typeface="+mj-lt"/>
                <a:ea typeface="+mj-ea"/>
                <a:cs typeface="+mj-cs"/>
              </a:rPr>
              <a:t>Why does the IRB care about Privacy and Confidentiality?</a:t>
            </a:r>
            <a:endParaRPr lang="en-US" sz="1700"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31045C25-9938-3CCA-FAFA-35D01CFEDC37}"/>
              </a:ext>
            </a:extLst>
          </p:cNvPr>
          <p:cNvSpPr txBox="1"/>
          <p:nvPr/>
        </p:nvSpPr>
        <p:spPr>
          <a:xfrm>
            <a:off x="628309" y="1160917"/>
            <a:ext cx="8142136" cy="3724096"/>
          </a:xfrm>
          <a:prstGeom prst="rect">
            <a:avLst/>
          </a:prstGeom>
          <a:noFill/>
        </p:spPr>
        <p:txBody>
          <a:bodyPr wrap="square" rtlCol="0">
            <a:spAutoFit/>
          </a:bodyPr>
          <a:lstStyle/>
          <a:p>
            <a:r>
              <a:rPr lang="en-US" sz="2000" b="1" dirty="0"/>
              <a:t>Belmont Principles</a:t>
            </a:r>
          </a:p>
          <a:p>
            <a:r>
              <a:rPr lang="en-US" sz="2000" i="1" dirty="0"/>
              <a:t>Applications of the principle of Beneficence:</a:t>
            </a:r>
          </a:p>
          <a:p>
            <a:r>
              <a:rPr lang="en-US" sz="2000" dirty="0"/>
              <a:t>This principle requires researchers to maximize potential benefits and minimize possible risks to participants. As part of this obligation, researchers must implement appropriate privacy and confidentiality protections to reduce the likelihood of harm.</a:t>
            </a:r>
          </a:p>
          <a:p>
            <a:endParaRPr lang="en-US" sz="2000" b="1" dirty="0"/>
          </a:p>
          <a:p>
            <a:r>
              <a:rPr lang="en-US" sz="2000" b="1" dirty="0"/>
              <a:t>45 C.F.R.  46 (The Common Rule)</a:t>
            </a:r>
          </a:p>
          <a:p>
            <a:r>
              <a:rPr lang="en-US" sz="2000" dirty="0"/>
              <a:t>Section 111: In order to approve research covered by this policy the IRB shall determine that all of the following requirements are satisfied:</a:t>
            </a:r>
          </a:p>
          <a:p>
            <a:r>
              <a:rPr lang="en-US" dirty="0"/>
              <a:t>	(7) When appropriate, there are </a:t>
            </a:r>
            <a:r>
              <a:rPr lang="en-US" dirty="0">
                <a:solidFill>
                  <a:schemeClr val="accent5">
                    <a:lumMod val="75000"/>
                  </a:schemeClr>
                </a:solidFill>
              </a:rPr>
              <a:t>adequate provisions to protect the </a:t>
            </a:r>
            <a:r>
              <a:rPr lang="en-US" u="sng" dirty="0">
                <a:solidFill>
                  <a:schemeClr val="accent5">
                    <a:lumMod val="75000"/>
                  </a:schemeClr>
                </a:solidFill>
              </a:rPr>
              <a:t>privacy</a:t>
            </a:r>
            <a:r>
              <a:rPr lang="en-US" dirty="0">
                <a:solidFill>
                  <a:schemeClr val="accent5">
                    <a:lumMod val="75000"/>
                  </a:schemeClr>
                </a:solidFill>
              </a:rPr>
              <a:t> </a:t>
            </a:r>
            <a:r>
              <a:rPr lang="en-US" dirty="0"/>
              <a:t>	</a:t>
            </a:r>
            <a:r>
              <a:rPr lang="en-US" dirty="0">
                <a:solidFill>
                  <a:schemeClr val="accent5">
                    <a:lumMod val="75000"/>
                  </a:schemeClr>
                </a:solidFill>
              </a:rPr>
              <a:t>of subjects </a:t>
            </a:r>
            <a:r>
              <a:rPr lang="en-US" dirty="0"/>
              <a:t>and to </a:t>
            </a:r>
            <a:r>
              <a:rPr lang="en-US" dirty="0">
                <a:solidFill>
                  <a:schemeClr val="accent5">
                    <a:lumMod val="75000"/>
                  </a:schemeClr>
                </a:solidFill>
              </a:rPr>
              <a:t>maintain the </a:t>
            </a:r>
            <a:r>
              <a:rPr lang="en-US" u="sng" dirty="0">
                <a:solidFill>
                  <a:schemeClr val="accent5">
                    <a:lumMod val="75000"/>
                  </a:schemeClr>
                </a:solidFill>
              </a:rPr>
              <a:t>confidentiality</a:t>
            </a:r>
            <a:r>
              <a:rPr lang="en-US" dirty="0">
                <a:solidFill>
                  <a:schemeClr val="accent5">
                    <a:lumMod val="75000"/>
                  </a:schemeClr>
                </a:solidFill>
              </a:rPr>
              <a:t> of data</a:t>
            </a:r>
            <a:r>
              <a:rPr lang="en-US" dirty="0"/>
              <a:t>.</a:t>
            </a:r>
          </a:p>
        </p:txBody>
      </p:sp>
    </p:spTree>
    <p:extLst>
      <p:ext uri="{BB962C8B-B14F-4D97-AF65-F5344CB8AC3E}">
        <p14:creationId xmlns:p14="http://schemas.microsoft.com/office/powerpoint/2010/main" val="11005491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56121B85-3267-C746-9CB9-BBD754627ED9}"/>
              </a:ext>
            </a:extLst>
          </p:cNvPr>
          <p:cNvSpPr>
            <a:spLocks noGrp="1"/>
          </p:cNvSpPr>
          <p:nvPr>
            <p:ph type="title"/>
          </p:nvPr>
        </p:nvSpPr>
        <p:spPr>
          <a:xfrm>
            <a:off x="754995" y="11254"/>
            <a:ext cx="7631723" cy="1229150"/>
          </a:xfrm>
        </p:spPr>
        <p:txBody>
          <a:bodyPr vert="horz" lIns="91440" tIns="45720" rIns="91440" bIns="45720" rtlCol="0" anchor="ctr">
            <a:normAutofit/>
          </a:bodyPr>
          <a:lstStyle/>
          <a:p>
            <a:pPr algn="ctr"/>
            <a:r>
              <a:rPr lang="en-US" sz="2800" dirty="0">
                <a:solidFill>
                  <a:schemeClr val="tx1"/>
                </a:solidFill>
                <a:latin typeface="+mj-lt"/>
                <a:ea typeface="+mj-ea"/>
                <a:cs typeface="+mj-cs"/>
              </a:rPr>
              <a:t>Why does the IRB care about Privacy and Confidentiality?</a:t>
            </a:r>
            <a:endParaRPr lang="en-US" sz="1700"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31045C25-9938-3CCA-FAFA-35D01CFEDC37}"/>
              </a:ext>
            </a:extLst>
          </p:cNvPr>
          <p:cNvSpPr txBox="1"/>
          <p:nvPr/>
        </p:nvSpPr>
        <p:spPr>
          <a:xfrm>
            <a:off x="619165" y="1025868"/>
            <a:ext cx="8142136" cy="4739759"/>
          </a:xfrm>
          <a:prstGeom prst="rect">
            <a:avLst/>
          </a:prstGeom>
          <a:noFill/>
        </p:spPr>
        <p:txBody>
          <a:bodyPr wrap="square" rtlCol="0">
            <a:spAutoFit/>
          </a:bodyPr>
          <a:lstStyle/>
          <a:p>
            <a:r>
              <a:rPr lang="en-US" sz="2000" b="1" dirty="0">
                <a:hlinkClick r:id="rId3"/>
              </a:rPr>
              <a:t>USU Policy 4103 </a:t>
            </a:r>
            <a:r>
              <a:rPr lang="en-US" sz="2000" b="1" dirty="0"/>
              <a:t>(formerly 584)</a:t>
            </a:r>
          </a:p>
          <a:p>
            <a:r>
              <a:rPr lang="en-US" sz="2000" dirty="0"/>
              <a:t>Echoes the Belmont Principles, and specifically also details an Informed Consent process where risks and benefits of research are clearly articulated to participants.</a:t>
            </a:r>
          </a:p>
          <a:p>
            <a:r>
              <a:rPr lang="en-US" sz="2000" b="1" dirty="0"/>
              <a:t>	</a:t>
            </a:r>
            <a:r>
              <a:rPr lang="en-US" b="1" dirty="0"/>
              <a:t>2.2.5 Informed Consent</a:t>
            </a:r>
          </a:p>
          <a:p>
            <a:r>
              <a:rPr lang="en-US" dirty="0"/>
              <a:t>	All participants will first be given the opportunity to receive complete 	information about the research and its risks (including potential for loss of 	confidentiality), procedures, and benefits before freely giving their 	consent to participate.</a:t>
            </a:r>
          </a:p>
          <a:p>
            <a:endParaRPr lang="en-US" dirty="0"/>
          </a:p>
          <a:p>
            <a:r>
              <a:rPr lang="en-US" b="1" dirty="0"/>
              <a:t>USU Policies on Data Management</a:t>
            </a:r>
          </a:p>
          <a:p>
            <a:r>
              <a:rPr lang="en-US" dirty="0">
                <a:hlinkClick r:id="rId4" tooltip="https://www.usu.edu/policies/588/"/>
              </a:rPr>
              <a:t>4107: Research Data</a:t>
            </a:r>
            <a:r>
              <a:rPr lang="en-US" dirty="0"/>
              <a:t> [https://</a:t>
            </a:r>
            <a:r>
              <a:rPr lang="en-US" dirty="0" err="1"/>
              <a:t>www.usu.edu</a:t>
            </a:r>
            <a:r>
              <a:rPr lang="en-US" dirty="0"/>
              <a:t>/policies/4107/]</a:t>
            </a:r>
          </a:p>
          <a:p>
            <a:r>
              <a:rPr lang="en-US" dirty="0">
                <a:hlinkClick r:id="rId5" tooltip="https://www.usu.edu/policies/551/"/>
              </a:rPr>
              <a:t>5200: Information Security</a:t>
            </a:r>
            <a:r>
              <a:rPr lang="en-US" dirty="0"/>
              <a:t> [https://</a:t>
            </a:r>
            <a:r>
              <a:rPr lang="en-US" dirty="0" err="1"/>
              <a:t>www.usu.edu</a:t>
            </a:r>
            <a:r>
              <a:rPr lang="en-US" dirty="0"/>
              <a:t>/policies/5200/]</a:t>
            </a:r>
          </a:p>
          <a:p>
            <a:r>
              <a:rPr lang="en-US" dirty="0">
                <a:hlinkClick r:id="rId6" tooltip="https://www.usu.edu/policies/556/"/>
              </a:rPr>
              <a:t>3106: Information Privacy</a:t>
            </a:r>
            <a:r>
              <a:rPr lang="en-US" dirty="0"/>
              <a:t> [https://</a:t>
            </a:r>
            <a:r>
              <a:rPr lang="en-US" dirty="0" err="1"/>
              <a:t>www.usu.edu</a:t>
            </a:r>
            <a:r>
              <a:rPr lang="en-US" dirty="0"/>
              <a:t>/policies/3016/]</a:t>
            </a:r>
          </a:p>
          <a:p>
            <a:r>
              <a:rPr lang="en-US" sz="2000" b="1" dirty="0"/>
              <a:t> </a:t>
            </a:r>
          </a:p>
          <a:p>
            <a:endParaRPr lang="en-US" sz="2000" b="1" dirty="0"/>
          </a:p>
        </p:txBody>
      </p:sp>
    </p:spTree>
    <p:extLst>
      <p:ext uri="{BB962C8B-B14F-4D97-AF65-F5344CB8AC3E}">
        <p14:creationId xmlns:p14="http://schemas.microsoft.com/office/powerpoint/2010/main" val="42532271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5B38122-3A1B-A647-92DB-D57374940BE3}"/>
              </a:ext>
            </a:extLst>
          </p:cNvPr>
          <p:cNvSpPr>
            <a:spLocks noGrp="1"/>
          </p:cNvSpPr>
          <p:nvPr>
            <p:ph type="body" sz="quarter" idx="11"/>
          </p:nvPr>
        </p:nvSpPr>
        <p:spPr>
          <a:xfrm>
            <a:off x="447923" y="2869593"/>
            <a:ext cx="8197114" cy="2154803"/>
          </a:xfrm>
        </p:spPr>
        <p:txBody>
          <a:bodyPr numCol="1">
            <a:normAutofit/>
          </a:bodyPr>
          <a:lstStyle/>
          <a:p>
            <a:r>
              <a:rPr lang="en-US" dirty="0"/>
              <a:t>Privacy: Field in “Study Procedures”</a:t>
            </a:r>
          </a:p>
          <a:p>
            <a:r>
              <a:rPr lang="en-US" dirty="0"/>
              <a:t>Confidentiality: Entire section of the protocol with multiple fields </a:t>
            </a:r>
          </a:p>
          <a:p>
            <a:r>
              <a:rPr lang="en-US" dirty="0"/>
              <a:t>Okay…so if there is specific guidance in Kuali, why are we talking about this??</a:t>
            </a:r>
          </a:p>
        </p:txBody>
      </p:sp>
      <p:sp>
        <p:nvSpPr>
          <p:cNvPr id="2" name="Title 1">
            <a:extLst>
              <a:ext uri="{FF2B5EF4-FFF2-40B4-BE49-F238E27FC236}">
                <a16:creationId xmlns:a16="http://schemas.microsoft.com/office/drawing/2014/main" id="{CE577E9D-96A1-4D45-943F-6E88B864F502}"/>
              </a:ext>
            </a:extLst>
          </p:cNvPr>
          <p:cNvSpPr>
            <a:spLocks noGrp="1"/>
          </p:cNvSpPr>
          <p:nvPr>
            <p:ph type="title"/>
          </p:nvPr>
        </p:nvSpPr>
        <p:spPr>
          <a:xfrm>
            <a:off x="447923" y="360208"/>
            <a:ext cx="8197114" cy="1468592"/>
          </a:xfrm>
        </p:spPr>
        <p:txBody>
          <a:bodyPr/>
          <a:lstStyle/>
          <a:p>
            <a:r>
              <a:rPr lang="en-US" dirty="0"/>
              <a:t>What does this mean for USU IRB Members performing protocol reviews?</a:t>
            </a:r>
          </a:p>
        </p:txBody>
      </p:sp>
      <p:sp>
        <p:nvSpPr>
          <p:cNvPr id="4" name="Text Placeholder 2">
            <a:extLst>
              <a:ext uri="{FF2B5EF4-FFF2-40B4-BE49-F238E27FC236}">
                <a16:creationId xmlns:a16="http://schemas.microsoft.com/office/drawing/2014/main" id="{601A0E92-25DF-7DDD-4C14-AF1B9420DBD9}"/>
              </a:ext>
            </a:extLst>
          </p:cNvPr>
          <p:cNvSpPr txBox="1">
            <a:spLocks/>
          </p:cNvSpPr>
          <p:nvPr/>
        </p:nvSpPr>
        <p:spPr>
          <a:xfrm>
            <a:off x="447923" y="1993788"/>
            <a:ext cx="8197114" cy="877792"/>
          </a:xfrm>
          <a:prstGeom prst="rect">
            <a:avLst/>
          </a:prstGeom>
        </p:spPr>
        <p:txBody>
          <a:bodyPr vert="horz" lIns="91440" tIns="45720" rIns="91440" bIns="45720" numCol="1" rtlCol="0">
            <a:normAutofit/>
          </a:bodyPr>
          <a:lstStyle>
            <a:lvl1pPr marL="342900" indent="-342900" algn="l" defTabSz="457200" rtl="0" eaLnBrk="1" latinLnBrk="0" hangingPunct="1">
              <a:spcBef>
                <a:spcPct val="20000"/>
              </a:spcBef>
              <a:buClr>
                <a:srgbClr val="01ADDB"/>
              </a:buClr>
              <a:buFont typeface="Wingdings" pitchFamily="2" charset="2"/>
              <a:buChar char="§"/>
              <a:defRPr sz="2400" b="0" i="0" kern="1200" baseline="0">
                <a:solidFill>
                  <a:schemeClr val="tx2"/>
                </a:solidFill>
                <a:latin typeface="Arial" panose="020B0604020202020204" pitchFamily="34" charset="0"/>
                <a:ea typeface="Open Sans" charset="0"/>
                <a:cs typeface="Arial" panose="020B0604020202020204" pitchFamily="34" charset="0"/>
              </a:defRPr>
            </a:lvl1pPr>
            <a:lvl2pPr marL="742950" indent="-285750" algn="l" defTabSz="457200" rtl="0" eaLnBrk="1" latinLnBrk="0" hangingPunct="1">
              <a:spcBef>
                <a:spcPct val="20000"/>
              </a:spcBef>
              <a:buClr>
                <a:srgbClr val="01ADDB"/>
              </a:buClr>
              <a:buFont typeface="Wingdings" pitchFamily="2" charset="2"/>
              <a:buChar char="§"/>
              <a:defRPr sz="2000" b="0" i="0" kern="1200" baseline="0">
                <a:solidFill>
                  <a:schemeClr val="tx2"/>
                </a:solidFill>
                <a:latin typeface="Arial" panose="020B0604020202020204" pitchFamily="34" charset="0"/>
                <a:ea typeface="Open Sans" charset="0"/>
                <a:cs typeface="Arial" panose="020B0604020202020204" pitchFamily="34" charset="0"/>
              </a:defRPr>
            </a:lvl2pPr>
            <a:lvl3pPr marL="1143000" indent="-228600" algn="l" defTabSz="457200" rtl="0" eaLnBrk="1" latinLnBrk="0" hangingPunct="1">
              <a:spcBef>
                <a:spcPct val="20000"/>
              </a:spcBef>
              <a:buClr>
                <a:srgbClr val="01ADDB"/>
              </a:buClr>
              <a:buSzPct val="100000"/>
              <a:buFont typeface="Wingdings" pitchFamily="2" charset="2"/>
              <a:buChar char="§"/>
              <a:defRPr sz="1800" b="0" i="0" kern="1200" baseline="0">
                <a:solidFill>
                  <a:schemeClr val="tx2"/>
                </a:solidFill>
                <a:latin typeface="Arial" panose="020B0604020202020204" pitchFamily="34" charset="0"/>
                <a:ea typeface="Open Sans" charset="0"/>
                <a:cs typeface="Arial" panose="020B0604020202020204" pitchFamily="34" charset="0"/>
              </a:defRPr>
            </a:lvl3pPr>
            <a:lvl4pPr marL="1600200" indent="-228600" algn="l" defTabSz="457200" rtl="0" eaLnBrk="1" latinLnBrk="0" hangingPunct="1">
              <a:spcBef>
                <a:spcPct val="20000"/>
              </a:spcBef>
              <a:buClr>
                <a:srgbClr val="01ADDB"/>
              </a:buClr>
              <a:buFont typeface="Wingdings" pitchFamily="2" charset="2"/>
              <a:buChar char="§"/>
              <a:defRPr sz="1600" b="0" i="0" kern="1200" baseline="0">
                <a:solidFill>
                  <a:schemeClr val="tx2"/>
                </a:solidFill>
                <a:latin typeface="Arial" panose="020B0604020202020204" pitchFamily="34" charset="0"/>
                <a:ea typeface="Open Sans" charset="0"/>
                <a:cs typeface="Arial" panose="020B0604020202020204" pitchFamily="34" charset="0"/>
              </a:defRPr>
            </a:lvl4pPr>
            <a:lvl5pPr marL="2057400" indent="-228600" algn="l" defTabSz="457200" rtl="0" eaLnBrk="1" latinLnBrk="0" hangingPunct="1">
              <a:spcBef>
                <a:spcPct val="20000"/>
              </a:spcBef>
              <a:buClr>
                <a:srgbClr val="01ADDB"/>
              </a:buClr>
              <a:buFont typeface="Wingdings" pitchFamily="2" charset="2"/>
              <a:buChar char="§"/>
              <a:defRPr sz="1400" b="0" i="0" kern="1200" baseline="0">
                <a:solidFill>
                  <a:schemeClr val="tx2"/>
                </a:solidFill>
                <a:latin typeface="Arial" panose="020B0604020202020204" pitchFamily="34" charset="0"/>
                <a:ea typeface="Open Sans"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There are sections in the protocol that ask specifically about privacy and confidentiality measures:</a:t>
            </a:r>
          </a:p>
        </p:txBody>
      </p:sp>
    </p:spTree>
    <p:extLst>
      <p:ext uri="{BB962C8B-B14F-4D97-AF65-F5344CB8AC3E}">
        <p14:creationId xmlns:p14="http://schemas.microsoft.com/office/powerpoint/2010/main" val="22941298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7E9D-96A1-4D45-943F-6E88B864F502}"/>
              </a:ext>
            </a:extLst>
          </p:cNvPr>
          <p:cNvSpPr>
            <a:spLocks noGrp="1"/>
          </p:cNvSpPr>
          <p:nvPr>
            <p:ph type="title"/>
          </p:nvPr>
        </p:nvSpPr>
        <p:spPr>
          <a:xfrm>
            <a:off x="447923" y="360208"/>
            <a:ext cx="8197114" cy="1468592"/>
          </a:xfrm>
        </p:spPr>
        <p:txBody>
          <a:bodyPr/>
          <a:lstStyle/>
          <a:p>
            <a:r>
              <a:rPr lang="en-US" dirty="0"/>
              <a:t>Researchers (including IRB members!) Frequently Confuse Privacy and Confidentiality</a:t>
            </a:r>
          </a:p>
        </p:txBody>
      </p:sp>
      <p:sp>
        <p:nvSpPr>
          <p:cNvPr id="6" name="Text Placeholder 2">
            <a:extLst>
              <a:ext uri="{FF2B5EF4-FFF2-40B4-BE49-F238E27FC236}">
                <a16:creationId xmlns:a16="http://schemas.microsoft.com/office/drawing/2014/main" id="{C16213D5-629C-9A31-FFAE-D7E13FE3A0A3}"/>
              </a:ext>
            </a:extLst>
          </p:cNvPr>
          <p:cNvSpPr>
            <a:spLocks noGrp="1"/>
          </p:cNvSpPr>
          <p:nvPr>
            <p:ph type="body" sz="quarter" idx="11"/>
          </p:nvPr>
        </p:nvSpPr>
        <p:spPr>
          <a:xfrm>
            <a:off x="447923" y="1936186"/>
            <a:ext cx="8197114" cy="2526086"/>
          </a:xfrm>
        </p:spPr>
        <p:txBody>
          <a:bodyPr numCol="1">
            <a:normAutofit/>
          </a:bodyPr>
          <a:lstStyle/>
          <a:p>
            <a:r>
              <a:rPr lang="en-US" dirty="0">
                <a:solidFill>
                  <a:schemeClr val="accent5">
                    <a:lumMod val="75000"/>
                  </a:schemeClr>
                </a:solidFill>
              </a:rPr>
              <a:t>Privacy</a:t>
            </a:r>
            <a:r>
              <a:rPr lang="en-US" dirty="0"/>
              <a:t>: </a:t>
            </a:r>
            <a:r>
              <a:rPr lang="en-US" i="1" dirty="0"/>
              <a:t>The</a:t>
            </a:r>
            <a:r>
              <a:rPr lang="en-US" dirty="0"/>
              <a:t> </a:t>
            </a:r>
            <a:r>
              <a:rPr lang="en-US" i="1" dirty="0"/>
              <a:t>extent to which participants have control over what they share, with whom they share it, and in what kinds of spaces</a:t>
            </a:r>
            <a:endParaRPr lang="en-US" dirty="0"/>
          </a:p>
          <a:p>
            <a:r>
              <a:rPr lang="en-US" dirty="0">
                <a:solidFill>
                  <a:schemeClr val="accent5">
                    <a:lumMod val="75000"/>
                  </a:schemeClr>
                </a:solidFill>
              </a:rPr>
              <a:t>Confidentiality</a:t>
            </a:r>
            <a:r>
              <a:rPr lang="en-US" dirty="0"/>
              <a:t>: </a:t>
            </a:r>
            <a:r>
              <a:rPr lang="en-US" i="1" dirty="0"/>
              <a:t>Measures taken to protect participant data both during and after data collection </a:t>
            </a:r>
            <a:r>
              <a:rPr lang="en-US" dirty="0"/>
              <a:t>(primarily related to data storage).</a:t>
            </a:r>
          </a:p>
        </p:txBody>
      </p:sp>
    </p:spTree>
    <p:extLst>
      <p:ext uri="{BB962C8B-B14F-4D97-AF65-F5344CB8AC3E}">
        <p14:creationId xmlns:p14="http://schemas.microsoft.com/office/powerpoint/2010/main" val="32388772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9B77F3-E28A-A842-AEE8-644AC730932C}"/>
              </a:ext>
            </a:extLst>
          </p:cNvPr>
          <p:cNvSpPr>
            <a:spLocks noGrp="1"/>
          </p:cNvSpPr>
          <p:nvPr>
            <p:ph type="title"/>
          </p:nvPr>
        </p:nvSpPr>
        <p:spPr/>
        <p:txBody>
          <a:bodyPr/>
          <a:lstStyle/>
          <a:p>
            <a:r>
              <a:rPr lang="en-US" dirty="0"/>
              <a:t>Perhaps a simpler formula…</a:t>
            </a:r>
          </a:p>
        </p:txBody>
      </p:sp>
      <p:sp>
        <p:nvSpPr>
          <p:cNvPr id="9" name="Text Placeholder 2">
            <a:extLst>
              <a:ext uri="{FF2B5EF4-FFF2-40B4-BE49-F238E27FC236}">
                <a16:creationId xmlns:a16="http://schemas.microsoft.com/office/drawing/2014/main" id="{2C07BE08-EEC1-1CF3-2BD3-C261B393935B}"/>
              </a:ext>
            </a:extLst>
          </p:cNvPr>
          <p:cNvSpPr txBox="1">
            <a:spLocks/>
          </p:cNvSpPr>
          <p:nvPr/>
        </p:nvSpPr>
        <p:spPr>
          <a:xfrm>
            <a:off x="447923" y="1347013"/>
            <a:ext cx="8197114" cy="3249442"/>
          </a:xfrm>
          <a:prstGeom prst="rect">
            <a:avLst/>
          </a:prstGeom>
        </p:spPr>
        <p:txBody>
          <a:bodyPr/>
          <a:lstStyle>
            <a:lvl1pPr marL="228600" indent="-228600" algn="l" defTabSz="914400" rtl="0" eaLnBrk="1" latinLnBrk="0" hangingPunct="1">
              <a:lnSpc>
                <a:spcPct val="90000"/>
              </a:lnSpc>
              <a:spcBef>
                <a:spcPts val="1000"/>
              </a:spcBef>
              <a:buClr>
                <a:srgbClr val="01ADDB"/>
              </a:buClr>
              <a:buFont typeface="Wingdings" pitchFamily="2" charset="2"/>
              <a:buChar char="§"/>
              <a:defRPr sz="2800" kern="1200">
                <a:solidFill>
                  <a:srgbClr val="002639"/>
                </a:solidFill>
                <a:latin typeface="+mn-lt"/>
                <a:ea typeface="+mn-ea"/>
                <a:cs typeface="+mn-cs"/>
              </a:defRPr>
            </a:lvl1pPr>
            <a:lvl2pPr marL="685800" indent="-228600" algn="l" defTabSz="914400" rtl="0" eaLnBrk="1" latinLnBrk="0" hangingPunct="1">
              <a:lnSpc>
                <a:spcPct val="90000"/>
              </a:lnSpc>
              <a:spcBef>
                <a:spcPts val="500"/>
              </a:spcBef>
              <a:buClr>
                <a:srgbClr val="01ADDB"/>
              </a:buClr>
              <a:buFont typeface="Wingdings" pitchFamily="2" charset="2"/>
              <a:buChar char="§"/>
              <a:defRPr sz="2400" kern="1200">
                <a:solidFill>
                  <a:srgbClr val="002639"/>
                </a:solidFill>
                <a:latin typeface="+mn-lt"/>
                <a:ea typeface="+mn-ea"/>
                <a:cs typeface="+mn-cs"/>
              </a:defRPr>
            </a:lvl2pPr>
            <a:lvl3pPr marL="1143000" indent="-228600" algn="l" defTabSz="914400" rtl="0" eaLnBrk="1" latinLnBrk="0" hangingPunct="1">
              <a:lnSpc>
                <a:spcPct val="90000"/>
              </a:lnSpc>
              <a:spcBef>
                <a:spcPts val="500"/>
              </a:spcBef>
              <a:buClr>
                <a:srgbClr val="01ADDB"/>
              </a:buClr>
              <a:buFont typeface="Wingdings" pitchFamily="2" charset="2"/>
              <a:buChar char="§"/>
              <a:defRPr sz="2000" kern="1200">
                <a:solidFill>
                  <a:srgbClr val="002639"/>
                </a:solidFill>
                <a:latin typeface="+mn-lt"/>
                <a:ea typeface="+mn-ea"/>
                <a:cs typeface="+mn-cs"/>
              </a:defRPr>
            </a:lvl3pPr>
            <a:lvl4pPr marL="1600200" indent="-228600" algn="l" defTabSz="914400" rtl="0" eaLnBrk="1" latinLnBrk="0" hangingPunct="1">
              <a:lnSpc>
                <a:spcPct val="90000"/>
              </a:lnSpc>
              <a:spcBef>
                <a:spcPts val="500"/>
              </a:spcBef>
              <a:buClr>
                <a:srgbClr val="01ADDB"/>
              </a:buClr>
              <a:buFont typeface="Wingdings" pitchFamily="2" charset="2"/>
              <a:buChar char="§"/>
              <a:defRPr sz="1800" kern="1200">
                <a:solidFill>
                  <a:srgbClr val="002639"/>
                </a:solidFill>
                <a:latin typeface="+mn-lt"/>
                <a:ea typeface="+mn-ea"/>
                <a:cs typeface="+mn-cs"/>
              </a:defRPr>
            </a:lvl4pPr>
            <a:lvl5pPr marL="2057400" indent="-228600" algn="l" defTabSz="914400" rtl="0" eaLnBrk="1" latinLnBrk="0" hangingPunct="1">
              <a:lnSpc>
                <a:spcPct val="90000"/>
              </a:lnSpc>
              <a:spcBef>
                <a:spcPts val="500"/>
              </a:spcBef>
              <a:buClr>
                <a:srgbClr val="01ADDB"/>
              </a:buClr>
              <a:buFont typeface="Wingdings" pitchFamily="2" charset="2"/>
              <a:buChar char="§"/>
              <a:defRPr sz="1800" kern="1200">
                <a:solidFill>
                  <a:srgbClr val="00263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u="sng" dirty="0"/>
              <a:t>Privacy</a:t>
            </a:r>
            <a:r>
              <a:rPr lang="en-US" sz="2400" dirty="0"/>
              <a:t>—is about </a:t>
            </a:r>
            <a:r>
              <a:rPr lang="en-US" sz="2400" b="1" u="sng" dirty="0"/>
              <a:t>p</a:t>
            </a:r>
            <a:r>
              <a:rPr lang="en-US" sz="2400" dirty="0"/>
              <a:t>eople (during data collection)</a:t>
            </a:r>
          </a:p>
          <a:p>
            <a:r>
              <a:rPr lang="en-US" sz="2400" b="1" u="sng" dirty="0"/>
              <a:t>Confidentiality </a:t>
            </a:r>
            <a:r>
              <a:rPr lang="en-US" sz="2400" dirty="0"/>
              <a:t>is about </a:t>
            </a:r>
            <a:r>
              <a:rPr lang="en-US" sz="2400" b="1" u="sng" dirty="0"/>
              <a:t>c</a:t>
            </a:r>
            <a:r>
              <a:rPr lang="en-US" sz="2400" dirty="0"/>
              <a:t>ollected data (handling during and after data collection)</a:t>
            </a:r>
            <a:endParaRPr lang="en-US" sz="2000" dirty="0"/>
          </a:p>
          <a:p>
            <a:pPr marL="0" indent="0">
              <a:buNone/>
            </a:pPr>
            <a:endParaRPr lang="en-US" sz="2400" dirty="0"/>
          </a:p>
        </p:txBody>
      </p:sp>
    </p:spTree>
    <p:extLst>
      <p:ext uri="{BB962C8B-B14F-4D97-AF65-F5344CB8AC3E}">
        <p14:creationId xmlns:p14="http://schemas.microsoft.com/office/powerpoint/2010/main" val="22222128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73B91B-91E0-9192-E391-1361020005F9}"/>
              </a:ext>
            </a:extLst>
          </p:cNvPr>
          <p:cNvSpPr>
            <a:spLocks noGrp="1"/>
          </p:cNvSpPr>
          <p:nvPr>
            <p:ph type="title"/>
          </p:nvPr>
        </p:nvSpPr>
        <p:spPr>
          <a:xfrm>
            <a:off x="1011648" y="1955718"/>
            <a:ext cx="6057358" cy="616032"/>
          </a:xfrm>
        </p:spPr>
        <p:txBody>
          <a:bodyPr/>
          <a:lstStyle/>
          <a:p>
            <a:r>
              <a:rPr lang="en-US" dirty="0"/>
              <a:t>Scenario Practice!</a:t>
            </a:r>
          </a:p>
        </p:txBody>
      </p:sp>
      <p:sp>
        <p:nvSpPr>
          <p:cNvPr id="6" name="TextBox 5">
            <a:extLst>
              <a:ext uri="{FF2B5EF4-FFF2-40B4-BE49-F238E27FC236}">
                <a16:creationId xmlns:a16="http://schemas.microsoft.com/office/drawing/2014/main" id="{224B5D7D-43F0-E0F0-4C67-B927A34E8B0B}"/>
              </a:ext>
            </a:extLst>
          </p:cNvPr>
          <p:cNvSpPr txBox="1"/>
          <p:nvPr/>
        </p:nvSpPr>
        <p:spPr>
          <a:xfrm>
            <a:off x="1754327" y="2571750"/>
            <a:ext cx="4572000" cy="630942"/>
          </a:xfrm>
          <a:prstGeom prst="rect">
            <a:avLst/>
          </a:prstGeom>
          <a:noFill/>
        </p:spPr>
        <p:txBody>
          <a:bodyPr wrap="square">
            <a:spAutoFit/>
          </a:bodyPr>
          <a:lstStyle/>
          <a:p>
            <a:pPr algn="ctr"/>
            <a:r>
              <a:rPr lang="en-US" sz="3500" b="1" dirty="0"/>
              <a:t>Quiz Time!</a:t>
            </a:r>
          </a:p>
        </p:txBody>
      </p:sp>
    </p:spTree>
    <p:extLst>
      <p:ext uri="{BB962C8B-B14F-4D97-AF65-F5344CB8AC3E}">
        <p14:creationId xmlns:p14="http://schemas.microsoft.com/office/powerpoint/2010/main" val="14416272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9B77F3-E28A-A842-AEE8-644AC730932C}"/>
              </a:ext>
            </a:extLst>
          </p:cNvPr>
          <p:cNvSpPr>
            <a:spLocks noGrp="1"/>
          </p:cNvSpPr>
          <p:nvPr>
            <p:ph type="title"/>
          </p:nvPr>
        </p:nvSpPr>
        <p:spPr>
          <a:xfrm>
            <a:off x="389497" y="0"/>
            <a:ext cx="8197114" cy="993775"/>
          </a:xfrm>
        </p:spPr>
        <p:txBody>
          <a:bodyPr/>
          <a:lstStyle/>
          <a:p>
            <a:r>
              <a:rPr lang="en-US" dirty="0"/>
              <a:t>Privacy, or Confidentiality?</a:t>
            </a:r>
          </a:p>
        </p:txBody>
      </p:sp>
      <p:sp>
        <p:nvSpPr>
          <p:cNvPr id="2" name="Chart Placeholder 1">
            <a:extLst>
              <a:ext uri="{FF2B5EF4-FFF2-40B4-BE49-F238E27FC236}">
                <a16:creationId xmlns:a16="http://schemas.microsoft.com/office/drawing/2014/main" id="{85CDAB1E-8532-D107-B81E-908B182F6367}"/>
              </a:ext>
            </a:extLst>
          </p:cNvPr>
          <p:cNvSpPr>
            <a:spLocks noGrp="1"/>
          </p:cNvSpPr>
          <p:nvPr>
            <p:ph type="chart" sz="quarter" idx="12"/>
          </p:nvPr>
        </p:nvSpPr>
        <p:spPr>
          <a:xfrm>
            <a:off x="389497" y="1153322"/>
            <a:ext cx="3765192" cy="3705757"/>
          </a:xfrm>
        </p:spPr>
        <p:txBody>
          <a:bodyPr>
            <a:normAutofit fontScale="77500" lnSpcReduction="20000"/>
          </a:bodyPr>
          <a:lstStyle/>
          <a:p>
            <a:pPr marL="457200" indent="-457200">
              <a:buAutoNum type="arabicPeriod"/>
            </a:pPr>
            <a:r>
              <a:rPr lang="en-US" sz="2400" dirty="0">
                <a:solidFill>
                  <a:schemeClr val="tx1"/>
                </a:solidFill>
              </a:rPr>
              <a:t>Where participants will engage in the research</a:t>
            </a:r>
          </a:p>
          <a:p>
            <a:pPr marL="457200" indent="-457200">
              <a:buAutoNum type="arabicPeriod"/>
            </a:pPr>
            <a:r>
              <a:rPr lang="en-US" sz="2400" dirty="0">
                <a:solidFill>
                  <a:schemeClr val="tx1"/>
                </a:solidFill>
              </a:rPr>
              <a:t>Where data will be stored </a:t>
            </a:r>
            <a:r>
              <a:rPr lang="en-US" sz="2400" b="1" i="1" dirty="0">
                <a:solidFill>
                  <a:schemeClr val="tx1"/>
                </a:solidFill>
              </a:rPr>
              <a:t>as it is collected</a:t>
            </a:r>
          </a:p>
          <a:p>
            <a:pPr marL="457200" indent="-457200">
              <a:buAutoNum type="arabicPeriod"/>
            </a:pPr>
            <a:r>
              <a:rPr lang="en-US" sz="2400" dirty="0">
                <a:solidFill>
                  <a:schemeClr val="tx1"/>
                </a:solidFill>
              </a:rPr>
              <a:t>Who participants will be sharing data with during data collection</a:t>
            </a:r>
          </a:p>
          <a:p>
            <a:pPr marL="457200" indent="-457200">
              <a:buAutoNum type="arabicPeriod"/>
            </a:pPr>
            <a:r>
              <a:rPr lang="en-US" sz="2400">
                <a:solidFill>
                  <a:schemeClr val="tx1"/>
                </a:solidFill>
              </a:rPr>
              <a:t>When </a:t>
            </a:r>
            <a:r>
              <a:rPr lang="en-US" sz="2400" dirty="0">
                <a:solidFill>
                  <a:schemeClr val="tx1"/>
                </a:solidFill>
              </a:rPr>
              <a:t>data will be destroyed </a:t>
            </a:r>
            <a:r>
              <a:rPr lang="en-US" sz="2400" b="1" i="1" dirty="0">
                <a:solidFill>
                  <a:schemeClr val="tx1"/>
                </a:solidFill>
              </a:rPr>
              <a:t>after it is collected</a:t>
            </a:r>
          </a:p>
          <a:p>
            <a:pPr marL="457200" indent="-457200">
              <a:buAutoNum type="arabicPeriod"/>
            </a:pPr>
            <a:r>
              <a:rPr lang="en-US" dirty="0">
                <a:solidFill>
                  <a:schemeClr val="tx1"/>
                </a:solidFill>
              </a:rPr>
              <a:t>Who data will be shared with after it is collected</a:t>
            </a:r>
          </a:p>
          <a:p>
            <a:pPr marL="457200" indent="-457200">
              <a:buAutoNum type="arabicPeriod"/>
            </a:pPr>
            <a:r>
              <a:rPr lang="en-US" sz="2400" dirty="0">
                <a:solidFill>
                  <a:schemeClr val="tx1"/>
                </a:solidFill>
              </a:rPr>
              <a:t>Whether or not data will be deidentified after collection</a:t>
            </a:r>
          </a:p>
          <a:p>
            <a:pPr marL="457200" indent="-457200">
              <a:buAutoNum type="arabicPeriod"/>
            </a:pPr>
            <a:endParaRPr lang="en-US" sz="2400" i="1" dirty="0">
              <a:solidFill>
                <a:schemeClr val="tx1"/>
              </a:solidFill>
            </a:endParaRPr>
          </a:p>
          <a:p>
            <a:endParaRPr lang="en-US" dirty="0"/>
          </a:p>
        </p:txBody>
      </p:sp>
      <p:sp>
        <p:nvSpPr>
          <p:cNvPr id="3" name="Chart Placeholder 2">
            <a:extLst>
              <a:ext uri="{FF2B5EF4-FFF2-40B4-BE49-F238E27FC236}">
                <a16:creationId xmlns:a16="http://schemas.microsoft.com/office/drawing/2014/main" id="{13B5DAD3-AB1F-CB3B-ED58-4F0B66B1FC15}"/>
              </a:ext>
            </a:extLst>
          </p:cNvPr>
          <p:cNvSpPr>
            <a:spLocks noGrp="1"/>
          </p:cNvSpPr>
          <p:nvPr>
            <p:ph type="chart" sz="quarter" idx="13"/>
          </p:nvPr>
        </p:nvSpPr>
        <p:spPr>
          <a:xfrm>
            <a:off x="4488054" y="1020046"/>
            <a:ext cx="3669864" cy="3312353"/>
          </a:xfrm>
        </p:spPr>
        <p:txBody>
          <a:bodyPr>
            <a:normAutofit/>
          </a:bodyPr>
          <a:lstStyle/>
          <a:p>
            <a:pPr marL="457200" indent="-457200">
              <a:spcAft>
                <a:spcPts val="1200"/>
              </a:spcAft>
              <a:buAutoNum type="arabicPeriod"/>
            </a:pPr>
            <a:r>
              <a:rPr lang="en-US" sz="2000" dirty="0">
                <a:solidFill>
                  <a:schemeClr val="tx1"/>
                </a:solidFill>
              </a:rPr>
              <a:t>Privacy</a:t>
            </a:r>
          </a:p>
          <a:p>
            <a:pPr marL="457200" indent="-457200">
              <a:spcAft>
                <a:spcPts val="1200"/>
              </a:spcAft>
              <a:buAutoNum type="arabicPeriod"/>
            </a:pPr>
            <a:r>
              <a:rPr lang="en-US" sz="2000" dirty="0">
                <a:solidFill>
                  <a:schemeClr val="tx1"/>
                </a:solidFill>
              </a:rPr>
              <a:t>Confidentiality</a:t>
            </a:r>
          </a:p>
          <a:p>
            <a:pPr marL="457200" indent="-457200">
              <a:spcAft>
                <a:spcPts val="1200"/>
              </a:spcAft>
              <a:buAutoNum type="arabicPeriod"/>
            </a:pPr>
            <a:r>
              <a:rPr lang="en-US" sz="2000" dirty="0">
                <a:solidFill>
                  <a:schemeClr val="tx1"/>
                </a:solidFill>
              </a:rPr>
              <a:t>Privacy</a:t>
            </a:r>
          </a:p>
          <a:p>
            <a:pPr marL="457200" indent="-457200">
              <a:spcAft>
                <a:spcPts val="1200"/>
              </a:spcAft>
              <a:buAutoNum type="arabicPeriod"/>
            </a:pPr>
            <a:r>
              <a:rPr lang="en-US" sz="2000" dirty="0">
                <a:solidFill>
                  <a:schemeClr val="tx1"/>
                </a:solidFill>
              </a:rPr>
              <a:t>Confidentiality</a:t>
            </a:r>
          </a:p>
          <a:p>
            <a:pPr marL="457200" indent="-457200">
              <a:spcAft>
                <a:spcPts val="1200"/>
              </a:spcAft>
              <a:buAutoNum type="arabicPeriod"/>
            </a:pPr>
            <a:r>
              <a:rPr lang="en-US" sz="2000" dirty="0">
                <a:solidFill>
                  <a:schemeClr val="tx1"/>
                </a:solidFill>
              </a:rPr>
              <a:t>Confidentiality</a:t>
            </a:r>
          </a:p>
          <a:p>
            <a:pPr marL="457200" indent="-457200">
              <a:spcAft>
                <a:spcPts val="1200"/>
              </a:spcAft>
              <a:buAutoNum type="arabicPeriod"/>
            </a:pPr>
            <a:r>
              <a:rPr lang="en-US" sz="2000" dirty="0">
                <a:solidFill>
                  <a:schemeClr val="tx1"/>
                </a:solidFill>
              </a:rPr>
              <a:t>Confidentiality</a:t>
            </a:r>
          </a:p>
          <a:p>
            <a:endParaRPr lang="en-US" dirty="0"/>
          </a:p>
        </p:txBody>
      </p:sp>
    </p:spTree>
    <p:extLst>
      <p:ext uri="{BB962C8B-B14F-4D97-AF65-F5344CB8AC3E}">
        <p14:creationId xmlns:p14="http://schemas.microsoft.com/office/powerpoint/2010/main" val="19691818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5DE4D3D-2C94-8348-8E33-2D42B1A712D5}"/>
              </a:ext>
            </a:extLst>
          </p:cNvPr>
          <p:cNvSpPr>
            <a:spLocks noGrp="1"/>
          </p:cNvSpPr>
          <p:nvPr>
            <p:ph type="pic" sz="quarter" idx="10"/>
          </p:nvPr>
        </p:nvSpPr>
        <p:spPr/>
        <p:txBody>
          <a:bodyPr/>
          <a:lstStyle/>
          <a:p>
            <a:endParaRPr lang="en-US"/>
          </a:p>
        </p:txBody>
      </p:sp>
      <p:sp>
        <p:nvSpPr>
          <p:cNvPr id="2" name="Title 1">
            <a:extLst>
              <a:ext uri="{FF2B5EF4-FFF2-40B4-BE49-F238E27FC236}">
                <a16:creationId xmlns:a16="http://schemas.microsoft.com/office/drawing/2014/main" id="{796306CB-844E-9F42-A9A1-E1EC41DD9228}"/>
              </a:ext>
            </a:extLst>
          </p:cNvPr>
          <p:cNvSpPr>
            <a:spLocks noGrp="1"/>
          </p:cNvSpPr>
          <p:nvPr>
            <p:ph type="title"/>
          </p:nvPr>
        </p:nvSpPr>
        <p:spPr>
          <a:xfrm>
            <a:off x="3457216" y="338253"/>
            <a:ext cx="5654114" cy="993775"/>
          </a:xfrm>
        </p:spPr>
        <p:txBody>
          <a:bodyPr/>
          <a:lstStyle/>
          <a:p>
            <a:r>
              <a:rPr lang="en-US" dirty="0"/>
              <a:t>Coming Soon</a:t>
            </a:r>
          </a:p>
        </p:txBody>
      </p:sp>
      <p:sp>
        <p:nvSpPr>
          <p:cNvPr id="4" name="Text Placeholder 3">
            <a:extLst>
              <a:ext uri="{FF2B5EF4-FFF2-40B4-BE49-F238E27FC236}">
                <a16:creationId xmlns:a16="http://schemas.microsoft.com/office/drawing/2014/main" id="{FBCEB9B8-4E50-3C4C-B716-31D613BEC652}"/>
              </a:ext>
            </a:extLst>
          </p:cNvPr>
          <p:cNvSpPr>
            <a:spLocks noGrp="1"/>
          </p:cNvSpPr>
          <p:nvPr>
            <p:ph type="body" sz="quarter" idx="11"/>
          </p:nvPr>
        </p:nvSpPr>
        <p:spPr>
          <a:xfrm>
            <a:off x="3457216" y="1332028"/>
            <a:ext cx="5355349" cy="3585463"/>
          </a:xfrm>
        </p:spPr>
        <p:txBody>
          <a:bodyPr>
            <a:normAutofit/>
          </a:bodyPr>
          <a:lstStyle/>
          <a:p>
            <a:pPr marL="0" indent="0">
              <a:buNone/>
            </a:pPr>
            <a:r>
              <a:rPr lang="en-US" b="1" dirty="0"/>
              <a:t>Next training topic:</a:t>
            </a:r>
          </a:p>
          <a:p>
            <a:pPr marL="0" indent="0">
              <a:buNone/>
            </a:pPr>
            <a:endParaRPr lang="en-US" b="1" dirty="0"/>
          </a:p>
          <a:p>
            <a:pPr marL="0" indent="0">
              <a:buNone/>
            </a:pPr>
            <a:r>
              <a:rPr lang="en-US" b="1" dirty="0"/>
              <a:t>Brief PI Training with Nicole </a:t>
            </a:r>
            <a:endParaRPr lang="en-US" dirty="0"/>
          </a:p>
          <a:p>
            <a:pPr marL="0" indent="0">
              <a:buNone/>
            </a:pPr>
            <a:endParaRPr lang="en-US" dirty="0"/>
          </a:p>
        </p:txBody>
      </p:sp>
      <p:pic>
        <p:nvPicPr>
          <p:cNvPr id="1028" name="Picture 4" descr="Road Images – Browse 11,403,941 Stock Photos, Vectors, and ...">
            <a:extLst>
              <a:ext uri="{FF2B5EF4-FFF2-40B4-BE49-F238E27FC236}">
                <a16:creationId xmlns:a16="http://schemas.microsoft.com/office/drawing/2014/main" id="{F22EDC35-5FA4-7A1C-47D8-85693A08FB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84" r="19894"/>
          <a:stretch/>
        </p:blipFill>
        <p:spPr bwMode="auto">
          <a:xfrm>
            <a:off x="0" y="338253"/>
            <a:ext cx="344978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666788"/>
      </p:ext>
    </p:extLst>
  </p:cSld>
  <p:clrMapOvr>
    <a:masterClrMapping/>
  </p:clrMapOvr>
  <p:transition spd="slow">
    <p:wipe/>
  </p:transition>
</p:sld>
</file>

<file path=ppt/theme/theme1.xml><?xml version="1.0" encoding="utf-8"?>
<a:theme xmlns:a="http://schemas.openxmlformats.org/drawingml/2006/main" name="USU - BG Pattern">
  <a:themeElements>
    <a:clrScheme name="Custom 1">
      <a:dk1>
        <a:srgbClr val="000000"/>
      </a:dk1>
      <a:lt1>
        <a:srgbClr val="FFFFFF"/>
      </a:lt1>
      <a:dk2>
        <a:srgbClr val="44546A"/>
      </a:dk2>
      <a:lt2>
        <a:srgbClr val="FE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USU - Aggie Blue BG">
  <a:themeElements>
    <a:clrScheme name="Custom 2">
      <a:dk1>
        <a:srgbClr val="000000"/>
      </a:dk1>
      <a:lt1>
        <a:srgbClr val="FFFFFF"/>
      </a:lt1>
      <a:dk2>
        <a:srgbClr val="44546A"/>
      </a:dk2>
      <a:lt2>
        <a:srgbClr val="FE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USU - White BG">
  <a:themeElements>
    <a:clrScheme name="Custom 1">
      <a:dk1>
        <a:srgbClr val="000000"/>
      </a:dk1>
      <a:lt1>
        <a:srgbClr val="FFFFFF"/>
      </a:lt1>
      <a:dk2>
        <a:srgbClr val="44546A"/>
      </a:dk2>
      <a:lt2>
        <a:srgbClr val="FE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USU - Blue Bar/White BG">
  <a:themeElements>
    <a:clrScheme name="Custom 1">
      <a:dk1>
        <a:srgbClr val="000000"/>
      </a:dk1>
      <a:lt1>
        <a:srgbClr val="FFFFFF"/>
      </a:lt1>
      <a:dk2>
        <a:srgbClr val="44546A"/>
      </a:dk2>
      <a:lt2>
        <a:srgbClr val="FE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21897</TotalTime>
  <Words>557</Words>
  <Application>Microsoft Macintosh PowerPoint</Application>
  <PresentationFormat>On-screen Show (16:9)</PresentationFormat>
  <Paragraphs>56</Paragraphs>
  <Slides>9</Slides>
  <Notes>3</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9</vt:i4>
      </vt:variant>
    </vt:vector>
  </HeadingPairs>
  <TitlesOfParts>
    <vt:vector size="18" baseType="lpstr">
      <vt:lpstr>Arial</vt:lpstr>
      <vt:lpstr>Arial Black</vt:lpstr>
      <vt:lpstr>Calibri</vt:lpstr>
      <vt:lpstr>Encode Sans Normal Black</vt:lpstr>
      <vt:lpstr>Wingdings</vt:lpstr>
      <vt:lpstr>USU - BG Pattern</vt:lpstr>
      <vt:lpstr>USU - Aggie Blue BG</vt:lpstr>
      <vt:lpstr>USU - White BG</vt:lpstr>
      <vt:lpstr>1_USU - Blue Bar/White BG</vt:lpstr>
      <vt:lpstr>IRB Member Training: Privacy vs. Confidentiality</vt:lpstr>
      <vt:lpstr>Why does the IRB care about Privacy and Confidentiality?</vt:lpstr>
      <vt:lpstr>Why does the IRB care about Privacy and Confidentiality?</vt:lpstr>
      <vt:lpstr>What does this mean for USU IRB Members performing protocol reviews?</vt:lpstr>
      <vt:lpstr>Researchers (including IRB members!) Frequently Confuse Privacy and Confidentiality</vt:lpstr>
      <vt:lpstr>Perhaps a simpler formula…</vt:lpstr>
      <vt:lpstr>Scenario Practice!</vt:lpstr>
      <vt:lpstr>Privacy, or Confidentiality?</vt:lpstr>
      <vt:lpstr>Coming Soon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Alanya Cannon</dc:creator>
  <cp:lastModifiedBy>Institutional Review Board</cp:lastModifiedBy>
  <cp:revision>103</cp:revision>
  <dcterms:created xsi:type="dcterms:W3CDTF">2014-10-14T00:51:43Z</dcterms:created>
  <dcterms:modified xsi:type="dcterms:W3CDTF">2026-04-14T17:37:45Z</dcterms:modified>
</cp:coreProperties>
</file>