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9"/>
    <p:restoredTop sz="94456"/>
  </p:normalViewPr>
  <p:slideViewPr>
    <p:cSldViewPr snapToGrid="0" snapToObjects="1">
      <p:cViewPr varScale="1">
        <p:scale>
          <a:sx n="54" d="100"/>
          <a:sy n="54" d="100"/>
        </p:scale>
        <p:origin x="216" y="7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1AD74-E6A1-5840-8651-17C474310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5EF0F9-5F08-BD47-8BB4-2425607D1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828F2-1B0B-5C4B-BA98-25922849B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7E7025-E681-124A-BBCE-7E99462D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3DA058-4F54-0144-9B6F-BB93AA22BE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4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48BF7-29DD-D140-A7BA-BF374674B2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689998-4A45-F24E-AF1B-E48D7979F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7A0DD-AD68-BC44-8F28-267194116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38E03-761C-FA40-826F-8A8F99B98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964601-D5D3-5D45-8959-07D898037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102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EDDAF8-9DAE-8941-B7E5-6C24F164E0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C75E4E-382D-E34F-8FC9-FE016A9B3E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7BA9F-0606-9A49-B524-EE649D3A3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ED1DE-4EDF-CE4B-BBCA-1DADC105B2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4AF86-3484-BD43-AE40-E91479C50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254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BBBE55-19F6-754E-8AEE-F75DFC5C1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A418C-C70A-CE4B-BAE9-A534E45BF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B2524D-D5F2-2B4D-B4C9-06F1893D6D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3CF29-DACC-CA43-8E4F-CC05ACB76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851001-3873-A845-81EE-262FC49D9C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74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BF8711-8BB9-1145-90AC-1775FE5A39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94858A-EDFF-494B-B8D2-CDC053EC4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13FF17-B8CE-E44A-B2F5-96073601C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E34EF-75EC-8941-B683-3A44F24C6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7720A9-F978-B148-812D-8BFE67E60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874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9DA89-773B-7444-9C91-657B5359F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7861DC-5D3F-9744-999C-327F87BEF3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974A5-1D0A-2E4F-8286-363CF715F1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E233AB-E27D-D24F-B26B-B0E5F6119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ED9225-8838-944F-B5DB-ACDAE85D9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0DD69-6DF8-F24C-9303-C77E7EC09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722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6E0A9-C1BB-D744-974D-5EF1D741AB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7CA8C5-1C9C-0049-9822-3676218CB7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950150-B069-7849-A2E8-0C94A60F12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50C09D-A68E-3B46-9844-3609653299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07D7B4-D932-E740-A9F3-73C35E77DD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C69C85-355B-1749-A483-9BD79794F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B37184-84FD-0245-AA8B-067D13C39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74646C-E7D9-AB4C-9A0C-AF0F1363D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0575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477CD-F1F4-B94D-8EBD-5C04B807D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B2E300-BE73-7947-B699-0F523E48A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28EDF0-68BC-8B48-8C2C-0F0D5595A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5771FA-A877-D144-B843-4427E2C4C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76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189F54B-0009-2941-B71C-456956431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7B7B1D-6ADC-354A-9149-778ED5DE9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3945BD-10A9-A846-BA6F-9EF7A8DC6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923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71CB5-960E-5045-8A83-1421097E3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6426C8-D18F-7041-A0EC-8E23319C35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3ABF6F-562B-1242-9E85-D83485DB3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6D2E1C-4450-0448-8ED8-B37BD0622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B15DA-D9CE-2142-89E8-8FC01C6A3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9B2F17B-350E-D847-85BA-E0229FF12F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535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729D00-D71A-D544-BBC9-655BD47B6F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906F31-028B-0D4F-A680-6ED080AA9C0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899A5B-6E49-DE4D-830C-2CF7A25B5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02FF3-3ACE-9347-8932-EBD9E24F8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DD37F6-7653-AD44-ABDB-0C7F7023B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726AA5-7168-D344-8F21-10C565373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1361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C6A981-08FE-F648-B338-6111AF42B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615E42-60A1-A648-AB4E-95F5EB5503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81708D-D342-DB44-A8A2-13382E0DE7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53DCE7-CD7B-3041-9903-B4721CA1A22E}" type="datetimeFigureOut">
              <a:rPr lang="en-US" smtClean="0"/>
              <a:t>6/21/21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A72AD9-6A2D-E842-A438-4F41E78D46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0B772B-4BF1-A74C-87F0-F61A0FFD2A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E0EFC-1D50-E745-9993-7685786589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82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A68C-6C78-8F43-81C2-78FE43FC12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How to Write a Successful Seed Grant Proposal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360D5F-3BE7-6645-86A9-6FF02B9B93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048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ext, table&#10;&#10;Description automatically generated with medium confidence">
            <a:extLst>
              <a:ext uri="{FF2B5EF4-FFF2-40B4-BE49-F238E27FC236}">
                <a16:creationId xmlns:a16="http://schemas.microsoft.com/office/drawing/2014/main" id="{AEDAA2EA-74D8-6A47-8DFD-36493616F9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50"/>
            <a:ext cx="12192000" cy="676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3769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7F5C0175-3930-5D4E-B8B9-FC2BBC3691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8100"/>
            <a:ext cx="12192000" cy="678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312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able&#10;&#10;Description automatically generated">
            <a:extLst>
              <a:ext uri="{FF2B5EF4-FFF2-40B4-BE49-F238E27FC236}">
                <a16:creationId xmlns:a16="http://schemas.microsoft.com/office/drawing/2014/main" id="{D559667F-1BF1-7D44-86EB-62581FF2AA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700"/>
            <a:ext cx="12192000" cy="683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032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Graphical user interface, text, application, email&#10;&#10;Description automatically generated">
            <a:extLst>
              <a:ext uri="{FF2B5EF4-FFF2-40B4-BE49-F238E27FC236}">
                <a16:creationId xmlns:a16="http://schemas.microsoft.com/office/drawing/2014/main" id="{6DF21E4E-6973-5946-BB34-26E342572D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50"/>
            <a:ext cx="12192000" cy="676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0471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</Words>
  <Application>Microsoft Macintosh PowerPoint</Application>
  <PresentationFormat>Widescreen</PresentationFormat>
  <Paragraphs>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How to Write a Successful Seed Grant Proposal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Write a Successful Seed Grant Proposal</dc:title>
  <dc:creator>Chalyce MacDonald</dc:creator>
  <cp:lastModifiedBy>Chalyce MacDonald</cp:lastModifiedBy>
  <cp:revision>1</cp:revision>
  <dcterms:created xsi:type="dcterms:W3CDTF">2021-06-21T22:44:30Z</dcterms:created>
  <dcterms:modified xsi:type="dcterms:W3CDTF">2021-06-21T22:47:16Z</dcterms:modified>
</cp:coreProperties>
</file>