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5" r:id="rId10"/>
  </p:sldIdLst>
  <p:sldSz cx="43891200" cy="32918400"/>
  <p:notesSz cx="6858000" cy="9144000"/>
  <p:defaultTextStyle>
    <a:defPPr>
      <a:defRPr lang="en-US"/>
    </a:defPPr>
    <a:lvl1pPr marL="0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2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047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57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09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618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14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665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189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6784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864" userDrawn="1">
          <p15:clr>
            <a:srgbClr val="A4A3A4"/>
          </p15:clr>
        </p15:guide>
        <p15:guide id="5" orient="horz" pos="19872" userDrawn="1">
          <p15:clr>
            <a:srgbClr val="A4A3A4"/>
          </p15:clr>
        </p15:guide>
        <p15:guide id="6" pos="13536" userDrawn="1">
          <p15:clr>
            <a:srgbClr val="A4A3A4"/>
          </p15:clr>
        </p15:guide>
        <p15:guide id="9" pos="21600" userDrawn="1">
          <p15:clr>
            <a:srgbClr val="A4A3A4"/>
          </p15:clr>
        </p15:guide>
        <p15:guide id="10" pos="6912" userDrawn="1">
          <p15:clr>
            <a:srgbClr val="A4A3A4"/>
          </p15:clr>
        </p15:guide>
        <p15:guide id="11" pos="14112" userDrawn="1">
          <p15:clr>
            <a:srgbClr val="A4A3A4"/>
          </p15:clr>
        </p15:guide>
        <p15:guide id="13" pos="7776" userDrawn="1">
          <p15:clr>
            <a:srgbClr val="A4A3A4"/>
          </p15:clr>
        </p15:guide>
        <p15:guide id="15" pos="6048" userDrawn="1">
          <p15:clr>
            <a:srgbClr val="A4A3A4"/>
          </p15:clr>
        </p15:guide>
        <p15:guide id="18" pos="20736" userDrawn="1">
          <p15:clr>
            <a:srgbClr val="A4A3A4"/>
          </p15:clr>
        </p15:guide>
        <p15:guide id="19" pos="19872" userDrawn="1">
          <p15:clr>
            <a:srgbClr val="A4A3A4"/>
          </p15:clr>
        </p15:guide>
        <p15:guide id="20" orient="horz" pos="4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954"/>
    <a:srgbClr val="214A7B"/>
    <a:srgbClr val="F8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8" autoAdjust="0"/>
    <p:restoredTop sz="94643"/>
  </p:normalViewPr>
  <p:slideViewPr>
    <p:cSldViewPr snapToGrid="0" snapToObjects="1">
      <p:cViewPr varScale="1">
        <p:scale>
          <a:sx n="23" d="100"/>
          <a:sy n="23" d="100"/>
        </p:scale>
        <p:origin x="1656" y="126"/>
      </p:cViewPr>
      <p:guideLst>
        <p:guide pos="26784"/>
        <p:guide orient="horz" pos="864"/>
        <p:guide pos="864"/>
        <p:guide orient="horz" pos="19872"/>
        <p:guide pos="13536"/>
        <p:guide pos="21600"/>
        <p:guide pos="6912"/>
        <p:guide pos="14112"/>
        <p:guide pos="7776"/>
        <p:guide pos="6048"/>
        <p:guide pos="20736"/>
        <p:guide pos="19872"/>
        <p:guide orient="horz" pos="4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D9859E1-4F0D-4C1B-B24C-8E94B69A9565}"/>
    <pc:docChg chg="modSld">
      <pc:chgData name="" userId="" providerId="" clId="Web-{3D9859E1-4F0D-4C1B-B24C-8E94B69A9565}" dt="2019-07-19T14:49:33.197" v="2" actId="20577"/>
      <pc:docMkLst>
        <pc:docMk/>
      </pc:docMkLst>
      <pc:sldChg chg="modSp">
        <pc:chgData name="" userId="" providerId="" clId="Web-{3D9859E1-4F0D-4C1B-B24C-8E94B69A9565}" dt="2019-07-19T14:49:30.604" v="0" actId="20577"/>
        <pc:sldMkLst>
          <pc:docMk/>
          <pc:sldMk cId="4048080779" sldId="263"/>
        </pc:sldMkLst>
        <pc:spChg chg="mod">
          <ac:chgData name="" userId="" providerId="" clId="Web-{3D9859E1-4F0D-4C1B-B24C-8E94B69A9565}" dt="2019-07-19T14:49:30.604" v="0" actId="20577"/>
          <ac:spMkLst>
            <pc:docMk/>
            <pc:sldMk cId="4048080779" sldId="26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F3D5-4A1E-4AA3-9B9C-7264BF670876}" type="datetimeFigureOut">
              <a:rPr lang="en-US"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FFEEE-18D4-4D79-A74D-FEA79123FA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0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FEEE-18D4-4D79-A74D-FEA79123FAF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5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1" y="18653760"/>
            <a:ext cx="30723840" cy="84124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8925280" y="5821683"/>
            <a:ext cx="46215303" cy="12395454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71761" y="5821683"/>
            <a:ext cx="137922000" cy="1239545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3"/>
            <a:ext cx="37307520" cy="6537960"/>
          </a:xfrm>
          <a:prstGeom prst="rect">
            <a:avLst/>
          </a:prstGeo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2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04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9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1763" y="33901385"/>
            <a:ext cx="92064840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068123" y="33901385"/>
            <a:ext cx="92072462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2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2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3"/>
          </a:xfrm>
          <a:prstGeom prst="rect">
            <a:avLst/>
          </a:prstGeom>
        </p:spPr>
        <p:txBody>
          <a:bodyPr/>
          <a:lstStyle>
            <a:lvl1pPr>
              <a:defRPr sz="15300"/>
            </a:lvl1pPr>
            <a:lvl2pPr>
              <a:defRPr sz="13500"/>
            </a:lvl2pPr>
            <a:lvl3pPr>
              <a:defRPr sz="116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0"/>
            </a:lvl1pPr>
            <a:lvl2pPr marL="2194524" indent="0">
              <a:buNone/>
              <a:defRPr sz="13500"/>
            </a:lvl2pPr>
            <a:lvl3pPr marL="4389047" indent="0">
              <a:buNone/>
              <a:defRPr sz="11600"/>
            </a:lvl3pPr>
            <a:lvl4pPr marL="6583571" indent="0">
              <a:buNone/>
              <a:defRPr sz="9600"/>
            </a:lvl4pPr>
            <a:lvl5pPr marL="8778094" indent="0">
              <a:buNone/>
              <a:defRPr sz="9600"/>
            </a:lvl5pPr>
            <a:lvl6pPr marL="10972618" indent="0">
              <a:buNone/>
              <a:defRPr sz="9600"/>
            </a:lvl6pPr>
            <a:lvl7pPr marL="13167141" indent="0">
              <a:buNone/>
              <a:defRPr sz="9600"/>
            </a:lvl7pPr>
            <a:lvl8pPr marL="15361665" indent="0">
              <a:buNone/>
              <a:defRPr sz="9600"/>
            </a:lvl8pPr>
            <a:lvl9pPr marL="17556189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24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893" indent="-1645893" algn="l" defTabSz="2194524" rtl="0" eaLnBrk="1" latinLnBrk="0" hangingPunct="1">
        <a:spcBef>
          <a:spcPct val="20000"/>
        </a:spcBef>
        <a:buFont typeface="Arial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01" indent="-1371577" algn="l" defTabSz="2194524" rtl="0" eaLnBrk="1" latinLnBrk="0" hangingPunct="1">
        <a:spcBef>
          <a:spcPct val="20000"/>
        </a:spcBef>
        <a:buFont typeface="Arial"/>
        <a:buChar char="–"/>
        <a:defRPr sz="13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09" indent="-1097262" algn="l" defTabSz="2194524" rtl="0" eaLnBrk="1" latinLnBrk="0" hangingPunct="1">
        <a:spcBef>
          <a:spcPct val="20000"/>
        </a:spcBef>
        <a:buFont typeface="Arial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32" indent="-1097262" algn="l" defTabSz="2194524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56" indent="-1097262" algn="l" defTabSz="2194524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8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403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927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45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2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47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7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9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618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14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665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89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olinpurrington.com/tips/academic/posterdesign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em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7885" y="8625979"/>
            <a:ext cx="29508995" cy="21236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 anchor="t">
            <a:spAutoFit/>
          </a:bodyPr>
          <a:lstStyle/>
          <a:p>
            <a:r>
              <a:rPr lang="x-none" sz="6000" dirty="0"/>
              <a:t>To make your job easier and to present a branded university presence, we’ve provided some sample posters for you to work from on the following slides. To get started, do the following:</a:t>
            </a:r>
          </a:p>
          <a:p>
            <a:endParaRPr lang="en-US" sz="6000" dirty="0"/>
          </a:p>
          <a:p>
            <a:r>
              <a:rPr lang="en-US" sz="6000" dirty="0"/>
              <a:t>1. Prepare your poster elements to accommodate good design:</a:t>
            </a:r>
          </a:p>
          <a:p>
            <a:r>
              <a:rPr lang="en-US" sz="6000" dirty="0"/>
              <a:t>       •Brief, effective (accurate) text in easy-to-read chunks</a:t>
            </a:r>
          </a:p>
          <a:p>
            <a:r>
              <a:rPr lang="en-US" sz="6000" dirty="0"/>
              <a:t>       •Simple, high-res figures and graphs</a:t>
            </a:r>
            <a:endParaRPr lang="x-none" sz="6000"/>
          </a:p>
          <a:p>
            <a:endParaRPr lang="en-US" sz="6000" dirty="0"/>
          </a:p>
          <a:p>
            <a:r>
              <a:rPr lang="en-US" sz="6000" dirty="0"/>
              <a:t>2. </a:t>
            </a:r>
            <a:r>
              <a:rPr lang="x-none" sz="6000"/>
              <a:t>Add </a:t>
            </a:r>
            <a:r>
              <a:rPr lang="x-none" sz="6000" dirty="0"/>
              <a:t>your high-resolution figures and graphics. Make them the focal </a:t>
            </a:r>
            <a:r>
              <a:rPr lang="x-none" sz="6000"/>
              <a:t>point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>     </a:t>
            </a:r>
            <a:r>
              <a:rPr lang="x-none" sz="6000"/>
              <a:t>of </a:t>
            </a:r>
            <a:r>
              <a:rPr lang="x-none" sz="6000" dirty="0"/>
              <a:t>the </a:t>
            </a:r>
            <a:r>
              <a:rPr lang="x-none" sz="6000"/>
              <a:t>poster.</a:t>
            </a:r>
            <a:endParaRPr lang="en-US" sz="6000" dirty="0"/>
          </a:p>
          <a:p>
            <a:endParaRPr lang="en-US" sz="6000" dirty="0"/>
          </a:p>
          <a:p>
            <a:r>
              <a:rPr lang="en-US" sz="6000" dirty="0"/>
              <a:t>3. </a:t>
            </a:r>
            <a:r>
              <a:rPr lang="x-none" sz="6000"/>
              <a:t>Begin cutting and pasting your text into the appropriate sections. Add </a:t>
            </a:r>
            <a:r>
              <a:rPr lang="en-US" sz="6000" dirty="0"/>
              <a:t>    </a:t>
            </a:r>
          </a:p>
          <a:p>
            <a:r>
              <a:rPr lang="en-US" sz="6000" dirty="0"/>
              <a:t>     </a:t>
            </a:r>
            <a:r>
              <a:rPr lang="x-none" sz="6000"/>
              <a:t>different headers if needed.</a:t>
            </a:r>
          </a:p>
          <a:p>
            <a:endParaRPr lang="en-US" sz="6000" dirty="0"/>
          </a:p>
          <a:p>
            <a:r>
              <a:rPr lang="en-US" sz="6000" dirty="0"/>
              <a:t>4.  For more design advice check out</a:t>
            </a:r>
          </a:p>
          <a:p>
            <a:r>
              <a:rPr lang="en-US" sz="6000" dirty="0"/>
              <a:t>      </a:t>
            </a:r>
            <a:r>
              <a:rPr lang="en-US" sz="6000" dirty="0">
                <a:hlinkClick r:id="rId2"/>
              </a:rPr>
              <a:t>http://colinpurrington.com/tips/academic/posterdesign</a:t>
            </a:r>
            <a:endParaRPr lang="en-US" sz="6000" dirty="0"/>
          </a:p>
          <a:p>
            <a:endParaRPr lang="x-none" sz="6000"/>
          </a:p>
          <a:p>
            <a:r>
              <a:rPr lang="en-US" sz="6000" dirty="0"/>
              <a:t>5.  </a:t>
            </a:r>
            <a:r>
              <a:rPr lang="x-none" sz="6000"/>
              <a:t>Tweak </a:t>
            </a:r>
            <a:r>
              <a:rPr lang="x-none" sz="6000" dirty="0"/>
              <a:t>your elements to make them fit, but  maintain the following:</a:t>
            </a:r>
          </a:p>
          <a:p>
            <a:pPr lvl="1"/>
            <a:r>
              <a:rPr lang="en-US" sz="6000" dirty="0"/>
              <a:t>•</a:t>
            </a:r>
            <a:r>
              <a:rPr lang="x-none" sz="6000"/>
              <a:t>Text </a:t>
            </a:r>
            <a:r>
              <a:rPr lang="x-none" sz="6000" dirty="0"/>
              <a:t>size- If it doesn’t all fit, edit the text down; don’t make the text </a:t>
            </a:r>
            <a:r>
              <a:rPr lang="x-none" sz="6000"/>
              <a:t>tiny.</a:t>
            </a:r>
            <a:endParaRPr lang="en-US" sz="6000" dirty="0"/>
          </a:p>
          <a:p>
            <a:pPr lvl="1"/>
            <a:r>
              <a:rPr lang="en-US" sz="6000" dirty="0"/>
              <a:t>•</a:t>
            </a:r>
            <a:r>
              <a:rPr lang="x-none" sz="6000"/>
              <a:t>Alignment</a:t>
            </a:r>
          </a:p>
          <a:p>
            <a:pPr lvl="1"/>
            <a:r>
              <a:rPr lang="en-US" sz="6000" dirty="0"/>
              <a:t>•</a:t>
            </a:r>
            <a:r>
              <a:rPr lang="x-none" sz="6000"/>
              <a:t>White </a:t>
            </a:r>
            <a:r>
              <a:rPr lang="x-none" sz="6000" dirty="0"/>
              <a:t>space</a:t>
            </a:r>
          </a:p>
          <a:p>
            <a:pPr lvl="1"/>
            <a:r>
              <a:rPr lang="en-US" sz="6000" dirty="0"/>
              <a:t>•</a:t>
            </a:r>
            <a:r>
              <a:rPr lang="x-none" sz="6000"/>
              <a:t>Calibri </a:t>
            </a:r>
            <a:r>
              <a:rPr lang="x-none" sz="6000" dirty="0"/>
              <a:t>font</a:t>
            </a:r>
          </a:p>
          <a:p>
            <a:pPr lvl="1"/>
            <a:r>
              <a:rPr lang="en-US" sz="6000" dirty="0"/>
              <a:t>•</a:t>
            </a:r>
            <a:r>
              <a:rPr lang="x-none" sz="6000"/>
              <a:t>Color </a:t>
            </a:r>
            <a:r>
              <a:rPr lang="x-none" sz="6000" dirty="0"/>
              <a:t>palette included in </a:t>
            </a:r>
            <a:r>
              <a:rPr lang="x-none" sz="6000"/>
              <a:t>this document</a:t>
            </a:r>
            <a:r>
              <a:rPr lang="en-US" sz="60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165600" y="18288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25600" y="20167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F3C22-1A55-DB47-966C-BF1A25BCE31C}"/>
              </a:ext>
            </a:extLst>
          </p:cNvPr>
          <p:cNvSpPr txBox="1"/>
          <p:nvPr/>
        </p:nvSpPr>
        <p:spPr>
          <a:xfrm>
            <a:off x="2677885" y="3751838"/>
            <a:ext cx="295089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file includes the templates available to create your poster. Thoughtful design is important for effectively communicating your work. </a:t>
            </a:r>
          </a:p>
        </p:txBody>
      </p:sp>
    </p:spTree>
    <p:extLst>
      <p:ext uri="{BB962C8B-B14F-4D97-AF65-F5344CB8AC3E}">
        <p14:creationId xmlns:p14="http://schemas.microsoft.com/office/powerpoint/2010/main" val="188111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6517600" y="6394400"/>
            <a:ext cx="16002000" cy="12423663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58400" y="19660643"/>
            <a:ext cx="15544800" cy="10057358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6400800"/>
            <a:ext cx="9143999" cy="5482543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2516391"/>
            <a:ext cx="7772399" cy="17824999"/>
          </a:xfrm>
          <a:prstGeom prst="rect">
            <a:avLst/>
          </a:prstGeom>
          <a:noFill/>
        </p:spPr>
        <p:txBody>
          <a:bodyPr wrap="square" lIns="96131" tIns="48065" rIns="96131" bIns="48065" rtlCol="0" anchor="t">
            <a:spAutoFit/>
          </a:bodyPr>
          <a:lstStyle/>
          <a:p>
            <a:r>
              <a:rPr lang="x-none" sz="7200" dirty="0">
                <a:solidFill>
                  <a:srgbClr val="082954"/>
                </a:solidFill>
              </a:rPr>
              <a:t>Introduction </a:t>
            </a:r>
          </a:p>
          <a:p>
            <a:endParaRPr lang="en-US" sz="4000" dirty="0"/>
          </a:p>
          <a:p>
            <a:r>
              <a:rPr lang="x-none" sz="4000" dirty="0" err="1"/>
              <a:t>Lor</a:t>
            </a:r>
            <a:r>
              <a:rPr lang="x-none" sz="4000" dirty="0"/>
              <a:t> min </a:t>
            </a:r>
            <a:r>
              <a:rPr lang="x-none" sz="4000" dirty="0" err="1"/>
              <a:t>eum</a:t>
            </a:r>
            <a:r>
              <a:rPr lang="x-none" sz="4000" dirty="0"/>
              <a:t> </a:t>
            </a:r>
            <a:r>
              <a:rPr lang="x-none" sz="4000" dirty="0" err="1"/>
              <a:t>facestiat</a:t>
            </a:r>
            <a:r>
              <a:rPr lang="x-none" sz="4000" dirty="0"/>
              <a:t>. </a:t>
            </a:r>
            <a:r>
              <a:rPr lang="x-none" sz="4000" dirty="0" err="1"/>
              <a:t>Voluptur</a:t>
            </a:r>
            <a:r>
              <a:rPr lang="x-none" sz="4000" dirty="0"/>
              <a:t> rem </a:t>
            </a:r>
            <a:r>
              <a:rPr lang="x-none" sz="4000" dirty="0" err="1"/>
              <a:t>ius</a:t>
            </a:r>
            <a:r>
              <a:rPr lang="x-none" sz="4000" dirty="0"/>
              <a:t> </a:t>
            </a:r>
            <a:r>
              <a:rPr lang="x-none" sz="4000" dirty="0" err="1"/>
              <a:t>quiatis</a:t>
            </a:r>
            <a:r>
              <a:rPr lang="x-none" sz="4000" dirty="0"/>
              <a:t> </a:t>
            </a:r>
            <a:r>
              <a:rPr lang="x-none" sz="4000" dirty="0" err="1"/>
              <a:t>molorum</a:t>
            </a:r>
            <a:r>
              <a:rPr lang="x-none" sz="4000" dirty="0"/>
              <a:t> </a:t>
            </a:r>
            <a:r>
              <a:rPr lang="x-none" sz="4000" dirty="0" err="1"/>
              <a:t>hicimus</a:t>
            </a:r>
            <a:r>
              <a:rPr lang="x-none" sz="4000" dirty="0"/>
              <a:t> </a:t>
            </a:r>
            <a:r>
              <a:rPr lang="x-none" sz="4000" dirty="0" err="1"/>
              <a:t>apicim</a:t>
            </a:r>
            <a:r>
              <a:rPr lang="x-none" sz="4000" dirty="0"/>
              <a:t> </a:t>
            </a:r>
            <a:r>
              <a:rPr lang="x-none" sz="4000" dirty="0" err="1"/>
              <a:t>quate</a:t>
            </a:r>
            <a:r>
              <a:rPr lang="x-none" sz="4000" dirty="0"/>
              <a:t> re </a:t>
            </a:r>
            <a:r>
              <a:rPr lang="x-none" sz="4000" dirty="0" err="1"/>
              <a:t>dem</a:t>
            </a:r>
            <a:r>
              <a:rPr lang="x-none" sz="4000" dirty="0"/>
              <a:t> </a:t>
            </a:r>
            <a:r>
              <a:rPr lang="x-none" sz="4000" dirty="0" err="1"/>
              <a:t>aut</a:t>
            </a:r>
            <a:r>
              <a:rPr lang="x-none" sz="4000" dirty="0"/>
              <a:t> </a:t>
            </a:r>
            <a:r>
              <a:rPr lang="x-none" sz="4000" dirty="0" err="1"/>
              <a:t>es</a:t>
            </a:r>
            <a:r>
              <a:rPr lang="x-none" sz="4000" dirty="0"/>
              <a:t> qui </a:t>
            </a:r>
            <a:r>
              <a:rPr lang="x-none" sz="4000" dirty="0" err="1"/>
              <a:t>nimus</a:t>
            </a:r>
            <a:r>
              <a:rPr lang="x-none" sz="4000" dirty="0"/>
              <a:t> </a:t>
            </a:r>
            <a:r>
              <a:rPr lang="x-none" sz="4000" dirty="0" err="1"/>
              <a:t>sunt</a:t>
            </a:r>
            <a:r>
              <a:rPr lang="x-none" sz="4000" dirty="0"/>
              <a:t> </a:t>
            </a:r>
            <a:r>
              <a:rPr lang="x-none" sz="4000" dirty="0" err="1"/>
              <a:t>utaspellab</a:t>
            </a:r>
            <a:r>
              <a:rPr lang="x-none" sz="4000" dirty="0"/>
              <a:t> </a:t>
            </a:r>
            <a:r>
              <a:rPr lang="x-none" sz="4000" dirty="0" err="1"/>
              <a:t>idererum</a:t>
            </a:r>
            <a:r>
              <a:rPr lang="x-none" sz="4000" dirty="0"/>
              <a:t> </a:t>
            </a:r>
            <a:r>
              <a:rPr lang="x-none" sz="4000" dirty="0" err="1"/>
              <a:t>quatus</a:t>
            </a:r>
            <a:r>
              <a:rPr lang="x-none" sz="4000" dirty="0"/>
              <a:t>.</a:t>
            </a:r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pliquis doluptasi </a:t>
            </a:r>
            <a:r>
              <a:rPr lang="x-none" sz="4000" dirty="0"/>
              <a:t>ne se sim evel ius quid quunt volupta tiundistrume atibus vid min rehendae nobis doluptatur sumquis vel 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id quossent vit </a:t>
            </a:r>
            <a:r>
              <a:rPr lang="x-none" sz="4000" dirty="0"/>
              <a:t>omni quodis quam aut doloreped que cus, volupta solore lab iducil int ressinulpa a corerion non plandia coribeate paritatem faceper estendit maxim audae et, isq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ue consed magnia </a:t>
            </a:r>
            <a:r>
              <a:rPr lang="x-none" sz="4000" dirty="0"/>
              <a:t>nissitatet eum, est il enim nitate ra nos acite pariatur res dolor aliqui to et dolut preicimpor</a:t>
            </a:r>
            <a:endParaRPr lang="en-US" sz="4000" dirty="0"/>
          </a:p>
          <a:p>
            <a:endParaRPr lang="en-US" sz="4000" dirty="0"/>
          </a:p>
          <a:p>
            <a:r>
              <a:rPr lang="x-none" sz="4000" dirty="0"/>
              <a:t>Aliqui offici cuptas explit que dolorem es deliam as qui conectatis rempossi ulparitiat ut exceris porendi velit delluptaqui omni</a:t>
            </a:r>
            <a:r>
              <a:rPr lang="en-US" sz="4000" dirty="0"/>
              <a:t>s</a:t>
            </a:r>
            <a:endParaRPr lang="x-none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65303" y="1198800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chemeClr val="tx2"/>
                </a:solidFill>
                <a:latin typeface="+mj-lt"/>
              </a:rPr>
              <a:t>Five-column format for undergraduate research academic poster </a:t>
            </a:r>
            <a:endParaRPr lang="en-US" sz="13000" baseline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7094413"/>
            <a:ext cx="6512316" cy="4098164"/>
          </a:xfrm>
          <a:prstGeom prst="rect">
            <a:avLst/>
          </a:prstGeom>
          <a:noFill/>
        </p:spPr>
        <p:txBody>
          <a:bodyPr wrap="square" lIns="96131" tIns="48065" rIns="96131" bIns="48065" rtlCol="0" anchor="ctr" anchorCtr="0">
            <a:no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  <a:p>
            <a:endParaRPr lang="en-US" sz="4800" i="1" dirty="0">
              <a:solidFill>
                <a:schemeClr val="bg1"/>
              </a:solidFill>
            </a:endParaRPr>
          </a:p>
          <a:p>
            <a:r>
              <a:rPr lang="en-US" sz="580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00788" y="14066948"/>
            <a:ext cx="7272812" cy="4806050"/>
          </a:xfrm>
          <a:prstGeom prst="rect">
            <a:avLst/>
          </a:prstGeom>
          <a:noFill/>
        </p:spPr>
        <p:txBody>
          <a:bodyPr wrap="square" lIns="96131" tIns="48065" rIns="96131" bIns="48065" numCol="1" spcCol="914400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Methods </a:t>
            </a:r>
          </a:p>
          <a:p>
            <a:endParaRPr lang="en-US" sz="3400" dirty="0"/>
          </a:p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6559989" y="18996946"/>
            <a:ext cx="7267662" cy="1096158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Results </a:t>
            </a:r>
          </a:p>
          <a:p>
            <a:endParaRPr lang="en-US" sz="3400" dirty="0"/>
          </a:p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Nam </a:t>
            </a:r>
            <a:r>
              <a:rPr lang="en-US" sz="4000" dirty="0" err="1"/>
              <a:t>ipiendis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  <a:r>
              <a:rPr lang="en-US" sz="4000" dirty="0" err="1"/>
              <a:t>atiur</a:t>
            </a:r>
            <a:r>
              <a:rPr lang="en-US" sz="4000" dirty="0"/>
              <a:t>? </a:t>
            </a:r>
            <a:r>
              <a:rPr lang="en-US" sz="4000" dirty="0" err="1"/>
              <a:t>Borrorum</a:t>
            </a:r>
            <a:r>
              <a:rPr lang="en-US" sz="4000" dirty="0"/>
              <a:t> </a:t>
            </a:r>
            <a:r>
              <a:rPr lang="en-US" sz="4000" dirty="0" err="1"/>
              <a:t>quis</a:t>
            </a:r>
            <a:r>
              <a:rPr lang="en-US" sz="4000" dirty="0"/>
              <a:t> re </a:t>
            </a:r>
            <a:r>
              <a:rPr lang="en-US" sz="4000" dirty="0" err="1"/>
              <a:t>rerro</a:t>
            </a:r>
            <a:r>
              <a:rPr lang="en-US" sz="4000" dirty="0"/>
              <a:t> </a:t>
            </a:r>
            <a:r>
              <a:rPr lang="en-US" sz="4000" dirty="0" err="1"/>
              <a:t>quame</a:t>
            </a:r>
            <a:r>
              <a:rPr lang="en-US" sz="4000" dirty="0"/>
              <a:t> </a:t>
            </a:r>
            <a:r>
              <a:rPr lang="en-US" sz="4000" dirty="0" err="1"/>
              <a:t>corum</a:t>
            </a:r>
            <a:r>
              <a:rPr lang="en-US" sz="4000" dirty="0"/>
              <a:t> </a:t>
            </a:r>
            <a:r>
              <a:rPr lang="en-US" sz="4000" dirty="0" err="1"/>
              <a:t>quaspe</a:t>
            </a:r>
            <a:r>
              <a:rPr lang="en-US" sz="4000" dirty="0"/>
              <a:t> net ant et </a:t>
            </a:r>
            <a:r>
              <a:rPr lang="en-US" sz="4000" dirty="0" err="1"/>
              <a:t>impos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790743" y="19073954"/>
            <a:ext cx="7760102" cy="1096158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Conclusion</a:t>
            </a:r>
            <a:endParaRPr lang="en-US" sz="6300" dirty="0">
              <a:solidFill>
                <a:srgbClr val="082954"/>
              </a:solidFill>
            </a:endParaRPr>
          </a:p>
          <a:p>
            <a:endParaRPr lang="en-US" sz="3400" dirty="0"/>
          </a:p>
          <a:p>
            <a:r>
              <a:rPr lang="en-US" sz="4000" dirty="0" err="1"/>
              <a:t>Minvell</a:t>
            </a:r>
            <a:r>
              <a:rPr lang="en-US" sz="4000" dirty="0"/>
              <a:t> </a:t>
            </a:r>
            <a:r>
              <a:rPr lang="en-US" sz="4000" dirty="0" err="1"/>
              <a:t>ibusae</a:t>
            </a:r>
            <a:r>
              <a:rPr lang="en-US" sz="4000" dirty="0"/>
              <a:t> </a:t>
            </a:r>
            <a:r>
              <a:rPr lang="en-US" sz="4000" dirty="0" err="1"/>
              <a:t>eserum</a:t>
            </a:r>
            <a:r>
              <a:rPr lang="en-US" sz="4000" dirty="0"/>
              <a:t> </a:t>
            </a:r>
            <a:r>
              <a:rPr lang="en-US" sz="4000" dirty="0" err="1"/>
              <a:t>dolorenes</a:t>
            </a:r>
            <a:r>
              <a:rPr lang="en-US" sz="4000" dirty="0"/>
              <a:t> et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eost</a:t>
            </a:r>
            <a:r>
              <a:rPr lang="en-US" sz="4000" dirty="0"/>
              <a:t> </a:t>
            </a:r>
            <a:r>
              <a:rPr lang="en-US" sz="4000" dirty="0" err="1"/>
              <a:t>auditistias</a:t>
            </a:r>
            <a:r>
              <a:rPr lang="en-US" sz="4000" dirty="0"/>
              <a:t>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custiis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imos</a:t>
            </a:r>
            <a:r>
              <a:rPr lang="en-US" sz="4000" dirty="0"/>
              <a:t> ad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prorepra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as </a:t>
            </a:r>
            <a:r>
              <a:rPr lang="en-US" sz="4000" dirty="0" err="1"/>
              <a:t>quunda</a:t>
            </a:r>
            <a:r>
              <a:rPr lang="en-US" sz="4000" dirty="0"/>
              <a:t> </a:t>
            </a:r>
            <a:r>
              <a:rPr lang="en-US" sz="4000" dirty="0" err="1"/>
              <a:t>poritatur</a:t>
            </a:r>
            <a:r>
              <a:rPr lang="en-US" sz="4000" dirty="0"/>
              <a:t> </a:t>
            </a:r>
            <a:r>
              <a:rPr lang="en-US" sz="4000" dirty="0" err="1"/>
              <a:t>ab</a:t>
            </a:r>
            <a:r>
              <a:rPr lang="en-US" sz="4000" dirty="0"/>
              <a:t>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nimus</a:t>
            </a:r>
            <a:r>
              <a:rPr lang="en-US" sz="4000" dirty="0"/>
              <a:t> et </a:t>
            </a:r>
            <a:r>
              <a:rPr lang="en-US" sz="4000" dirty="0" err="1"/>
              <a:t>accus</a:t>
            </a:r>
            <a:r>
              <a:rPr lang="en-US" sz="4000" dirty="0"/>
              <a:t> </a:t>
            </a:r>
            <a:r>
              <a:rPr lang="en-US" sz="4000" dirty="0" err="1"/>
              <a:t>sam</a:t>
            </a:r>
            <a:r>
              <a:rPr lang="en-US" sz="4000" dirty="0"/>
              <a:t>, </a:t>
            </a:r>
            <a:r>
              <a:rPr lang="en-US" sz="4000" dirty="0" err="1"/>
              <a:t>sequi</a:t>
            </a:r>
            <a:r>
              <a:rPr lang="en-US" sz="4000" dirty="0"/>
              <a:t> </a:t>
            </a:r>
            <a:r>
              <a:rPr lang="en-US" sz="4000" dirty="0" err="1"/>
              <a:t>volorpores</a:t>
            </a:r>
            <a:r>
              <a:rPr lang="en-US" sz="4000" dirty="0"/>
              <a:t> </a:t>
            </a:r>
            <a:r>
              <a:rPr lang="en-US" sz="4000" dirty="0" err="1"/>
              <a:t>dolorae</a:t>
            </a:r>
            <a:r>
              <a:rPr lang="en-US" sz="4000" dirty="0"/>
              <a:t> provide </a:t>
            </a:r>
            <a:r>
              <a:rPr lang="en-US" sz="4000" dirty="0" err="1"/>
              <a:t>conest</a:t>
            </a:r>
            <a:r>
              <a:rPr lang="en-US" sz="4000" dirty="0"/>
              <a:t>, tem </a:t>
            </a:r>
            <a:r>
              <a:rPr lang="en-US" sz="4000" dirty="0" err="1"/>
              <a:t>expella</a:t>
            </a:r>
            <a:r>
              <a:rPr lang="en-US" sz="4000" dirty="0"/>
              <a:t> </a:t>
            </a:r>
            <a:r>
              <a:rPr lang="en-US" sz="4000" dirty="0" err="1"/>
              <a:t>udicient</a:t>
            </a:r>
            <a:r>
              <a:rPr lang="en-US" sz="4000" dirty="0"/>
              <a:t> ape </a:t>
            </a:r>
            <a:r>
              <a:rPr lang="en-US" sz="4000" dirty="0" err="1"/>
              <a:t>odicab</a:t>
            </a:r>
            <a:r>
              <a:rPr lang="en-US" sz="4000" dirty="0"/>
              <a:t> </a:t>
            </a:r>
            <a:r>
              <a:rPr lang="en-US" sz="4000" dirty="0" err="1"/>
              <a:t>incte</a:t>
            </a:r>
            <a:r>
              <a:rPr lang="en-US" sz="4000" dirty="0"/>
              <a:t> </a:t>
            </a:r>
            <a:r>
              <a:rPr lang="en-US" sz="4000" dirty="0" err="1"/>
              <a:t>volendi</a:t>
            </a:r>
            <a:r>
              <a:rPr lang="en-US" sz="4000" dirty="0"/>
              <a:t> </a:t>
            </a:r>
            <a:r>
              <a:rPr lang="en-US" sz="4000" dirty="0" err="1"/>
              <a:t>gentemo</a:t>
            </a:r>
            <a:r>
              <a:rPr lang="en-US" sz="4000" dirty="0"/>
              <a:t> </a:t>
            </a:r>
            <a:r>
              <a:rPr lang="en-US" sz="4000" dirty="0" err="1"/>
              <a:t>luptassum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reriscitae</a:t>
            </a:r>
            <a:r>
              <a:rPr lang="en-US" sz="4000" dirty="0"/>
              <a:t> </a:t>
            </a:r>
            <a:r>
              <a:rPr lang="en-US" sz="4000" dirty="0" err="1"/>
              <a:t>entem</a:t>
            </a:r>
            <a:r>
              <a:rPr lang="en-US" sz="4000" dirty="0"/>
              <a:t> </a:t>
            </a:r>
            <a:r>
              <a:rPr lang="en-US" sz="4000" dirty="0" err="1"/>
              <a:t>ium</a:t>
            </a:r>
            <a:r>
              <a:rPr lang="en-US" sz="4000" dirty="0"/>
              <a:t> </a:t>
            </a:r>
            <a:r>
              <a:rPr lang="en-US" sz="4000" dirty="0" err="1"/>
              <a:t>adit</a:t>
            </a:r>
            <a:r>
              <a:rPr lang="en-US" sz="4000" dirty="0"/>
              <a:t> </a:t>
            </a:r>
            <a:r>
              <a:rPr lang="en-US" sz="4000" dirty="0" err="1"/>
              <a:t>velitaspedis</a:t>
            </a:r>
            <a:r>
              <a:rPr lang="en-US" sz="4000" dirty="0"/>
              <a:t> </a:t>
            </a:r>
            <a:r>
              <a:rPr lang="en-US" sz="4000" dirty="0" err="1"/>
              <a:t>quaerna</a:t>
            </a:r>
            <a:r>
              <a:rPr lang="en-US" sz="4000" dirty="0"/>
              <a:t> </a:t>
            </a:r>
          </a:p>
          <a:p>
            <a:endParaRPr lang="en-US" sz="4000" dirty="0" err="1"/>
          </a:p>
          <a:p>
            <a:r>
              <a:rPr lang="en-US" sz="4000" dirty="0" err="1"/>
              <a:t>Tiasperatest</a:t>
            </a:r>
            <a:r>
              <a:rPr lang="en-US" sz="4000" dirty="0"/>
              <a:t> </a:t>
            </a:r>
            <a:r>
              <a:rPr lang="en-US" sz="4000" dirty="0" err="1"/>
              <a:t>doluptatet</a:t>
            </a:r>
            <a:r>
              <a:rPr lang="en-US" sz="4000" dirty="0"/>
              <a:t> </a:t>
            </a:r>
            <a:r>
              <a:rPr lang="en-US" sz="4000" dirty="0" err="1"/>
              <a:t>fugitat</a:t>
            </a:r>
            <a:r>
              <a:rPr lang="en-US" sz="4000" dirty="0"/>
              <a:t> </a:t>
            </a:r>
            <a:r>
              <a:rPr lang="en-US" sz="4000" dirty="0" err="1"/>
              <a:t>exeris</a:t>
            </a:r>
            <a:r>
              <a:rPr lang="en-US" sz="4000" dirty="0"/>
              <a:t> </a:t>
            </a:r>
            <a:r>
              <a:rPr lang="en-US" sz="4000" dirty="0" err="1"/>
              <a:t>earis</a:t>
            </a:r>
            <a:r>
              <a:rPr lang="en-US" sz="4000" dirty="0"/>
              <a:t> </a:t>
            </a:r>
            <a:r>
              <a:rPr lang="en-US" sz="4000" dirty="0" err="1"/>
              <a:t>seribus</a:t>
            </a:r>
            <a:r>
              <a:rPr lang="en-US" sz="4000" dirty="0"/>
              <a:t> </a:t>
            </a:r>
            <a:r>
              <a:rPr lang="en-US" sz="4000" dirty="0" err="1"/>
              <a:t>erfero</a:t>
            </a:r>
            <a:r>
              <a:rPr lang="en-US" sz="4000" dirty="0"/>
              <a:t> </a:t>
            </a:r>
            <a:r>
              <a:rPr lang="en-US" sz="4000" dirty="0" err="1"/>
              <a:t>ommos</a:t>
            </a:r>
            <a:r>
              <a:rPr lang="en-US" sz="4000" dirty="0"/>
              <a:t> </a:t>
            </a:r>
            <a:r>
              <a:rPr lang="en-US" sz="4000" dirty="0" err="1"/>
              <a:t>sincta</a:t>
            </a:r>
            <a:r>
              <a:rPr lang="en-US" sz="4000" dirty="0"/>
              <a:t> </a:t>
            </a:r>
            <a:r>
              <a:rPr lang="en-US" sz="4000" dirty="0" err="1"/>
              <a:t>delluptaquis</a:t>
            </a:r>
            <a:r>
              <a:rPr lang="en-US" sz="4000" dirty="0"/>
              <a:t> </a:t>
            </a:r>
            <a:r>
              <a:rPr lang="en-US" sz="4000" dirty="0" err="1"/>
              <a:t>sedistium</a:t>
            </a:r>
            <a:r>
              <a:rPr lang="en-US" sz="4000" dirty="0"/>
              <a:t> </a:t>
            </a:r>
            <a:r>
              <a:rPr lang="en-US" sz="4000" dirty="0" err="1"/>
              <a:t>excerspedis</a:t>
            </a:r>
            <a:r>
              <a:rPr lang="en-US" sz="4000" dirty="0"/>
              <a:t> que </a:t>
            </a:r>
            <a:r>
              <a:rPr lang="en-US" sz="4000" dirty="0" err="1"/>
              <a:t>voloreria</a:t>
            </a:r>
            <a:r>
              <a:rPr lang="en-US" sz="4000" dirty="0"/>
              <a:t> </a:t>
            </a:r>
            <a:r>
              <a:rPr lang="en-US" sz="4000" dirty="0" err="1"/>
              <a:t>pero</a:t>
            </a:r>
            <a:r>
              <a:rPr lang="en-US" sz="4000" dirty="0"/>
              <a:t> </a:t>
            </a:r>
            <a:r>
              <a:rPr lang="en-US" sz="4000" dirty="0" err="1"/>
              <a:t>exernate</a:t>
            </a:r>
            <a:r>
              <a:rPr lang="en-US" sz="4000" dirty="0"/>
              <a:t> </a:t>
            </a:r>
            <a:r>
              <a:rPr lang="en-US" sz="4000" dirty="0" err="1"/>
              <a:t>moloreptius</a:t>
            </a:r>
            <a:r>
              <a:rPr lang="en-US" sz="4000" dirty="0"/>
              <a:t> </a:t>
            </a:r>
            <a:r>
              <a:rPr lang="en-US" sz="4000" dirty="0" err="1"/>
              <a:t>sequam</a:t>
            </a:r>
            <a:endParaRPr lang="en-US" sz="4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89591"/>
              </p:ext>
            </p:extLst>
          </p:nvPr>
        </p:nvGraphicFramePr>
        <p:xfrm>
          <a:off x="10058400" y="8048255"/>
          <a:ext cx="15544799" cy="3981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3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8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9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6990">
                <a:tc>
                  <a:txBody>
                    <a:bodyPr/>
                    <a:lstStyle/>
                    <a:p>
                      <a:r>
                        <a:rPr lang="en-US" sz="4400" dirty="0"/>
                        <a:t>Column</a:t>
                      </a:r>
                      <a:r>
                        <a:rPr lang="en-US" sz="4400" baseline="0" dirty="0"/>
                        <a:t> 1</a:t>
                      </a:r>
                      <a:endParaRPr lang="en-US" sz="44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Col. 2</a:t>
                      </a:r>
                      <a:endParaRPr lang="en-US" sz="4400" baseline="-25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077">
                <a:tc>
                  <a:txBody>
                    <a:bodyPr/>
                    <a:lstStyle/>
                    <a:p>
                      <a:r>
                        <a:rPr lang="en-US" sz="4800" dirty="0" err="1"/>
                        <a:t>Em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restrum</a:t>
                      </a:r>
                      <a:r>
                        <a:rPr lang="en-US" sz="4800" dirty="0"/>
                        <a:t> </a:t>
                      </a:r>
                      <a:endParaRPr lang="en-US" sz="4400" dirty="0"/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60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80.543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370">
                <a:tc>
                  <a:txBody>
                    <a:bodyPr/>
                    <a:lstStyle/>
                    <a:p>
                      <a:r>
                        <a:rPr lang="en-US" sz="4800" dirty="0" err="1"/>
                        <a:t>Lor</a:t>
                      </a:r>
                      <a:r>
                        <a:rPr lang="en-US" sz="4800" dirty="0"/>
                        <a:t> min </a:t>
                      </a:r>
                      <a:r>
                        <a:rPr lang="en-US" sz="4800" dirty="0" err="1"/>
                        <a:t>eum</a:t>
                      </a:r>
                      <a:r>
                        <a:rPr lang="en-US" sz="4800" dirty="0"/>
                        <a:t> </a:t>
                      </a:r>
                      <a:endParaRPr lang="en-US" sz="4400" dirty="0"/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34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09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89.431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433">
                <a:tc>
                  <a:txBody>
                    <a:bodyPr/>
                    <a:lstStyle/>
                    <a:p>
                      <a:r>
                        <a:rPr lang="en-US" sz="4800" dirty="0" err="1"/>
                        <a:t>Aliqui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offici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cuptas</a:t>
                      </a:r>
                      <a:r>
                        <a:rPr lang="en-US" sz="4800" dirty="0"/>
                        <a:t> </a:t>
                      </a:r>
                      <a:endParaRPr lang="en-US" sz="4400" dirty="0"/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9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~4.5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12.045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0972801" y="20200689"/>
            <a:ext cx="13716000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1 </a:t>
            </a:r>
            <a:r>
              <a:rPr lang="en-US" sz="7200" dirty="0">
                <a:solidFill>
                  <a:srgbClr val="FFFFFF"/>
                </a:solidFill>
              </a:rPr>
              <a:t>– Make these boxes your poster’s focal points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431999" y="6840495"/>
            <a:ext cx="14173201" cy="1207759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2 </a:t>
            </a:r>
            <a:r>
              <a:rPr lang="en-US" sz="7200" dirty="0">
                <a:solidFill>
                  <a:srgbClr val="FFFFFF"/>
                </a:solidFill>
              </a:rPr>
              <a:t>– Great photos and charts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058400" y="6502184"/>
            <a:ext cx="155448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082954"/>
                </a:solidFill>
              </a:rPr>
              <a:t>Table 1- </a:t>
            </a:r>
            <a:r>
              <a:rPr lang="en-US" sz="7200" dirty="0">
                <a:solidFill>
                  <a:srgbClr val="082954"/>
                </a:solidFill>
              </a:rPr>
              <a:t>A simple way to display numbers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30175199"/>
            <a:ext cx="44056854" cy="3352869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pic>
        <p:nvPicPr>
          <p:cNvPr id="4" name="Picture 3" descr="horizontal_wordmark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624" y="31021775"/>
            <a:ext cx="14564835" cy="140528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3827651" y="30771434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>
                <a:solidFill>
                  <a:srgbClr val="FFFFFF"/>
                </a:solidFill>
              </a:rPr>
              <a:t>Student Name</a:t>
            </a:r>
          </a:p>
          <a:p>
            <a:pPr algn="r"/>
            <a:r>
              <a:rPr lang="en-US" sz="2400" dirty="0">
                <a:solidFill>
                  <a:srgbClr val="FFFFFF"/>
                </a:solidFill>
              </a:rPr>
              <a:t>Utah State University</a:t>
            </a:r>
          </a:p>
          <a:p>
            <a:pPr algn="r"/>
            <a:r>
              <a:rPr lang="en-US" sz="2400" dirty="0">
                <a:solidFill>
                  <a:srgbClr val="FFFFFF"/>
                </a:solidFill>
              </a:rPr>
              <a:t>Department Name</a:t>
            </a:r>
          </a:p>
          <a:p>
            <a:pPr algn="r"/>
            <a:r>
              <a:rPr lang="en-US" sz="2400" dirty="0">
                <a:solidFill>
                  <a:srgbClr val="FFFFFF"/>
                </a:solidFill>
              </a:rPr>
              <a:t>Email</a:t>
            </a:r>
          </a:p>
        </p:txBody>
      </p:sp>
      <p:pic>
        <p:nvPicPr>
          <p:cNvPr id="6" name="Picture 5" descr="anna_work_profile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826655"/>
            <a:ext cx="1118863" cy="1515728"/>
          </a:xfrm>
          <a:prstGeom prst="rect">
            <a:avLst/>
          </a:prstGeom>
        </p:spPr>
      </p:pic>
      <p:pic>
        <p:nvPicPr>
          <p:cNvPr id="13" name="Picture 12" descr="Graph example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8" r="3413" b="4673"/>
          <a:stretch/>
        </p:blipFill>
        <p:spPr>
          <a:xfrm>
            <a:off x="27432000" y="8351855"/>
            <a:ext cx="14173200" cy="81644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IMG_7784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799" y="22776631"/>
            <a:ext cx="13716001" cy="44734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003750" y="1371600"/>
            <a:ext cx="12503552" cy="4426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2800" y="27591092"/>
            <a:ext cx="1371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Lots of people read captions. Make use of good and interesting descriptions, so people know what your pictures and figures mean.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29424" y="12332341"/>
            <a:ext cx="1557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Lots of people read captions. Make use of good and interesting descriptions, so people know what your pictures and figures mean.</a:t>
            </a:r>
            <a:endParaRPr lang="en-US" sz="3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27432000" y="16838397"/>
            <a:ext cx="141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Lots of people read captions. Make use of good and interesting descriptions, so people know what your pictures and figures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8000" y="13989868"/>
            <a:ext cx="7315198" cy="5021494"/>
          </a:xfrm>
          <a:prstGeom prst="rect">
            <a:avLst/>
          </a:prstGeom>
          <a:noFill/>
        </p:spPr>
        <p:txBody>
          <a:bodyPr wrap="square" lIns="96131" tIns="48065" rIns="96131" bIns="48065" numCol="1" spcCol="914400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Nam </a:t>
            </a:r>
            <a:r>
              <a:rPr lang="en-US" sz="4000" b="1" dirty="0" err="1"/>
              <a:t>ipiendis</a:t>
            </a:r>
            <a:r>
              <a:rPr lang="en-US" sz="4000" b="1" dirty="0"/>
              <a:t> </a:t>
            </a:r>
            <a:r>
              <a:rPr lang="en-US" sz="4000" b="1" dirty="0" err="1"/>
              <a:t>est</a:t>
            </a:r>
            <a:r>
              <a:rPr lang="en-US" sz="4000" b="1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/>
              <a:t>Borrorum</a:t>
            </a:r>
            <a:r>
              <a:rPr lang="en-US" sz="4000" b="1" dirty="0"/>
              <a:t> </a:t>
            </a:r>
            <a:r>
              <a:rPr lang="en-US" sz="4000" b="1" dirty="0" err="1"/>
              <a:t>quis</a:t>
            </a:r>
            <a:r>
              <a:rPr lang="en-US" sz="4000" b="1" dirty="0"/>
              <a:t> re</a:t>
            </a:r>
            <a:r>
              <a:rPr lang="en-US" sz="4000" dirty="0"/>
              <a:t> </a:t>
            </a:r>
            <a:r>
              <a:rPr lang="en-US" sz="4000" dirty="0" err="1"/>
              <a:t>rerro</a:t>
            </a:r>
            <a:r>
              <a:rPr lang="en-US" sz="4000" dirty="0"/>
              <a:t> </a:t>
            </a:r>
            <a:r>
              <a:rPr lang="en-US" sz="4000" dirty="0" err="1"/>
              <a:t>quame</a:t>
            </a:r>
            <a:r>
              <a:rPr lang="en-US" sz="4000" dirty="0"/>
              <a:t> </a:t>
            </a:r>
            <a:r>
              <a:rPr lang="en-US" sz="4000" dirty="0" err="1"/>
              <a:t>corum</a:t>
            </a:r>
            <a:r>
              <a:rPr lang="en-US" sz="4000" dirty="0"/>
              <a:t> </a:t>
            </a:r>
            <a:r>
              <a:rPr lang="en-US" sz="4000" dirty="0" err="1"/>
              <a:t>quaspe</a:t>
            </a:r>
            <a:r>
              <a:rPr lang="en-US" sz="4000" dirty="0"/>
              <a:t> net ant et rem qui </a:t>
            </a:r>
            <a:r>
              <a:rPr lang="en-US" sz="4000" dirty="0" err="1"/>
              <a:t>prorepra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as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 </a:t>
            </a:r>
            <a:r>
              <a:rPr lang="en-US" sz="4000" b="1" dirty="0" err="1"/>
              <a:t>quunda</a:t>
            </a:r>
            <a:r>
              <a:rPr lang="en-US" sz="4000" b="1" dirty="0"/>
              <a:t> </a:t>
            </a:r>
            <a:r>
              <a:rPr lang="en-US" sz="4000" b="1" dirty="0" err="1"/>
              <a:t>poritatur</a:t>
            </a:r>
            <a:r>
              <a:rPr lang="en-US" sz="4000" b="1" dirty="0"/>
              <a:t> </a:t>
            </a:r>
            <a:r>
              <a:rPr lang="en-US" sz="4000" dirty="0"/>
              <a:t>ab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nimus</a:t>
            </a:r>
            <a:r>
              <a:rPr lang="en-US" sz="4000" dirty="0"/>
              <a:t> et </a:t>
            </a:r>
            <a:r>
              <a:rPr lang="en-US" sz="4000" dirty="0" err="1"/>
              <a:t>accus</a:t>
            </a:r>
            <a:r>
              <a:rPr lang="en-US" sz="4000" dirty="0"/>
              <a:t> </a:t>
            </a:r>
            <a:r>
              <a:rPr lang="en-US" sz="4000" dirty="0" err="1"/>
              <a:t>sam</a:t>
            </a:r>
            <a:r>
              <a:rPr lang="en-US" sz="4000" dirty="0"/>
              <a:t>, </a:t>
            </a:r>
            <a:r>
              <a:rPr lang="en-US" sz="4000" dirty="0" err="1"/>
              <a:t>sequi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97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89800" y="6400800"/>
            <a:ext cx="9829800" cy="11612369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87364"/>
            <a:ext cx="11201399" cy="5495980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4328384"/>
            <a:ext cx="9829800" cy="1384994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Lor</a:t>
            </a:r>
            <a:r>
              <a:rPr lang="en-US" sz="4000" dirty="0"/>
              <a:t> min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facestiat</a:t>
            </a:r>
            <a:r>
              <a:rPr lang="en-US" sz="4000" dirty="0"/>
              <a:t>. </a:t>
            </a:r>
            <a:r>
              <a:rPr lang="en-US" sz="4000" dirty="0" err="1"/>
              <a:t>Voluptur</a:t>
            </a:r>
            <a:r>
              <a:rPr lang="en-US" sz="4000" dirty="0"/>
              <a:t> rem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quiatis</a:t>
            </a:r>
            <a:r>
              <a:rPr lang="en-US" sz="4000" dirty="0"/>
              <a:t> </a:t>
            </a:r>
            <a:r>
              <a:rPr lang="en-US" sz="4000" dirty="0" err="1"/>
              <a:t>molorum</a:t>
            </a:r>
            <a:r>
              <a:rPr lang="en-US" sz="4000" dirty="0"/>
              <a:t> </a:t>
            </a:r>
            <a:r>
              <a:rPr lang="en-US" sz="4000" dirty="0" err="1"/>
              <a:t>hicimus</a:t>
            </a:r>
            <a:r>
              <a:rPr lang="en-US" sz="4000" dirty="0"/>
              <a:t> </a:t>
            </a:r>
            <a:r>
              <a:rPr lang="en-US" sz="4000" dirty="0" err="1"/>
              <a:t>apicim</a:t>
            </a:r>
            <a:r>
              <a:rPr lang="en-US" sz="4000" dirty="0"/>
              <a:t> </a:t>
            </a:r>
            <a:r>
              <a:rPr lang="en-US" sz="4000" dirty="0" err="1"/>
              <a:t>quate</a:t>
            </a:r>
            <a:r>
              <a:rPr lang="en-US" sz="4000" dirty="0"/>
              <a:t> re </a:t>
            </a:r>
            <a:r>
              <a:rPr lang="en-US" sz="4000" dirty="0" err="1"/>
              <a:t>dem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qui </a:t>
            </a:r>
            <a:r>
              <a:rPr lang="en-US" sz="4000" dirty="0" err="1"/>
              <a:t>nimus</a:t>
            </a:r>
            <a:r>
              <a:rPr lang="en-US" sz="4000" dirty="0"/>
              <a:t> </a:t>
            </a:r>
            <a:r>
              <a:rPr lang="en-US" sz="4000" dirty="0" err="1"/>
              <a:t>sunt</a:t>
            </a:r>
            <a:r>
              <a:rPr lang="en-US" sz="4000" dirty="0"/>
              <a:t> </a:t>
            </a:r>
            <a:r>
              <a:rPr lang="en-US" sz="4000" dirty="0" err="1"/>
              <a:t>utaspellab</a:t>
            </a:r>
            <a:r>
              <a:rPr lang="en-US" sz="4000" dirty="0"/>
              <a:t> </a:t>
            </a:r>
            <a:r>
              <a:rPr lang="en-US" sz="4000" dirty="0" err="1"/>
              <a:t>idererum</a:t>
            </a:r>
            <a:r>
              <a:rPr lang="en-US" sz="4000" dirty="0"/>
              <a:t> </a:t>
            </a:r>
            <a:r>
              <a:rPr lang="en-US" sz="4000" dirty="0" err="1"/>
              <a:t>quatus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pliquis</a:t>
            </a:r>
            <a:r>
              <a:rPr lang="en-US" sz="4000" dirty="0"/>
              <a:t> </a:t>
            </a:r>
            <a:r>
              <a:rPr lang="en-US" sz="4000" dirty="0" err="1"/>
              <a:t>doluptasi</a:t>
            </a:r>
            <a:r>
              <a:rPr lang="en-US" sz="4000" dirty="0"/>
              <a:t> ne se </a:t>
            </a:r>
            <a:r>
              <a:rPr lang="en-US" sz="4000" dirty="0" err="1"/>
              <a:t>sim</a:t>
            </a:r>
            <a:r>
              <a:rPr lang="en-US" sz="4000" dirty="0"/>
              <a:t> </a:t>
            </a:r>
            <a:r>
              <a:rPr lang="en-US" sz="4000" dirty="0" err="1"/>
              <a:t>evel</a:t>
            </a:r>
            <a:r>
              <a:rPr lang="en-US" sz="4000" dirty="0"/>
              <a:t> </a:t>
            </a:r>
            <a:r>
              <a:rPr lang="en-US" sz="4000" dirty="0" err="1"/>
              <a:t>ius</a:t>
            </a:r>
            <a:r>
              <a:rPr lang="en-US" sz="4000" dirty="0"/>
              <a:t> quid </a:t>
            </a:r>
            <a:r>
              <a:rPr lang="en-US" sz="4000" dirty="0" err="1"/>
              <a:t>quunt</a:t>
            </a:r>
            <a:r>
              <a:rPr lang="en-US" sz="4000" dirty="0"/>
              <a:t> </a:t>
            </a:r>
            <a:r>
              <a:rPr lang="en-US" sz="4000" dirty="0" err="1"/>
              <a:t>volupta</a:t>
            </a:r>
            <a:r>
              <a:rPr lang="en-US" sz="4000" dirty="0"/>
              <a:t> </a:t>
            </a:r>
            <a:r>
              <a:rPr lang="en-US" sz="4000" dirty="0" err="1"/>
              <a:t>tiundistrume</a:t>
            </a:r>
            <a:r>
              <a:rPr lang="en-US" sz="4000" dirty="0"/>
              <a:t> </a:t>
            </a:r>
            <a:r>
              <a:rPr lang="en-US" sz="4000" dirty="0" err="1"/>
              <a:t>atibus</a:t>
            </a:r>
            <a:r>
              <a:rPr lang="en-US" sz="4000" dirty="0"/>
              <a:t> vid min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rehendae</a:t>
            </a:r>
            <a:r>
              <a:rPr lang="en-US" sz="4000" dirty="0"/>
              <a:t> </a:t>
            </a:r>
            <a:r>
              <a:rPr lang="en-US" sz="4000" dirty="0" err="1"/>
              <a:t>nobis</a:t>
            </a:r>
            <a:r>
              <a:rPr lang="en-US" sz="4000" dirty="0"/>
              <a:t> </a:t>
            </a:r>
            <a:r>
              <a:rPr lang="en-US" sz="4000" dirty="0" err="1"/>
              <a:t>doluptatur</a:t>
            </a:r>
            <a:r>
              <a:rPr lang="en-US" sz="4000" dirty="0"/>
              <a:t> </a:t>
            </a:r>
            <a:r>
              <a:rPr lang="en-US" sz="4000" dirty="0" err="1"/>
              <a:t>sumquis</a:t>
            </a:r>
            <a:r>
              <a:rPr lang="en-US" sz="4000" dirty="0"/>
              <a:t> </a:t>
            </a:r>
            <a:r>
              <a:rPr lang="en-US" sz="4000" dirty="0" err="1"/>
              <a:t>vel</a:t>
            </a:r>
            <a:r>
              <a:rPr lang="en-US" sz="4000" dirty="0"/>
              <a:t> id </a:t>
            </a:r>
            <a:r>
              <a:rPr lang="en-US" sz="4000" dirty="0" err="1"/>
              <a:t>quossent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</a:t>
            </a:r>
            <a:r>
              <a:rPr lang="en-US" sz="4000" dirty="0" err="1"/>
              <a:t>omni</a:t>
            </a:r>
            <a:r>
              <a:rPr lang="en-US" sz="4000" dirty="0"/>
              <a:t> </a:t>
            </a:r>
            <a:r>
              <a:rPr lang="en-US" sz="4000" dirty="0" err="1"/>
              <a:t>quodis</a:t>
            </a:r>
            <a:r>
              <a:rPr lang="en-US" sz="4000" dirty="0"/>
              <a:t> quam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doloreped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cus</a:t>
            </a:r>
            <a:r>
              <a:rPr lang="en-US" sz="4000" dirty="0"/>
              <a:t>, </a:t>
            </a:r>
            <a:r>
              <a:rPr lang="en-US" sz="4000" dirty="0" err="1"/>
              <a:t>volupta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solore</a:t>
            </a:r>
            <a:r>
              <a:rPr lang="en-US" sz="4000" dirty="0"/>
              <a:t> lab </a:t>
            </a:r>
            <a:r>
              <a:rPr lang="en-US" sz="4000" dirty="0" err="1"/>
              <a:t>iducil</a:t>
            </a:r>
            <a:r>
              <a:rPr lang="en-US" sz="4000" dirty="0"/>
              <a:t> </a:t>
            </a:r>
            <a:r>
              <a:rPr lang="en-US" sz="4000" dirty="0" err="1"/>
              <a:t>int</a:t>
            </a:r>
            <a:r>
              <a:rPr lang="en-US" sz="4000" dirty="0"/>
              <a:t> </a:t>
            </a:r>
            <a:r>
              <a:rPr lang="en-US" sz="4000" dirty="0" err="1"/>
              <a:t>ressinulpa</a:t>
            </a:r>
            <a:r>
              <a:rPr lang="en-US" sz="4000" dirty="0"/>
              <a:t> a </a:t>
            </a:r>
            <a:r>
              <a:rPr lang="en-US" sz="4000" dirty="0" err="1"/>
              <a:t>corerion</a:t>
            </a:r>
            <a:r>
              <a:rPr lang="en-US" sz="4000" dirty="0"/>
              <a:t> non </a:t>
            </a:r>
            <a:r>
              <a:rPr lang="en-US" sz="4000" dirty="0" err="1"/>
              <a:t>plandia</a:t>
            </a:r>
            <a:r>
              <a:rPr lang="en-US" sz="4000" dirty="0"/>
              <a:t> </a:t>
            </a:r>
            <a:r>
              <a:rPr lang="en-US" sz="4000" dirty="0" err="1"/>
              <a:t>coribeate</a:t>
            </a:r>
            <a:r>
              <a:rPr lang="en-US" sz="4000" dirty="0"/>
              <a:t> </a:t>
            </a:r>
            <a:r>
              <a:rPr lang="en-US" sz="4000" dirty="0" err="1"/>
              <a:t>paritatem</a:t>
            </a:r>
            <a:r>
              <a:rPr lang="en-US" sz="4000" dirty="0"/>
              <a:t> </a:t>
            </a:r>
            <a:r>
              <a:rPr lang="en-US" sz="4000" dirty="0" err="1"/>
              <a:t>faceper</a:t>
            </a:r>
            <a:r>
              <a:rPr lang="en-US" sz="4000" dirty="0"/>
              <a:t> </a:t>
            </a:r>
            <a:r>
              <a:rPr lang="en-US" sz="4000" dirty="0" err="1"/>
              <a:t>estendit</a:t>
            </a:r>
            <a:r>
              <a:rPr lang="en-US" sz="4000" dirty="0"/>
              <a:t> maxim </a:t>
            </a:r>
            <a:r>
              <a:rPr lang="en-US" sz="4000" dirty="0" err="1"/>
              <a:t>audae</a:t>
            </a:r>
            <a:r>
              <a:rPr lang="en-US" sz="4000" dirty="0"/>
              <a:t> et, </a:t>
            </a:r>
            <a:r>
              <a:rPr lang="en-US" sz="4000" dirty="0" err="1"/>
              <a:t>isque</a:t>
            </a:r>
            <a:r>
              <a:rPr lang="en-US" sz="4000" dirty="0"/>
              <a:t> c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/>
          </a:p>
          <a:p>
            <a:r>
              <a:rPr lang="en-US" sz="4000" dirty="0" err="1"/>
              <a:t>onsed</a:t>
            </a:r>
            <a:r>
              <a:rPr lang="en-US" sz="4000" dirty="0"/>
              <a:t> </a:t>
            </a:r>
            <a:r>
              <a:rPr lang="en-US" sz="4000" dirty="0" err="1"/>
              <a:t>magnia</a:t>
            </a:r>
            <a:r>
              <a:rPr lang="en-US" sz="4000" dirty="0"/>
              <a:t> </a:t>
            </a:r>
            <a:r>
              <a:rPr lang="en-US" sz="4000" dirty="0" err="1"/>
              <a:t>nissitatet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,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il</a:t>
            </a:r>
            <a:r>
              <a:rPr lang="en-US" sz="4000" dirty="0"/>
              <a:t> </a:t>
            </a:r>
            <a:r>
              <a:rPr lang="en-US" sz="4000" dirty="0" err="1"/>
              <a:t>enim</a:t>
            </a:r>
            <a:r>
              <a:rPr lang="en-US" sz="4000" dirty="0"/>
              <a:t> </a:t>
            </a:r>
            <a:r>
              <a:rPr lang="en-US" sz="4000" dirty="0" err="1"/>
              <a:t>nitate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nos</a:t>
            </a:r>
            <a:r>
              <a:rPr lang="en-US" sz="4000" dirty="0"/>
              <a:t> </a:t>
            </a:r>
            <a:r>
              <a:rPr lang="en-US" sz="4000" dirty="0" err="1"/>
              <a:t>acite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</a:t>
            </a:r>
          </a:p>
          <a:p>
            <a:endParaRPr lang="en-US" sz="4000" dirty="0"/>
          </a:p>
          <a:p>
            <a:r>
              <a:rPr lang="en-US" sz="4000" dirty="0" err="1"/>
              <a:t>pariatur</a:t>
            </a:r>
            <a:r>
              <a:rPr lang="en-US" sz="4000" dirty="0"/>
              <a:t> res dolor </a:t>
            </a:r>
            <a:r>
              <a:rPr lang="en-US" sz="4000" dirty="0" err="1"/>
              <a:t>aliqui</a:t>
            </a:r>
            <a:r>
              <a:rPr lang="en-US" sz="4000" dirty="0"/>
              <a:t> to et </a:t>
            </a:r>
            <a:r>
              <a:rPr lang="en-US" sz="4000" dirty="0" err="1"/>
              <a:t>dolut</a:t>
            </a:r>
            <a:r>
              <a:rPr lang="en-US" sz="4000" dirty="0"/>
              <a:t> </a:t>
            </a:r>
            <a:r>
              <a:rPr lang="en-US" sz="4000" dirty="0" err="1"/>
              <a:t>preicimpor</a:t>
            </a:r>
            <a:r>
              <a:rPr lang="en-US" sz="4000" dirty="0"/>
              <a:t> am </a:t>
            </a:r>
            <a:r>
              <a:rPr lang="en-US" sz="4000" dirty="0" err="1"/>
              <a:t>volest</a:t>
            </a:r>
            <a:r>
              <a:rPr lang="en-US" sz="4000" dirty="0"/>
              <a:t>, sit </a:t>
            </a:r>
            <a:r>
              <a:rPr lang="en-US" sz="4000" dirty="0" err="1"/>
              <a:t>apit</a:t>
            </a:r>
            <a:r>
              <a:rPr lang="en-US" sz="4000" dirty="0"/>
              <a:t> </a:t>
            </a:r>
            <a:r>
              <a:rPr lang="en-US" sz="4000" dirty="0" err="1"/>
              <a:t>eaque</a:t>
            </a:r>
            <a:r>
              <a:rPr lang="en-US" sz="4000" dirty="0"/>
              <a:t> et,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561" y="1467707"/>
            <a:ext cx="27838400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chemeClr val="tx2"/>
                </a:solidFill>
              </a:rPr>
              <a:t>Four-column boxed format for an undergraduate research poster</a:t>
            </a:r>
            <a:endParaRPr lang="en-US" sz="13000" baseline="30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1" y="7017394"/>
            <a:ext cx="9829798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  <a:p>
            <a:endParaRPr lang="en-US" sz="4800" i="1" dirty="0">
              <a:solidFill>
                <a:schemeClr val="bg1"/>
              </a:solidFill>
            </a:endParaRPr>
          </a:p>
          <a:p>
            <a:r>
              <a:rPr lang="en-US" sz="580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15800" y="8395010"/>
            <a:ext cx="9372600" cy="954107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</a:p>
          <a:p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Nam </a:t>
            </a:r>
            <a:r>
              <a:rPr lang="en-US" sz="4000" dirty="0" err="1"/>
              <a:t>ipiendis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  <a:r>
              <a:rPr lang="en-US" sz="4000" dirty="0" err="1"/>
              <a:t>atiur</a:t>
            </a:r>
            <a:r>
              <a:rPr lang="en-US" sz="4000" dirty="0"/>
              <a:t>? </a:t>
            </a:r>
            <a:r>
              <a:rPr lang="en-US" sz="4000" dirty="0" err="1"/>
              <a:t>Borrorum</a:t>
            </a:r>
            <a:r>
              <a:rPr lang="en-US" sz="4000" dirty="0"/>
              <a:t> </a:t>
            </a:r>
            <a:r>
              <a:rPr lang="en-US" sz="4000" dirty="0" err="1"/>
              <a:t>quis</a:t>
            </a:r>
            <a:r>
              <a:rPr lang="en-US" sz="4000" dirty="0"/>
              <a:t> re </a:t>
            </a:r>
            <a:r>
              <a:rPr lang="en-US" sz="4000" dirty="0" err="1"/>
              <a:t>rerro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2427825" y="8395009"/>
            <a:ext cx="9347575" cy="954107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</a:t>
            </a:r>
            <a:r>
              <a:rPr lang="en-US" sz="4000" dirty="0" err="1"/>
              <a:t>ab</a:t>
            </a:r>
            <a:r>
              <a:rPr lang="en-US" sz="4000" dirty="0"/>
              <a:t>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Nam </a:t>
            </a:r>
            <a:r>
              <a:rPr lang="en-US" sz="4000" dirty="0" err="1"/>
              <a:t>ipiendis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  <a:r>
              <a:rPr lang="en-US" sz="4000" dirty="0" err="1"/>
              <a:t>atiur</a:t>
            </a:r>
            <a:r>
              <a:rPr lang="en-US" sz="4000" dirty="0"/>
              <a:t>? </a:t>
            </a:r>
            <a:r>
              <a:rPr lang="en-US" sz="4000" dirty="0" err="1"/>
              <a:t>Borroruquame</a:t>
            </a:r>
            <a:r>
              <a:rPr lang="en-US" sz="4000" dirty="0"/>
              <a:t> </a:t>
            </a:r>
            <a:r>
              <a:rPr lang="en-US" sz="4000" dirty="0" err="1"/>
              <a:t>corum</a:t>
            </a:r>
            <a:r>
              <a:rPr lang="en-US" sz="4000" dirty="0"/>
              <a:t> </a:t>
            </a:r>
            <a:r>
              <a:rPr lang="en-US" sz="4000" dirty="0" err="1"/>
              <a:t>quaspe</a:t>
            </a:r>
            <a:r>
              <a:rPr lang="en-US" sz="4000" dirty="0"/>
              <a:t> net ant et rem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eritatiunte</a:t>
            </a:r>
            <a:r>
              <a:rPr lang="en-US" sz="4000" dirty="0"/>
              <a:t> </a:t>
            </a:r>
            <a:r>
              <a:rPr lang="en-US" sz="4000" dirty="0" err="1"/>
              <a:t>nobisci</a:t>
            </a:r>
            <a:r>
              <a:rPr lang="en-US" sz="4000" dirty="0"/>
              <a:t> </a:t>
            </a:r>
            <a:r>
              <a:rPr lang="en-US" sz="4000" dirty="0" err="1"/>
              <a:t>pissendempos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32689800" y="20499880"/>
            <a:ext cx="9817502" cy="769441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Minvell</a:t>
            </a:r>
            <a:r>
              <a:rPr lang="en-US" sz="4000" dirty="0"/>
              <a:t> </a:t>
            </a:r>
            <a:r>
              <a:rPr lang="en-US" sz="4000" dirty="0" err="1"/>
              <a:t>ibusae</a:t>
            </a:r>
            <a:r>
              <a:rPr lang="en-US" sz="4000" dirty="0"/>
              <a:t> </a:t>
            </a:r>
            <a:r>
              <a:rPr lang="en-US" sz="4000" dirty="0" err="1"/>
              <a:t>eserum</a:t>
            </a:r>
            <a:r>
              <a:rPr lang="en-US" sz="4000" dirty="0"/>
              <a:t> </a:t>
            </a:r>
            <a:r>
              <a:rPr lang="en-US" sz="4000" dirty="0" err="1"/>
              <a:t>dolorenes</a:t>
            </a:r>
            <a:r>
              <a:rPr lang="en-US" sz="4000" dirty="0"/>
              <a:t> et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eost</a:t>
            </a:r>
            <a:r>
              <a:rPr lang="en-US" sz="4000" dirty="0"/>
              <a:t> </a:t>
            </a:r>
            <a:r>
              <a:rPr lang="en-US" sz="4000" dirty="0" err="1"/>
              <a:t>auditistias</a:t>
            </a:r>
            <a:r>
              <a:rPr lang="en-US" sz="4000" dirty="0"/>
              <a:t>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custiis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imos</a:t>
            </a:r>
            <a:r>
              <a:rPr lang="en-US" sz="4000" dirty="0"/>
              <a:t> ad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prorepra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as </a:t>
            </a:r>
            <a:r>
              <a:rPr lang="en-US" sz="4000" dirty="0" err="1"/>
              <a:t>quunda</a:t>
            </a:r>
            <a:r>
              <a:rPr lang="en-US" sz="4000" dirty="0"/>
              <a:t> </a:t>
            </a:r>
            <a:r>
              <a:rPr lang="en-US" sz="4000" dirty="0" err="1"/>
              <a:t>poritatur</a:t>
            </a:r>
            <a:r>
              <a:rPr lang="en-US" sz="4000" dirty="0"/>
              <a:t> ab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nimus</a:t>
            </a:r>
            <a:r>
              <a:rPr lang="en-US" sz="4000" dirty="0"/>
              <a:t> et </a:t>
            </a:r>
            <a:r>
              <a:rPr lang="en-US" sz="4000" dirty="0" err="1"/>
              <a:t>accus</a:t>
            </a:r>
            <a:r>
              <a:rPr lang="en-US" sz="4000" dirty="0"/>
              <a:t> </a:t>
            </a:r>
            <a:r>
              <a:rPr lang="en-US" sz="4000" dirty="0" err="1"/>
              <a:t>sam</a:t>
            </a:r>
            <a:r>
              <a:rPr lang="en-US" sz="4000" dirty="0"/>
              <a:t>, </a:t>
            </a:r>
            <a:r>
              <a:rPr lang="en-US" sz="4000" dirty="0" err="1"/>
              <a:t>sequi</a:t>
            </a:r>
            <a:r>
              <a:rPr lang="en-US" sz="4000" dirty="0"/>
              <a:t> </a:t>
            </a:r>
            <a:r>
              <a:rPr lang="en-US" sz="4000" dirty="0" err="1"/>
              <a:t>volorpores</a:t>
            </a:r>
            <a:r>
              <a:rPr lang="en-US" sz="4000" dirty="0"/>
              <a:t> </a:t>
            </a:r>
            <a:r>
              <a:rPr lang="en-US" sz="4000" dirty="0" err="1"/>
              <a:t>dolorae</a:t>
            </a:r>
            <a:r>
              <a:rPr lang="en-US" sz="4000" dirty="0"/>
              <a:t> provide </a:t>
            </a:r>
            <a:r>
              <a:rPr lang="en-US" sz="4000" dirty="0" err="1"/>
              <a:t>conest</a:t>
            </a:r>
            <a:r>
              <a:rPr lang="en-US" sz="4000" dirty="0"/>
              <a:t>, tem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expella</a:t>
            </a:r>
            <a:r>
              <a:rPr lang="en-US" sz="4000" dirty="0"/>
              <a:t> </a:t>
            </a:r>
            <a:r>
              <a:rPr lang="en-US" sz="4000" dirty="0" err="1"/>
              <a:t>udicient</a:t>
            </a:r>
            <a:r>
              <a:rPr lang="en-US" sz="4000" dirty="0"/>
              <a:t> ape </a:t>
            </a:r>
            <a:r>
              <a:rPr lang="en-US" sz="4000" dirty="0" err="1"/>
              <a:t>odicab</a:t>
            </a:r>
            <a:r>
              <a:rPr lang="en-US" sz="4000" dirty="0"/>
              <a:t> </a:t>
            </a:r>
            <a:r>
              <a:rPr lang="en-US" sz="4000" dirty="0" err="1"/>
              <a:t>incte</a:t>
            </a:r>
            <a:r>
              <a:rPr lang="en-US" sz="4000" dirty="0"/>
              <a:t> </a:t>
            </a:r>
            <a:r>
              <a:rPr lang="en-US" sz="4000" dirty="0" err="1"/>
              <a:t>volendi</a:t>
            </a:r>
            <a:r>
              <a:rPr lang="en-US" sz="4000" dirty="0"/>
              <a:t> </a:t>
            </a:r>
            <a:r>
              <a:rPr lang="en-US" sz="4000" dirty="0" err="1"/>
              <a:t>gentemo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luptassum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reriscitae</a:t>
            </a:r>
            <a:r>
              <a:rPr lang="en-US" sz="4000" dirty="0"/>
              <a:t> </a:t>
            </a:r>
            <a:r>
              <a:rPr lang="en-US" sz="4000" dirty="0" err="1"/>
              <a:t>entem</a:t>
            </a:r>
            <a:r>
              <a:rPr lang="en-US" sz="4000" dirty="0"/>
              <a:t> </a:t>
            </a:r>
            <a:r>
              <a:rPr lang="en-US" sz="4000" dirty="0" err="1"/>
              <a:t>ium</a:t>
            </a:r>
            <a:r>
              <a:rPr lang="en-US" sz="4000" dirty="0"/>
              <a:t> </a:t>
            </a:r>
            <a:r>
              <a:rPr lang="en-US" sz="4000" dirty="0" err="1"/>
              <a:t>adit</a:t>
            </a:r>
            <a:r>
              <a:rPr lang="en-US" sz="4000" dirty="0"/>
              <a:t> </a:t>
            </a:r>
            <a:r>
              <a:rPr lang="en-US" sz="4000" dirty="0" err="1"/>
              <a:t>velitaspedis</a:t>
            </a:r>
            <a:r>
              <a:rPr lang="en-US" sz="4000" dirty="0"/>
              <a:t> </a:t>
            </a:r>
            <a:r>
              <a:rPr lang="en-US" sz="4000" dirty="0" err="1"/>
              <a:t>quaerna</a:t>
            </a:r>
            <a:r>
              <a:rPr lang="en-US" sz="4000" dirty="0"/>
              <a:t>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custiis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imos</a:t>
            </a:r>
            <a:r>
              <a:rPr lang="en-US" sz="40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15800" y="30645850"/>
            <a:ext cx="14370762" cy="114350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/>
              <a:t>Study conducted with funding from a USU Undergraduate Research and Creative Opportunity Grant and lab assistance from the USU Department of Biology. </a:t>
            </a:r>
            <a:endParaRPr lang="en-US" sz="21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64546" y="18626813"/>
            <a:ext cx="12453433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/>
              <a:t>Figure 1 </a:t>
            </a:r>
            <a:r>
              <a:rPr lang="en-US" sz="7200" dirty="0"/>
              <a:t>– Make these visuals your focal points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642300" y="6840495"/>
            <a:ext cx="7962900" cy="2313060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2 </a:t>
            </a:r>
            <a:r>
              <a:rPr lang="en-US" sz="7200" dirty="0">
                <a:solidFill>
                  <a:srgbClr val="FFFFFF"/>
                </a:solidFill>
              </a:rPr>
              <a:t>– Use great photos </a:t>
            </a:r>
            <a:r>
              <a:rPr lang="en-US" sz="7200">
                <a:solidFill>
                  <a:srgbClr val="FFFFFF"/>
                </a:solidFill>
              </a:rPr>
              <a:t>and charts</a:t>
            </a:r>
            <a:endParaRPr lang="en-US" sz="7200" dirty="0">
              <a:solidFill>
                <a:srgbClr val="FFFFFF"/>
              </a:solidFill>
            </a:endParaRPr>
          </a:p>
        </p:txBody>
      </p:sp>
      <p:pic>
        <p:nvPicPr>
          <p:cNvPr id="17" name="Picture 16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296294" y="29479961"/>
            <a:ext cx="7098221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200" dirty="0">
                <a:solidFill>
                  <a:srgbClr val="1F497D"/>
                </a:solidFill>
              </a:rPr>
              <a:t>Student Name</a:t>
            </a:r>
          </a:p>
          <a:p>
            <a:pPr algn="r"/>
            <a:r>
              <a:rPr lang="en-US" sz="3200" dirty="0">
                <a:solidFill>
                  <a:srgbClr val="1F497D"/>
                </a:solidFill>
              </a:rPr>
              <a:t>Utah State University</a:t>
            </a:r>
          </a:p>
          <a:p>
            <a:pPr algn="r"/>
            <a:r>
              <a:rPr lang="en-US" sz="3200" dirty="0">
                <a:solidFill>
                  <a:srgbClr val="1F497D"/>
                </a:solidFill>
              </a:rPr>
              <a:t>Department Name</a:t>
            </a:r>
          </a:p>
          <a:p>
            <a:pPr algn="r"/>
            <a:r>
              <a:rPr lang="en-US" sz="3200" dirty="0">
                <a:solidFill>
                  <a:srgbClr val="1F497D"/>
                </a:solidFill>
              </a:rPr>
              <a:t>Email</a:t>
            </a:r>
          </a:p>
        </p:txBody>
      </p:sp>
      <p:pic>
        <p:nvPicPr>
          <p:cNvPr id="20" name="Picture 19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626" y="29479961"/>
            <a:ext cx="1525676" cy="2066839"/>
          </a:xfrm>
          <a:prstGeom prst="rect">
            <a:avLst/>
          </a:prstGeom>
        </p:spPr>
      </p:pic>
      <p:pic>
        <p:nvPicPr>
          <p:cNvPr id="23" name="Picture 22" descr="vertical_wordmark_blu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" y="29091261"/>
            <a:ext cx="8799593" cy="2698098"/>
          </a:xfrm>
          <a:prstGeom prst="rect">
            <a:avLst/>
          </a:prstGeom>
        </p:spPr>
      </p:pic>
      <p:pic>
        <p:nvPicPr>
          <p:cNvPr id="31" name="Picture 30" descr="Education graph.ai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88" t="3211" r="9309" b="42150"/>
          <a:stretch/>
        </p:blipFill>
        <p:spPr>
          <a:xfrm>
            <a:off x="33642301" y="9490905"/>
            <a:ext cx="7962900" cy="71906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" name="TextBox 31"/>
          <p:cNvSpPr txBox="1"/>
          <p:nvPr/>
        </p:nvSpPr>
        <p:spPr>
          <a:xfrm>
            <a:off x="1371600" y="12461163"/>
            <a:ext cx="9829800" cy="2031325"/>
          </a:xfrm>
          <a:prstGeom prst="rect">
            <a:avLst/>
          </a:prstGeom>
          <a:solidFill>
            <a:schemeClr val="accent5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Introduction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115800" y="6400800"/>
            <a:ext cx="9372600" cy="2031325"/>
          </a:xfrm>
          <a:prstGeom prst="rect">
            <a:avLst/>
          </a:prstGeom>
          <a:solidFill>
            <a:schemeClr val="accent5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Methods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02800" y="6400800"/>
            <a:ext cx="9372600" cy="2031325"/>
          </a:xfrm>
          <a:prstGeom prst="rect">
            <a:avLst/>
          </a:prstGeom>
          <a:solidFill>
            <a:schemeClr val="accent5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89800" y="18607054"/>
            <a:ext cx="9817502" cy="2031325"/>
          </a:xfrm>
          <a:prstGeom prst="rect">
            <a:avLst/>
          </a:prstGeom>
          <a:solidFill>
            <a:schemeClr val="accent5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Conclusions</a:t>
            </a:r>
          </a:p>
        </p:txBody>
      </p:sp>
      <p:pic>
        <p:nvPicPr>
          <p:cNvPr id="37" name="Picture 36" descr="sample graph2.ai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1" t="29699" r="28542" b="36815"/>
          <a:stretch/>
        </p:blipFill>
        <p:spPr>
          <a:xfrm>
            <a:off x="12217832" y="21242792"/>
            <a:ext cx="12400147" cy="5992171"/>
          </a:xfrm>
          <a:prstGeom prst="rect">
            <a:avLst/>
          </a:prstGeom>
        </p:spPr>
      </p:pic>
      <p:pic>
        <p:nvPicPr>
          <p:cNvPr id="38" name="Picture 37" descr="IMG_8833.t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318"/>
          <a:stretch/>
        </p:blipFill>
        <p:spPr>
          <a:xfrm>
            <a:off x="25269264" y="18607054"/>
            <a:ext cx="6569151" cy="86231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115800" y="27301045"/>
            <a:ext cx="1965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Lots of people read captions. Make use of good and interesting descriptions, so people know what your pictures and figures mean.</a:t>
            </a:r>
            <a:endParaRPr lang="en-US" sz="3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3642300" y="16775047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Lots of people read captions</a:t>
            </a:r>
            <a:r>
              <a:rPr lang="en-US" sz="3600" i="1">
                <a:solidFill>
                  <a:schemeClr val="bg1"/>
                </a:solidFill>
              </a:rPr>
              <a:t>. 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003750" y="1371600"/>
            <a:ext cx="12503552" cy="4426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3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78279" y="6400800"/>
            <a:ext cx="9841321" cy="12076979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27321" y="19030953"/>
            <a:ext cx="19648080" cy="9086847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11201399" cy="5482543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599" y="12516391"/>
            <a:ext cx="9841321" cy="158552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Introduction </a:t>
            </a:r>
          </a:p>
          <a:p>
            <a:endParaRPr lang="en-US" sz="3200" dirty="0"/>
          </a:p>
          <a:p>
            <a:r>
              <a:rPr lang="en-US" sz="4000" dirty="0" err="1"/>
              <a:t>Lor</a:t>
            </a:r>
            <a:r>
              <a:rPr lang="en-US" sz="4000" dirty="0"/>
              <a:t> min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facestiat</a:t>
            </a:r>
            <a:r>
              <a:rPr lang="en-US" sz="4000" dirty="0"/>
              <a:t>. </a:t>
            </a:r>
            <a:r>
              <a:rPr lang="en-US" sz="4000" dirty="0" err="1"/>
              <a:t>Voluptur</a:t>
            </a:r>
            <a:r>
              <a:rPr lang="en-US" sz="4000" dirty="0"/>
              <a:t> rem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quiatis</a:t>
            </a:r>
            <a:r>
              <a:rPr lang="en-US" sz="4000" dirty="0"/>
              <a:t> </a:t>
            </a:r>
            <a:r>
              <a:rPr lang="en-US" sz="4000" dirty="0" err="1"/>
              <a:t>molorum</a:t>
            </a:r>
            <a:r>
              <a:rPr lang="en-US" sz="4000" dirty="0"/>
              <a:t> </a:t>
            </a:r>
            <a:r>
              <a:rPr lang="en-US" sz="4000" dirty="0" err="1"/>
              <a:t>hicimus</a:t>
            </a:r>
            <a:r>
              <a:rPr lang="en-US" sz="4000" dirty="0"/>
              <a:t> </a:t>
            </a:r>
            <a:r>
              <a:rPr lang="en-US" sz="4000" dirty="0" err="1"/>
              <a:t>apicim</a:t>
            </a:r>
            <a:r>
              <a:rPr lang="en-US" sz="4000" dirty="0"/>
              <a:t> </a:t>
            </a:r>
            <a:r>
              <a:rPr lang="en-US" sz="4000" dirty="0" err="1"/>
              <a:t>quate</a:t>
            </a:r>
            <a:r>
              <a:rPr lang="en-US" sz="4000" dirty="0"/>
              <a:t> re </a:t>
            </a:r>
            <a:r>
              <a:rPr lang="en-US" sz="4000" dirty="0" err="1"/>
              <a:t>dem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qui </a:t>
            </a:r>
            <a:r>
              <a:rPr lang="en-US" sz="4000" dirty="0" err="1"/>
              <a:t>nimus</a:t>
            </a:r>
            <a:r>
              <a:rPr lang="en-US" sz="4000" dirty="0"/>
              <a:t> </a:t>
            </a:r>
            <a:r>
              <a:rPr lang="en-US" sz="4000" dirty="0" err="1"/>
              <a:t>sunt</a:t>
            </a:r>
            <a:r>
              <a:rPr lang="en-US" sz="4000" dirty="0"/>
              <a:t> </a:t>
            </a:r>
            <a:r>
              <a:rPr lang="en-US" sz="4000" dirty="0" err="1"/>
              <a:t>utaspellab</a:t>
            </a:r>
            <a:r>
              <a:rPr lang="en-US" sz="4000" dirty="0"/>
              <a:t> </a:t>
            </a:r>
            <a:r>
              <a:rPr lang="en-US" sz="4000" dirty="0" err="1"/>
              <a:t>idererum</a:t>
            </a:r>
            <a:r>
              <a:rPr lang="en-US" sz="4000" dirty="0"/>
              <a:t> </a:t>
            </a:r>
            <a:r>
              <a:rPr lang="en-US" sz="4000" dirty="0" err="1"/>
              <a:t>quatus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b="1" dirty="0" err="1"/>
              <a:t>pliquis</a:t>
            </a:r>
            <a:r>
              <a:rPr lang="en-US" sz="4000" b="1" dirty="0"/>
              <a:t> </a:t>
            </a:r>
            <a:r>
              <a:rPr lang="en-US" sz="4000" b="1" dirty="0" err="1"/>
              <a:t>doluptasi</a:t>
            </a:r>
            <a:r>
              <a:rPr lang="en-US" sz="4000" b="1" dirty="0"/>
              <a:t> </a:t>
            </a:r>
            <a:r>
              <a:rPr lang="en-US" sz="4000" dirty="0"/>
              <a:t>ne se </a:t>
            </a:r>
            <a:r>
              <a:rPr lang="en-US" sz="4000" dirty="0" err="1"/>
              <a:t>sim</a:t>
            </a:r>
            <a:r>
              <a:rPr lang="en-US" sz="4000" dirty="0"/>
              <a:t> </a:t>
            </a:r>
            <a:r>
              <a:rPr lang="en-US" sz="4000" dirty="0" err="1"/>
              <a:t>evel</a:t>
            </a:r>
            <a:r>
              <a:rPr lang="en-US" sz="4000" dirty="0"/>
              <a:t> </a:t>
            </a:r>
            <a:r>
              <a:rPr lang="en-US" sz="4000" dirty="0" err="1"/>
              <a:t>ius</a:t>
            </a:r>
            <a:r>
              <a:rPr lang="en-US" sz="4000" dirty="0"/>
              <a:t> quid </a:t>
            </a:r>
            <a:r>
              <a:rPr lang="en-US" sz="4000" dirty="0" err="1"/>
              <a:t>quunt</a:t>
            </a:r>
            <a:r>
              <a:rPr lang="en-US" sz="4000" dirty="0"/>
              <a:t> </a:t>
            </a:r>
            <a:r>
              <a:rPr lang="en-US" sz="4000" dirty="0" err="1"/>
              <a:t>volupta</a:t>
            </a:r>
            <a:r>
              <a:rPr lang="en-US" sz="4000" dirty="0"/>
              <a:t> </a:t>
            </a:r>
            <a:r>
              <a:rPr lang="en-US" sz="4000" dirty="0" err="1"/>
              <a:t>tiundist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b="1" dirty="0" err="1"/>
              <a:t>rume</a:t>
            </a:r>
            <a:r>
              <a:rPr lang="en-US" sz="4000" b="1" dirty="0"/>
              <a:t> </a:t>
            </a:r>
            <a:r>
              <a:rPr lang="en-US" sz="4000" b="1" dirty="0" err="1"/>
              <a:t>atibus</a:t>
            </a:r>
            <a:r>
              <a:rPr lang="en-US" sz="4000" b="1" dirty="0"/>
              <a:t> </a:t>
            </a:r>
            <a:r>
              <a:rPr lang="en-US" sz="4000" dirty="0"/>
              <a:t>vid min </a:t>
            </a:r>
            <a:r>
              <a:rPr lang="en-US" sz="4000" dirty="0" err="1"/>
              <a:t>rehendae</a:t>
            </a:r>
            <a:r>
              <a:rPr lang="en-US" sz="4000" dirty="0"/>
              <a:t> </a:t>
            </a:r>
            <a:r>
              <a:rPr lang="en-US" sz="4000" dirty="0" err="1"/>
              <a:t>nobis</a:t>
            </a:r>
            <a:r>
              <a:rPr lang="en-US" sz="4000" dirty="0"/>
              <a:t> </a:t>
            </a:r>
            <a:r>
              <a:rPr lang="en-US" sz="4000" dirty="0" err="1"/>
              <a:t>doluptatur</a:t>
            </a:r>
            <a:r>
              <a:rPr lang="en-US" sz="4000" dirty="0"/>
              <a:t> </a:t>
            </a:r>
            <a:r>
              <a:rPr lang="en-US" sz="4000" dirty="0" err="1"/>
              <a:t>sumquis</a:t>
            </a:r>
            <a:r>
              <a:rPr lang="en-US" sz="4000" dirty="0"/>
              <a:t> </a:t>
            </a:r>
            <a:r>
              <a:rPr lang="en-US" sz="4000" dirty="0" err="1"/>
              <a:t>vel</a:t>
            </a:r>
            <a:r>
              <a:rPr lang="en-US" sz="4000" dirty="0"/>
              <a:t> id </a:t>
            </a:r>
            <a:r>
              <a:rPr lang="en-US" sz="4000" dirty="0" err="1"/>
              <a:t>quossent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</a:t>
            </a:r>
            <a:r>
              <a:rPr lang="en-US" sz="4000" dirty="0" err="1"/>
              <a:t>omni</a:t>
            </a:r>
            <a:r>
              <a:rPr lang="en-US" sz="4000" dirty="0"/>
              <a:t> </a:t>
            </a:r>
            <a:r>
              <a:rPr lang="en-US" sz="4000" dirty="0" err="1"/>
              <a:t>quodis</a:t>
            </a:r>
            <a:r>
              <a:rPr lang="en-US" sz="4000" dirty="0"/>
              <a:t> quam </a:t>
            </a:r>
            <a:r>
              <a:rPr lang="en-US" sz="4000" dirty="0" err="1"/>
              <a:t>aut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 </a:t>
            </a:r>
            <a:r>
              <a:rPr lang="en-US" sz="4000" b="1" dirty="0" err="1"/>
              <a:t>doloreped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cus</a:t>
            </a:r>
            <a:r>
              <a:rPr lang="en-US" sz="4000" dirty="0"/>
              <a:t>, </a:t>
            </a:r>
            <a:r>
              <a:rPr lang="en-US" sz="4000" dirty="0" err="1"/>
              <a:t>volupta</a:t>
            </a:r>
            <a:r>
              <a:rPr lang="en-US" sz="4000" dirty="0"/>
              <a:t> </a:t>
            </a:r>
            <a:r>
              <a:rPr lang="en-US" sz="4000" dirty="0" err="1"/>
              <a:t>solore</a:t>
            </a:r>
            <a:r>
              <a:rPr lang="en-US" sz="4000" dirty="0"/>
              <a:t> lab </a:t>
            </a:r>
            <a:r>
              <a:rPr lang="en-US" sz="4000" dirty="0" err="1"/>
              <a:t>iducil</a:t>
            </a:r>
            <a:r>
              <a:rPr lang="en-US" sz="4000" dirty="0"/>
              <a:t> </a:t>
            </a:r>
            <a:r>
              <a:rPr lang="en-US" sz="4000" dirty="0" err="1"/>
              <a:t>int</a:t>
            </a:r>
            <a:r>
              <a:rPr lang="en-US" sz="4000" dirty="0"/>
              <a:t> </a:t>
            </a:r>
            <a:r>
              <a:rPr lang="en-US" sz="4000" dirty="0" err="1"/>
              <a:t>ressinulpa</a:t>
            </a:r>
            <a:r>
              <a:rPr lang="en-US" sz="4000" dirty="0"/>
              <a:t> a </a:t>
            </a:r>
            <a:r>
              <a:rPr lang="en-US" sz="4000" dirty="0" err="1"/>
              <a:t>corerion</a:t>
            </a:r>
            <a:r>
              <a:rPr lang="en-US" sz="4000" dirty="0"/>
              <a:t> non </a:t>
            </a:r>
            <a:r>
              <a:rPr lang="en-US" sz="4000" dirty="0" err="1"/>
              <a:t>plandia</a:t>
            </a:r>
            <a:r>
              <a:rPr lang="en-US" sz="4000" dirty="0"/>
              <a:t> </a:t>
            </a:r>
            <a:r>
              <a:rPr lang="en-US" sz="4000" dirty="0" err="1"/>
              <a:t>coribeate</a:t>
            </a:r>
            <a:r>
              <a:rPr lang="en-US" sz="4000" dirty="0"/>
              <a:t> </a:t>
            </a:r>
            <a:r>
              <a:rPr lang="en-US" sz="4000" dirty="0" err="1"/>
              <a:t>paritatem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b="1" dirty="0" err="1"/>
              <a:t>faceper</a:t>
            </a:r>
            <a:r>
              <a:rPr lang="en-US" sz="4000" b="1" dirty="0"/>
              <a:t> </a:t>
            </a:r>
            <a:r>
              <a:rPr lang="en-US" sz="4000" b="1" dirty="0" err="1"/>
              <a:t>estendit</a:t>
            </a:r>
            <a:r>
              <a:rPr lang="en-US" sz="4000" b="1" dirty="0"/>
              <a:t> </a:t>
            </a:r>
            <a:r>
              <a:rPr lang="en-US" sz="4000" dirty="0"/>
              <a:t>maxim </a:t>
            </a:r>
            <a:r>
              <a:rPr lang="en-US" sz="4000" dirty="0" err="1"/>
              <a:t>audae</a:t>
            </a:r>
            <a:r>
              <a:rPr lang="en-US" sz="4000" dirty="0"/>
              <a:t> et, </a:t>
            </a:r>
            <a:r>
              <a:rPr lang="en-US" sz="4000" dirty="0" err="1"/>
              <a:t>isque</a:t>
            </a:r>
            <a:r>
              <a:rPr lang="en-US" sz="4000" dirty="0"/>
              <a:t> </a:t>
            </a:r>
            <a:r>
              <a:rPr lang="en-US" sz="4000" dirty="0" err="1"/>
              <a:t>consed</a:t>
            </a:r>
            <a:r>
              <a:rPr lang="en-US" sz="4000" dirty="0"/>
              <a:t> </a:t>
            </a:r>
            <a:r>
              <a:rPr lang="en-US" sz="4000" dirty="0" err="1"/>
              <a:t>magnia</a:t>
            </a:r>
            <a:r>
              <a:rPr lang="en-US" sz="4000" dirty="0"/>
              <a:t> </a:t>
            </a:r>
            <a:r>
              <a:rPr lang="en-US" sz="4000" dirty="0" err="1"/>
              <a:t>nissitatet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,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il</a:t>
            </a:r>
            <a:r>
              <a:rPr lang="en-US" sz="4000" dirty="0"/>
              <a:t> </a:t>
            </a:r>
            <a:r>
              <a:rPr lang="en-US" sz="4000" dirty="0" err="1"/>
              <a:t>enim</a:t>
            </a:r>
            <a:r>
              <a:rPr lang="en-US" sz="4000" dirty="0"/>
              <a:t> </a:t>
            </a:r>
            <a:r>
              <a:rPr lang="en-US" sz="4000" dirty="0" err="1"/>
              <a:t>nitate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nos</a:t>
            </a:r>
            <a:r>
              <a:rPr lang="en-US" sz="4000" dirty="0"/>
              <a:t> </a:t>
            </a:r>
            <a:r>
              <a:rPr lang="en-US" sz="4000" dirty="0" err="1"/>
              <a:t>acite</a:t>
            </a:r>
            <a:r>
              <a:rPr lang="en-US" sz="4000" dirty="0"/>
              <a:t> </a:t>
            </a:r>
            <a:r>
              <a:rPr lang="en-US" sz="4000" dirty="0" err="1"/>
              <a:t>pariatur</a:t>
            </a:r>
            <a:r>
              <a:rPr lang="en-US" sz="4000" dirty="0"/>
              <a:t> res dolor </a:t>
            </a:r>
            <a:r>
              <a:rPr lang="en-US" sz="4000" dirty="0" err="1"/>
              <a:t>aliqui</a:t>
            </a:r>
            <a:r>
              <a:rPr lang="en-US" sz="4000" dirty="0"/>
              <a:t> to et</a:t>
            </a:r>
          </a:p>
          <a:p>
            <a:endParaRPr lang="en-US" sz="4000" dirty="0"/>
          </a:p>
          <a:p>
            <a:r>
              <a:rPr lang="en-US" sz="4000" dirty="0" err="1"/>
              <a:t>Aliqui</a:t>
            </a:r>
            <a:r>
              <a:rPr lang="en-US" sz="4000" dirty="0"/>
              <a:t> </a:t>
            </a:r>
            <a:r>
              <a:rPr lang="en-US" sz="4000" dirty="0" err="1"/>
              <a:t>offici</a:t>
            </a:r>
            <a:r>
              <a:rPr lang="en-US" sz="4000" dirty="0"/>
              <a:t> </a:t>
            </a:r>
            <a:r>
              <a:rPr lang="en-US" sz="4000" dirty="0" err="1"/>
              <a:t>cuptas</a:t>
            </a:r>
            <a:r>
              <a:rPr lang="en-US" sz="4000" dirty="0"/>
              <a:t> </a:t>
            </a:r>
            <a:r>
              <a:rPr lang="en-US" sz="4000" dirty="0" err="1"/>
              <a:t>explit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deliam</a:t>
            </a:r>
            <a:r>
              <a:rPr lang="en-US" sz="4000" dirty="0"/>
              <a:t> as qui </a:t>
            </a:r>
            <a:r>
              <a:rPr lang="en-US" sz="4000" dirty="0" err="1"/>
              <a:t>conectatis</a:t>
            </a:r>
            <a:r>
              <a:rPr lang="en-US" sz="4000" dirty="0"/>
              <a:t> </a:t>
            </a:r>
            <a:r>
              <a:rPr lang="en-US" sz="4000" dirty="0" err="1"/>
              <a:t>rempossi</a:t>
            </a:r>
            <a:r>
              <a:rPr lang="en-US" sz="4000" dirty="0"/>
              <a:t> </a:t>
            </a:r>
            <a:r>
              <a:rPr lang="en-US" sz="4000" dirty="0" err="1"/>
              <a:t>ulparitiat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exceris</a:t>
            </a:r>
            <a:r>
              <a:rPr lang="en-US" sz="4000" dirty="0"/>
              <a:t> </a:t>
            </a:r>
            <a:r>
              <a:rPr lang="en-US" sz="4000" dirty="0" err="1"/>
              <a:t>porendi</a:t>
            </a:r>
            <a:r>
              <a:rPr lang="en-US" sz="4000" dirty="0"/>
              <a:t> </a:t>
            </a:r>
            <a:r>
              <a:rPr lang="en-US" sz="4000" dirty="0" err="1"/>
              <a:t>velit</a:t>
            </a:r>
            <a:r>
              <a:rPr lang="en-US" sz="4000" dirty="0"/>
              <a:t> </a:t>
            </a:r>
            <a:r>
              <a:rPr lang="en-US" sz="4000" dirty="0" err="1"/>
              <a:t>delluptaqui</a:t>
            </a:r>
            <a:r>
              <a:rPr lang="en-US" sz="4000" dirty="0"/>
              <a:t> </a:t>
            </a:r>
            <a:r>
              <a:rPr lang="en-US" sz="4000" dirty="0" err="1"/>
              <a:t>omnis</a:t>
            </a:r>
            <a:r>
              <a:rPr lang="en-US" sz="4000" dirty="0"/>
              <a:t> </a:t>
            </a:r>
            <a:r>
              <a:rPr lang="en-US" sz="4000" dirty="0" err="1"/>
              <a:t>dolut</a:t>
            </a:r>
            <a:r>
              <a:rPr lang="en-US" sz="4000" dirty="0"/>
              <a:t> mil </a:t>
            </a:r>
            <a:r>
              <a:rPr lang="en-US" sz="4000" dirty="0" err="1"/>
              <a:t>etur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apis</a:t>
            </a:r>
            <a:r>
              <a:rPr lang="en-US" sz="4000" dirty="0"/>
              <a:t> </a:t>
            </a:r>
            <a:r>
              <a:rPr lang="en-US" sz="4000" dirty="0" err="1"/>
              <a:t>nonsequi</a:t>
            </a:r>
            <a:r>
              <a:rPr lang="en-US" sz="4000" dirty="0"/>
              <a:t>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 </a:t>
            </a:r>
            <a:r>
              <a:rPr lang="en-US" sz="4000" dirty="0" err="1"/>
              <a:t>ipsam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voloruptae</a:t>
            </a:r>
            <a:r>
              <a:rPr lang="en-US" sz="4000" dirty="0"/>
              <a:t> mint,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5303" y="1064250"/>
            <a:ext cx="27734524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chemeClr val="tx2"/>
                </a:solidFill>
                <a:latin typeface="+mj-lt"/>
              </a:rPr>
              <a:t>Four-column format for an undergraduate research poster</a:t>
            </a:r>
            <a:endParaRPr lang="en-US" sz="13000" baseline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599" y="7120539"/>
            <a:ext cx="9855199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  <a:p>
            <a:endParaRPr lang="en-US" sz="4800" i="1" dirty="0">
              <a:solidFill>
                <a:schemeClr val="bg1"/>
              </a:solidFill>
            </a:endParaRPr>
          </a:p>
          <a:p>
            <a:r>
              <a:rPr lang="en-US" sz="5800" dirty="0">
                <a:solidFill>
                  <a:schemeClr val="bg1"/>
                </a:solidFill>
              </a:rPr>
              <a:t>Student or faculty</a:t>
            </a:r>
          </a:p>
          <a:p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15799" y="12715599"/>
            <a:ext cx="9372601" cy="603715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Methods </a:t>
            </a:r>
          </a:p>
          <a:p>
            <a:endParaRPr lang="en-US" sz="3400" dirty="0"/>
          </a:p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02800" y="12700781"/>
            <a:ext cx="9372600" cy="603715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Results </a:t>
            </a:r>
            <a:endParaRPr lang="en-US" sz="6300" dirty="0">
              <a:solidFill>
                <a:srgbClr val="082954"/>
              </a:solidFill>
            </a:endParaRPr>
          </a:p>
          <a:p>
            <a:endParaRPr lang="en-US" sz="3400" dirty="0"/>
          </a:p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89800" y="18905457"/>
            <a:ext cx="9829800" cy="9114922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dirty="0">
                <a:solidFill>
                  <a:srgbClr val="082954"/>
                </a:solidFill>
              </a:rPr>
              <a:t>Conclusions</a:t>
            </a:r>
          </a:p>
          <a:p>
            <a:endParaRPr lang="en-US" sz="3400" dirty="0"/>
          </a:p>
          <a:p>
            <a:r>
              <a:rPr lang="en-US" sz="4000" dirty="0" err="1"/>
              <a:t>Minvell</a:t>
            </a:r>
            <a:r>
              <a:rPr lang="en-US" sz="4000" dirty="0"/>
              <a:t> </a:t>
            </a:r>
            <a:r>
              <a:rPr lang="en-US" sz="4000" dirty="0" err="1"/>
              <a:t>ibusae</a:t>
            </a:r>
            <a:r>
              <a:rPr lang="en-US" sz="4000" dirty="0"/>
              <a:t> </a:t>
            </a:r>
            <a:r>
              <a:rPr lang="en-US" sz="4000" dirty="0" err="1"/>
              <a:t>eserum</a:t>
            </a:r>
            <a:r>
              <a:rPr lang="en-US" sz="4000" dirty="0"/>
              <a:t> </a:t>
            </a:r>
            <a:r>
              <a:rPr lang="en-US" sz="4000" dirty="0" err="1"/>
              <a:t>dolorenes</a:t>
            </a:r>
            <a:r>
              <a:rPr lang="en-US" sz="4000" dirty="0"/>
              <a:t> et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eost</a:t>
            </a:r>
            <a:r>
              <a:rPr lang="en-US" sz="4000" dirty="0"/>
              <a:t> </a:t>
            </a:r>
            <a:r>
              <a:rPr lang="en-US" sz="4000" dirty="0" err="1"/>
              <a:t>auditistias</a:t>
            </a:r>
            <a:r>
              <a:rPr lang="en-US" sz="4000" dirty="0"/>
              <a:t>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custiis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imos</a:t>
            </a:r>
            <a:r>
              <a:rPr lang="en-US" sz="4000" dirty="0"/>
              <a:t> ad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prorepra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as </a:t>
            </a:r>
            <a:r>
              <a:rPr lang="en-US" sz="4000" dirty="0" err="1"/>
              <a:t>quunda</a:t>
            </a:r>
            <a:r>
              <a:rPr lang="en-US" sz="4000" dirty="0"/>
              <a:t> </a:t>
            </a:r>
            <a:r>
              <a:rPr lang="en-US" sz="4000" dirty="0" err="1"/>
              <a:t>poritatur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ab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nimus</a:t>
            </a:r>
            <a:r>
              <a:rPr lang="en-US" sz="4000" dirty="0"/>
              <a:t> et </a:t>
            </a:r>
            <a:r>
              <a:rPr lang="en-US" sz="4000" dirty="0" err="1"/>
              <a:t>accus</a:t>
            </a:r>
            <a:r>
              <a:rPr lang="en-US" sz="4000" dirty="0"/>
              <a:t> </a:t>
            </a:r>
            <a:r>
              <a:rPr lang="en-US" sz="4000" dirty="0" err="1"/>
              <a:t>sam</a:t>
            </a:r>
            <a:r>
              <a:rPr lang="en-US" sz="4000" dirty="0"/>
              <a:t>, </a:t>
            </a:r>
            <a:r>
              <a:rPr lang="en-US" sz="4000" dirty="0" err="1"/>
              <a:t>sequi</a:t>
            </a:r>
            <a:r>
              <a:rPr lang="en-US" sz="4000" dirty="0"/>
              <a:t> </a:t>
            </a:r>
            <a:r>
              <a:rPr lang="en-US" sz="4000" dirty="0" err="1"/>
              <a:t>volorpores</a:t>
            </a:r>
            <a:r>
              <a:rPr lang="en-US" sz="4000" dirty="0"/>
              <a:t> </a:t>
            </a:r>
            <a:r>
              <a:rPr lang="en-US" sz="4000" dirty="0" err="1"/>
              <a:t>dolorae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provide </a:t>
            </a:r>
            <a:r>
              <a:rPr lang="en-US" sz="4000" dirty="0" err="1"/>
              <a:t>conest</a:t>
            </a:r>
            <a:r>
              <a:rPr lang="en-US" sz="4000" dirty="0"/>
              <a:t>, tem </a:t>
            </a:r>
            <a:r>
              <a:rPr lang="en-US" sz="4000" dirty="0" err="1"/>
              <a:t>expella</a:t>
            </a:r>
            <a:r>
              <a:rPr lang="en-US" sz="4000" dirty="0"/>
              <a:t> </a:t>
            </a:r>
            <a:r>
              <a:rPr lang="en-US" sz="4000" dirty="0" err="1"/>
              <a:t>udicient</a:t>
            </a:r>
            <a:r>
              <a:rPr lang="en-US" sz="4000" dirty="0"/>
              <a:t> ape </a:t>
            </a:r>
            <a:r>
              <a:rPr lang="en-US" sz="4000" dirty="0" err="1"/>
              <a:t>odicab</a:t>
            </a:r>
            <a:r>
              <a:rPr lang="en-US" sz="4000" dirty="0"/>
              <a:t> </a:t>
            </a:r>
            <a:r>
              <a:rPr lang="en-US" sz="4000" dirty="0" err="1"/>
              <a:t>incte</a:t>
            </a:r>
            <a:r>
              <a:rPr lang="en-US" sz="4000" dirty="0"/>
              <a:t> </a:t>
            </a:r>
            <a:r>
              <a:rPr lang="en-US" sz="4000" dirty="0" err="1"/>
              <a:t>volendi</a:t>
            </a:r>
            <a:r>
              <a:rPr lang="en-US" sz="4000" dirty="0"/>
              <a:t> </a:t>
            </a:r>
            <a:r>
              <a:rPr lang="en-US" sz="4000" dirty="0" err="1"/>
              <a:t>gentemo</a:t>
            </a:r>
            <a:r>
              <a:rPr lang="en-US" sz="4000" dirty="0"/>
              <a:t> </a:t>
            </a:r>
            <a:r>
              <a:rPr lang="en-US" sz="4000" dirty="0" err="1"/>
              <a:t>luptassum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reriscitae</a:t>
            </a:r>
            <a:r>
              <a:rPr lang="en-US" sz="4000" dirty="0"/>
              <a:t> </a:t>
            </a:r>
            <a:r>
              <a:rPr lang="en-US" sz="4000" dirty="0" err="1"/>
              <a:t>entem</a:t>
            </a:r>
            <a:r>
              <a:rPr lang="en-US" sz="4000" dirty="0"/>
              <a:t> </a:t>
            </a:r>
            <a:r>
              <a:rPr lang="en-US" sz="4000" dirty="0" err="1"/>
              <a:t>ium</a:t>
            </a:r>
            <a:r>
              <a:rPr lang="en-US" sz="4000" dirty="0"/>
              <a:t> </a:t>
            </a:r>
            <a:r>
              <a:rPr lang="en-US" sz="4000" dirty="0" err="1"/>
              <a:t>adit</a:t>
            </a:r>
            <a:r>
              <a:rPr lang="en-US" sz="4000" dirty="0"/>
              <a:t> </a:t>
            </a:r>
            <a:r>
              <a:rPr lang="en-US" sz="4000" dirty="0" err="1"/>
              <a:t>velitaspedis</a:t>
            </a:r>
            <a:r>
              <a:rPr lang="en-US" sz="4000" dirty="0"/>
              <a:t> </a:t>
            </a:r>
            <a:r>
              <a:rPr lang="en-US" sz="4000" dirty="0" err="1"/>
              <a:t>quaerna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/>
              <a:t>Tiasperatest</a:t>
            </a:r>
            <a:r>
              <a:rPr lang="en-US" sz="4000" dirty="0"/>
              <a:t> </a:t>
            </a:r>
            <a:r>
              <a:rPr lang="en-US" sz="4000" dirty="0" err="1"/>
              <a:t>doluptatet</a:t>
            </a:r>
            <a:r>
              <a:rPr lang="en-US" sz="4000" dirty="0"/>
              <a:t> </a:t>
            </a:r>
            <a:r>
              <a:rPr lang="en-US" sz="4000" dirty="0" err="1"/>
              <a:t>fugitat</a:t>
            </a:r>
            <a:r>
              <a:rPr lang="en-US" sz="4000" dirty="0"/>
              <a:t> </a:t>
            </a:r>
            <a:r>
              <a:rPr lang="en-US" sz="4000" dirty="0" err="1"/>
              <a:t>exeris</a:t>
            </a:r>
            <a:r>
              <a:rPr lang="en-US" sz="4000" dirty="0"/>
              <a:t> </a:t>
            </a:r>
            <a:r>
              <a:rPr lang="en-US" sz="4000" dirty="0" err="1"/>
              <a:t>earis</a:t>
            </a:r>
            <a:r>
              <a:rPr lang="en-US" sz="4000" dirty="0"/>
              <a:t> </a:t>
            </a:r>
            <a:r>
              <a:rPr lang="en-US" sz="4000" dirty="0" err="1"/>
              <a:t>seribus</a:t>
            </a:r>
            <a:r>
              <a:rPr lang="en-US" sz="4000" dirty="0"/>
              <a:t> </a:t>
            </a:r>
            <a:r>
              <a:rPr lang="en-US" sz="4000" dirty="0" err="1"/>
              <a:t>erfero</a:t>
            </a:r>
            <a:r>
              <a:rPr lang="en-US" sz="4000" dirty="0"/>
              <a:t> </a:t>
            </a:r>
            <a:r>
              <a:rPr lang="en-US" sz="4000" dirty="0" err="1"/>
              <a:t>ommos</a:t>
            </a:r>
            <a:r>
              <a:rPr lang="en-US" sz="4000" dirty="0"/>
              <a:t> </a:t>
            </a:r>
            <a:r>
              <a:rPr lang="en-US" sz="4000" dirty="0" err="1"/>
              <a:t>sincta</a:t>
            </a:r>
            <a:r>
              <a:rPr lang="en-US" sz="4000" dirty="0"/>
              <a:t> </a:t>
            </a:r>
            <a:r>
              <a:rPr lang="en-US" sz="4000" dirty="0" err="1"/>
              <a:t>delluptaquis</a:t>
            </a:r>
            <a:r>
              <a:rPr lang="en-US" sz="4000" dirty="0"/>
              <a:t> </a:t>
            </a:r>
            <a:r>
              <a:rPr lang="en-US" sz="4000" dirty="0" err="1"/>
              <a:t>sedistium</a:t>
            </a:r>
            <a:r>
              <a:rPr lang="en-US" sz="4000" dirty="0"/>
              <a:t> </a:t>
            </a:r>
            <a:r>
              <a:rPr lang="en-US" sz="4000" dirty="0" err="1"/>
              <a:t>excerspedis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voloreria</a:t>
            </a:r>
            <a:r>
              <a:rPr lang="en-US" sz="4000" dirty="0"/>
              <a:t>.</a:t>
            </a:r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747228" y="30526074"/>
            <a:ext cx="14370762" cy="114350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/>
              <a:t>Study conducted with funding from a USU Undergraduate Research and Creative Opportunity Grant and lab assistance from the USU Department of Biology. </a:t>
            </a:r>
            <a:endParaRPr lang="en-US" sz="21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46058"/>
              </p:ext>
            </p:extLst>
          </p:nvPr>
        </p:nvGraphicFramePr>
        <p:xfrm>
          <a:off x="12021424" y="7949371"/>
          <a:ext cx="19892667" cy="4370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0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5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0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  <a:r>
                        <a:rPr lang="en-US" sz="4000" baseline="0" dirty="0"/>
                        <a:t> 1</a:t>
                      </a:r>
                      <a:endParaRPr lang="en-US" sz="4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Col. 2</a:t>
                      </a:r>
                      <a:endParaRPr lang="en-US" sz="4000" baseline="-25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78">
                <a:tc>
                  <a:txBody>
                    <a:bodyPr/>
                    <a:lstStyle/>
                    <a:p>
                      <a:r>
                        <a:rPr lang="en-US" sz="4400" dirty="0" err="1"/>
                        <a:t>Em</a:t>
                      </a:r>
                      <a:r>
                        <a:rPr lang="en-US" sz="4400" dirty="0"/>
                        <a:t> </a:t>
                      </a:r>
                      <a:r>
                        <a:rPr lang="en-US" sz="4400" dirty="0" err="1"/>
                        <a:t>restrum</a:t>
                      </a:r>
                      <a:r>
                        <a:rPr lang="en-US" sz="4400" dirty="0"/>
                        <a:t> </a:t>
                      </a:r>
                      <a:endParaRPr lang="en-US" sz="4000" dirty="0"/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25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60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80.543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4400" dirty="0" err="1"/>
                        <a:t>Lor</a:t>
                      </a:r>
                      <a:r>
                        <a:rPr lang="en-US" sz="4400" dirty="0"/>
                        <a:t> min </a:t>
                      </a:r>
                      <a:r>
                        <a:rPr lang="en-US" sz="4400" dirty="0" err="1"/>
                        <a:t>eum</a:t>
                      </a:r>
                      <a:r>
                        <a:rPr lang="en-US" sz="4400" dirty="0"/>
                        <a:t> </a:t>
                      </a:r>
                      <a:endParaRPr lang="en-US" sz="4000" dirty="0"/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34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09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89.431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053">
                <a:tc>
                  <a:txBody>
                    <a:bodyPr/>
                    <a:lstStyle/>
                    <a:p>
                      <a:r>
                        <a:rPr lang="en-US" sz="4400" dirty="0" err="1"/>
                        <a:t>Aliqui</a:t>
                      </a:r>
                      <a:r>
                        <a:rPr lang="en-US" sz="4400" dirty="0"/>
                        <a:t> </a:t>
                      </a:r>
                      <a:r>
                        <a:rPr lang="en-US" sz="4400" dirty="0" err="1"/>
                        <a:t>offici</a:t>
                      </a:r>
                      <a:r>
                        <a:rPr lang="en-US" sz="4400" dirty="0"/>
                        <a:t> </a:t>
                      </a:r>
                      <a:r>
                        <a:rPr lang="en-US" sz="4400" dirty="0" err="1"/>
                        <a:t>cuptas</a:t>
                      </a:r>
                      <a:r>
                        <a:rPr lang="en-US" sz="4400" dirty="0"/>
                        <a:t> </a:t>
                      </a:r>
                      <a:endParaRPr lang="en-US" sz="4000" dirty="0"/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~4.5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12.045</a:t>
                      </a: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098">
                <a:tc>
                  <a:txBody>
                    <a:bodyPr/>
                    <a:lstStyle/>
                    <a:p>
                      <a:r>
                        <a:rPr lang="en-US" sz="4400" dirty="0" err="1"/>
                        <a:t>Pliquis</a:t>
                      </a:r>
                      <a:r>
                        <a:rPr lang="en-US" sz="4400" dirty="0"/>
                        <a:t> </a:t>
                      </a:r>
                      <a:r>
                        <a:rPr lang="en-US" sz="4400" dirty="0" err="1"/>
                        <a:t>doluptasi</a:t>
                      </a:r>
                      <a:r>
                        <a:rPr lang="en-US" sz="4400" dirty="0"/>
                        <a:t> </a:t>
                      </a:r>
                      <a:endParaRPr lang="en-US" sz="4000" dirty="0"/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Positive</a:t>
                      </a: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Negative</a:t>
                      </a: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Negative</a:t>
                      </a: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030200" y="19540639"/>
            <a:ext cx="178308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1 </a:t>
            </a:r>
            <a:r>
              <a:rPr lang="en-US" sz="7200" dirty="0">
                <a:solidFill>
                  <a:srgbClr val="FFFFFF"/>
                </a:solidFill>
              </a:rPr>
              <a:t>– Make these boxes your focal points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2128394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Figure 2 </a:t>
            </a:r>
            <a:r>
              <a:rPr lang="en-US" sz="6600" dirty="0">
                <a:solidFill>
                  <a:srgbClr val="FFFFFF"/>
                </a:solidFill>
              </a:rPr>
              <a:t>– Use great photos and charts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12883" y="6502184"/>
            <a:ext cx="19862517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082954"/>
                </a:solidFill>
              </a:rPr>
              <a:t>Table 1- </a:t>
            </a:r>
            <a:r>
              <a:rPr lang="en-US" sz="7200" dirty="0">
                <a:solidFill>
                  <a:srgbClr val="082954"/>
                </a:solidFill>
              </a:rPr>
              <a:t>A simple way to display numbers and figures</a:t>
            </a:r>
          </a:p>
        </p:txBody>
      </p:sp>
      <p:pic>
        <p:nvPicPr>
          <p:cNvPr id="16" name="Picture 15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48474" y="30584742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>
                <a:solidFill>
                  <a:srgbClr val="1F497D"/>
                </a:solidFill>
              </a:rPr>
              <a:t>Student Name</a:t>
            </a:r>
          </a:p>
          <a:p>
            <a:pPr algn="r"/>
            <a:r>
              <a:rPr lang="en-US" sz="2400" dirty="0">
                <a:solidFill>
                  <a:srgbClr val="1F497D"/>
                </a:solidFill>
              </a:rPr>
              <a:t>Utah State University</a:t>
            </a:r>
          </a:p>
          <a:p>
            <a:pPr algn="r"/>
            <a:r>
              <a:rPr lang="en-US" sz="2400" dirty="0">
                <a:solidFill>
                  <a:srgbClr val="1F497D"/>
                </a:solidFill>
              </a:rPr>
              <a:t>Department Name</a:t>
            </a:r>
          </a:p>
          <a:p>
            <a:pPr algn="r"/>
            <a:r>
              <a:rPr lang="en-US" sz="2400" dirty="0">
                <a:solidFill>
                  <a:srgbClr val="1F497D"/>
                </a:solidFill>
              </a:rPr>
              <a:t>Email</a:t>
            </a:r>
          </a:p>
        </p:txBody>
      </p:sp>
      <p:pic>
        <p:nvPicPr>
          <p:cNvPr id="18" name="Picture 17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584742"/>
            <a:ext cx="1118863" cy="1515728"/>
          </a:xfrm>
          <a:prstGeom prst="rect">
            <a:avLst/>
          </a:prstGeom>
        </p:spPr>
      </p:pic>
      <p:pic>
        <p:nvPicPr>
          <p:cNvPr id="19" name="Picture 18" descr="vertical_wordmark_blu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0" y="29091261"/>
            <a:ext cx="8799593" cy="2698098"/>
          </a:xfrm>
          <a:prstGeom prst="rect">
            <a:avLst/>
          </a:prstGeom>
        </p:spPr>
      </p:pic>
      <p:pic>
        <p:nvPicPr>
          <p:cNvPr id="24" name="Picture 23" descr="IMG_8227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06"/>
          <a:stretch/>
        </p:blipFill>
        <p:spPr>
          <a:xfrm>
            <a:off x="21692996" y="21255388"/>
            <a:ext cx="9168004" cy="5121535"/>
          </a:xfrm>
          <a:prstGeom prst="rect">
            <a:avLst/>
          </a:prstGeom>
        </p:spPr>
      </p:pic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200" y="21255389"/>
            <a:ext cx="7719646" cy="5146431"/>
          </a:xfrm>
          <a:prstGeom prst="rect">
            <a:avLst/>
          </a:prstGeom>
        </p:spPr>
      </p:pic>
      <p:pic>
        <p:nvPicPr>
          <p:cNvPr id="26" name="Picture 25" descr="Education graph.ai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2" t="3211" r="11072" b="43065"/>
          <a:stretch/>
        </p:blipFill>
        <p:spPr>
          <a:xfrm>
            <a:off x="33642301" y="9435989"/>
            <a:ext cx="7962900" cy="71959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Rectangle 26"/>
          <p:cNvSpPr/>
          <p:nvPr/>
        </p:nvSpPr>
        <p:spPr>
          <a:xfrm>
            <a:off x="11238321" y="29470437"/>
            <a:ext cx="32691359" cy="627959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29470906"/>
            <a:ext cx="1465302" cy="627959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30201" y="26782611"/>
            <a:ext cx="1783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Make use of good and interesting descriptions, so people know what your pictures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42301" y="17121676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Lots of people read captions</a:t>
            </a:r>
            <a:r>
              <a:rPr lang="en-US" sz="3600" i="1">
                <a:solidFill>
                  <a:schemeClr val="bg1"/>
                </a:solidFill>
              </a:rPr>
              <a:t>. 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003750" y="1371600"/>
            <a:ext cx="12503552" cy="4426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2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172654"/>
            <a:ext cx="43929679" cy="247457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71600" y="28683955"/>
            <a:ext cx="9896923" cy="2862845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1364499"/>
            <a:ext cx="9829800" cy="14465498"/>
          </a:xfrm>
          <a:prstGeom prst="rect">
            <a:avLst/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 anchor="t">
            <a:spAutoFit/>
          </a:bodyPr>
          <a:lstStyle/>
          <a:p>
            <a:r>
              <a:rPr lang="x-none" sz="4000" dirty="0" err="1"/>
              <a:t>Lor</a:t>
            </a:r>
            <a:r>
              <a:rPr lang="x-none" sz="4000" dirty="0"/>
              <a:t> min </a:t>
            </a:r>
            <a:r>
              <a:rPr lang="x-none" sz="4000" dirty="0" err="1"/>
              <a:t>eum</a:t>
            </a:r>
            <a:r>
              <a:rPr lang="x-none" sz="4000" dirty="0"/>
              <a:t> </a:t>
            </a:r>
            <a:r>
              <a:rPr lang="x-none" sz="4000" dirty="0" err="1"/>
              <a:t>facestiat</a:t>
            </a:r>
            <a:r>
              <a:rPr lang="x-none" sz="4000" dirty="0"/>
              <a:t>. </a:t>
            </a:r>
            <a:r>
              <a:rPr lang="x-none" sz="4000" dirty="0" err="1"/>
              <a:t>Voluptur</a:t>
            </a:r>
            <a:r>
              <a:rPr lang="x-none" sz="4000" dirty="0"/>
              <a:t> rem </a:t>
            </a:r>
            <a:r>
              <a:rPr lang="x-none" sz="4000" dirty="0" err="1"/>
              <a:t>ius</a:t>
            </a:r>
            <a:r>
              <a:rPr lang="x-none" sz="4000" dirty="0"/>
              <a:t> </a:t>
            </a:r>
            <a:r>
              <a:rPr lang="x-none" sz="4000" dirty="0" err="1"/>
              <a:t>quiatis</a:t>
            </a:r>
            <a:r>
              <a:rPr lang="x-none" sz="4000" dirty="0"/>
              <a:t> </a:t>
            </a:r>
            <a:r>
              <a:rPr lang="x-none" sz="4000" dirty="0" err="1"/>
              <a:t>molorum</a:t>
            </a:r>
            <a:r>
              <a:rPr lang="x-none" sz="4000" dirty="0"/>
              <a:t> </a:t>
            </a:r>
            <a:r>
              <a:rPr lang="x-none" sz="4000" dirty="0" err="1"/>
              <a:t>hicimus</a:t>
            </a:r>
            <a:r>
              <a:rPr lang="x-none" sz="4000" dirty="0"/>
              <a:t> </a:t>
            </a:r>
            <a:r>
              <a:rPr lang="x-none" sz="4000" dirty="0" err="1"/>
              <a:t>apicim</a:t>
            </a:r>
            <a:r>
              <a:rPr lang="x-none" sz="4000" dirty="0"/>
              <a:t> </a:t>
            </a:r>
            <a:r>
              <a:rPr lang="x-none" sz="4000" dirty="0" err="1"/>
              <a:t>quate</a:t>
            </a:r>
            <a:r>
              <a:rPr lang="x-none" sz="4000" dirty="0"/>
              <a:t> re </a:t>
            </a:r>
            <a:r>
              <a:rPr lang="x-none" sz="4000" dirty="0" err="1"/>
              <a:t>dem</a:t>
            </a:r>
            <a:r>
              <a:rPr lang="x-none" sz="4000" dirty="0"/>
              <a:t> </a:t>
            </a:r>
            <a:r>
              <a:rPr lang="x-none" sz="4000" dirty="0" err="1"/>
              <a:t>aut</a:t>
            </a:r>
            <a:r>
              <a:rPr lang="x-none" sz="4000" dirty="0"/>
              <a:t> </a:t>
            </a:r>
            <a:r>
              <a:rPr lang="x-none" sz="4000" dirty="0" err="1"/>
              <a:t>es</a:t>
            </a:r>
            <a:r>
              <a:rPr lang="x-none" sz="4000" dirty="0"/>
              <a:t> qui </a:t>
            </a:r>
            <a:r>
              <a:rPr lang="x-none" sz="4000" dirty="0" err="1"/>
              <a:t>nimus</a:t>
            </a:r>
            <a:r>
              <a:rPr lang="x-none" sz="4000" dirty="0"/>
              <a:t> </a:t>
            </a:r>
            <a:r>
              <a:rPr lang="x-none" sz="4000" dirty="0" err="1"/>
              <a:t>sunt</a:t>
            </a:r>
            <a:r>
              <a:rPr lang="x-none" sz="4000" dirty="0"/>
              <a:t> </a:t>
            </a:r>
            <a:r>
              <a:rPr lang="x-none" sz="4000" dirty="0" err="1"/>
              <a:t>utaspellab</a:t>
            </a:r>
            <a:r>
              <a:rPr lang="x-none" sz="4000" dirty="0"/>
              <a:t> </a:t>
            </a:r>
            <a:r>
              <a:rPr lang="x-none" sz="4000" dirty="0" err="1"/>
              <a:t>idererum</a:t>
            </a:r>
            <a:r>
              <a:rPr lang="x-none" sz="4000" dirty="0"/>
              <a:t> </a:t>
            </a:r>
            <a:r>
              <a:rPr lang="x-none" sz="4000" dirty="0" err="1"/>
              <a:t>quatus</a:t>
            </a:r>
            <a:r>
              <a:rPr lang="x-none" sz="4000" dirty="0"/>
              <a:t>.</a:t>
            </a:r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pliquis doluptasi </a:t>
            </a:r>
            <a:r>
              <a:rPr lang="x-none" sz="4000" dirty="0"/>
              <a:t>ne se sim evel ius quid quunt volupta tiundistrume atibus vid min 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rehendae nobis </a:t>
            </a:r>
            <a:r>
              <a:rPr lang="x-none" sz="4000" dirty="0"/>
              <a:t>doluptatur sumquis vel id quossent vit omni quodis quam aut doloreped que cus, volupta 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x-none" sz="4000" b="1" dirty="0"/>
              <a:t>solore lab </a:t>
            </a:r>
            <a:r>
              <a:rPr lang="x-none" sz="4000" dirty="0"/>
              <a:t>iducil int ressinulpa a corerion non plandia coribeate paritatem faceper estendit maxim audae et, isque consed magnia nissitatet eum, </a:t>
            </a:r>
            <a:endParaRPr lang="en-US" sz="4000" dirty="0"/>
          </a:p>
          <a:p>
            <a:endParaRPr lang="en-US" sz="4000" dirty="0"/>
          </a:p>
          <a:p>
            <a:r>
              <a:rPr lang="x-none" sz="4000" dirty="0"/>
              <a:t>est il enim nitate ra nos acite pariatur res dolor aliqui to et dolut preicimpor am volest, sit apit eaque</a:t>
            </a:r>
            <a:r>
              <a:rPr lang="en-US" sz="4000" dirty="0"/>
              <a:t>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endParaRPr lang="x-none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465303" y="1064250"/>
            <a:ext cx="27643098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Four-column poster with boxes and small USU </a:t>
            </a:r>
            <a:r>
              <a:rPr lang="en-US" sz="130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wordmark</a:t>
            </a:r>
            <a:endParaRPr lang="en-US" sz="13000" baseline="30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899655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Student Name, </a:t>
            </a:r>
            <a:r>
              <a:rPr lang="en-US" sz="4800" i="1" dirty="0">
                <a:solidFill>
                  <a:schemeClr val="bg1"/>
                </a:solidFill>
              </a:rPr>
              <a:t>Utah State University </a:t>
            </a:r>
            <a:r>
              <a:rPr lang="en-US" sz="5800" dirty="0">
                <a:solidFill>
                  <a:schemeClr val="bg1"/>
                </a:solidFill>
              </a:rPr>
              <a:t>   |   Student or faculty, </a:t>
            </a:r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15800" y="11390105"/>
            <a:ext cx="9372600" cy="8309967"/>
          </a:xfrm>
          <a:prstGeom prst="rect">
            <a:avLst/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 anchor="t">
            <a:spAutoFit/>
          </a:bodyPr>
          <a:lstStyle/>
          <a:p>
            <a:r>
              <a:rPr lang="x-none" sz="4000" dirty="0"/>
              <a:t>Em restrum aut qui aut exceptas as ut et lat quiatqui dolorem </a:t>
            </a: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x-none" sz="4000" dirty="0"/>
              <a:t>aut laut aspella ab ipienih illaut velia es quatur as voluptatiis </a:t>
            </a: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x-none" sz="4000" dirty="0"/>
              <a:t>sin poreiur si con repudit inum inim rem vernati untemo es aut re explit, volorro molore </a:t>
            </a: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x-none" sz="4000" dirty="0"/>
              <a:t>officit faccusam, id mod molorrore most maio. </a:t>
            </a:r>
            <a:endParaRPr lang="en-US" sz="4000" dirty="0"/>
          </a:p>
          <a:p>
            <a:endParaRPr lang="en-US" sz="4000" dirty="0"/>
          </a:p>
          <a:p>
            <a:r>
              <a:rPr lang="x-none" sz="4000" dirty="0"/>
              <a:t>Nam ipiendis est resto maiorepro demolore ni si auda volo volutat atiur?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7825" y="11390104"/>
            <a:ext cx="9347575" cy="8309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</a:t>
            </a:r>
            <a:r>
              <a:rPr lang="en-US" sz="4000" dirty="0" err="1"/>
              <a:t>ab</a:t>
            </a:r>
            <a:r>
              <a:rPr lang="en-US" sz="4000" dirty="0"/>
              <a:t>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Nam </a:t>
            </a:r>
            <a:r>
              <a:rPr lang="en-US" sz="4000" dirty="0" err="1"/>
              <a:t>ipiendis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  <a:r>
              <a:rPr lang="en-US" sz="4000" dirty="0" err="1"/>
              <a:t>atiur</a:t>
            </a:r>
            <a:r>
              <a:rPr lang="en-US" sz="4000" dirty="0"/>
              <a:t>? </a:t>
            </a:r>
            <a:r>
              <a:rPr lang="en-US" sz="4000" dirty="0" err="1"/>
              <a:t>Borrorum</a:t>
            </a:r>
            <a:r>
              <a:rPr lang="en-US" sz="4000" dirty="0"/>
              <a:t> </a:t>
            </a:r>
            <a:r>
              <a:rPr lang="en-US" sz="4000" dirty="0" err="1"/>
              <a:t>quis</a:t>
            </a:r>
            <a:r>
              <a:rPr lang="en-US" sz="4000" dirty="0"/>
              <a:t> re </a:t>
            </a:r>
            <a:r>
              <a:rPr lang="en-US" sz="4000" dirty="0" err="1"/>
              <a:t>rerro</a:t>
            </a:r>
            <a:r>
              <a:rPr lang="en-US" sz="4000" dirty="0"/>
              <a:t> </a:t>
            </a:r>
            <a:r>
              <a:rPr lang="en-US" sz="4000" dirty="0" err="1"/>
              <a:t>quame</a:t>
            </a:r>
            <a:r>
              <a:rPr lang="en-US" sz="4000" dirty="0"/>
              <a:t> </a:t>
            </a:r>
            <a:r>
              <a:rPr lang="en-US" sz="4000" dirty="0" err="1"/>
              <a:t>corum</a:t>
            </a:r>
            <a:r>
              <a:rPr lang="en-US" sz="4000" dirty="0"/>
              <a:t> </a:t>
            </a:r>
            <a:r>
              <a:rPr lang="en-US" sz="4000" dirty="0" err="1"/>
              <a:t>quaspe</a:t>
            </a:r>
            <a:r>
              <a:rPr lang="en-US" sz="4000" dirty="0"/>
              <a:t> net ant et rem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uiaeprat</a:t>
            </a:r>
            <a:r>
              <a:rPr lang="en-US" sz="40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89800" y="22103358"/>
            <a:ext cx="9817502" cy="5847755"/>
          </a:xfrm>
          <a:prstGeom prst="rect">
            <a:avLst/>
          </a:prstGeom>
          <a:solidFill>
            <a:srgbClr val="F2F2F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4000" dirty="0" err="1"/>
              <a:t>Minvell</a:t>
            </a:r>
            <a:r>
              <a:rPr lang="en-US" sz="4000" dirty="0"/>
              <a:t> </a:t>
            </a:r>
            <a:r>
              <a:rPr lang="en-US" sz="4000" dirty="0" err="1"/>
              <a:t>ibusae</a:t>
            </a:r>
            <a:r>
              <a:rPr lang="en-US" sz="4000" dirty="0"/>
              <a:t> </a:t>
            </a:r>
            <a:r>
              <a:rPr lang="en-US" sz="4000" dirty="0" err="1"/>
              <a:t>eserum</a:t>
            </a:r>
            <a:r>
              <a:rPr lang="en-US" sz="4000" dirty="0"/>
              <a:t> </a:t>
            </a:r>
            <a:r>
              <a:rPr lang="en-US" sz="4000" dirty="0" err="1"/>
              <a:t>dolorenes</a:t>
            </a:r>
            <a:r>
              <a:rPr lang="en-US" sz="4000" dirty="0"/>
              <a:t> et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eost</a:t>
            </a:r>
            <a:r>
              <a:rPr lang="en-US" sz="4000" dirty="0"/>
              <a:t> </a:t>
            </a:r>
            <a:r>
              <a:rPr lang="en-US" sz="4000" dirty="0" err="1"/>
              <a:t>auditistias</a:t>
            </a:r>
            <a:r>
              <a:rPr lang="en-US" sz="4000" dirty="0"/>
              <a:t>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custiis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imos</a:t>
            </a:r>
            <a:r>
              <a:rPr lang="en-US" sz="4000" dirty="0"/>
              <a:t> ad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prorepra</a:t>
            </a:r>
            <a:r>
              <a:rPr lang="en-US" sz="4000" dirty="0"/>
              <a:t> </a:t>
            </a:r>
            <a:r>
              <a:rPr lang="en-US" sz="4000" dirty="0" err="1"/>
              <a:t>vit</a:t>
            </a:r>
            <a:r>
              <a:rPr lang="en-US" sz="4000" dirty="0"/>
              <a:t> as </a:t>
            </a:r>
            <a:r>
              <a:rPr lang="en-US" sz="4000" dirty="0" err="1"/>
              <a:t>quunda</a:t>
            </a:r>
            <a:r>
              <a:rPr lang="en-US" sz="4000" dirty="0"/>
              <a:t> </a:t>
            </a:r>
            <a:r>
              <a:rPr lang="en-US" sz="4000" dirty="0" err="1"/>
              <a:t>poritatur</a:t>
            </a:r>
            <a:r>
              <a:rPr lang="en-US" sz="4000" dirty="0"/>
              <a:t> ab </a:t>
            </a:r>
            <a:r>
              <a:rPr lang="en-US" sz="4000" dirty="0" err="1"/>
              <a:t>ius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nimus</a:t>
            </a:r>
            <a:r>
              <a:rPr lang="en-US" sz="4000" dirty="0"/>
              <a:t> et </a:t>
            </a:r>
            <a:r>
              <a:rPr lang="en-US" sz="4000" dirty="0" err="1"/>
              <a:t>accus</a:t>
            </a:r>
            <a:r>
              <a:rPr lang="en-US" sz="4000" dirty="0"/>
              <a:t> </a:t>
            </a:r>
            <a:r>
              <a:rPr lang="en-US" sz="4000" dirty="0" err="1"/>
              <a:t>sam</a:t>
            </a:r>
            <a:r>
              <a:rPr lang="en-US" sz="4000" dirty="0"/>
              <a:t>, </a:t>
            </a:r>
          </a:p>
          <a:p>
            <a:endParaRPr lang="en-US" sz="4000" dirty="0"/>
          </a:p>
          <a:p>
            <a:r>
              <a:rPr lang="en-US" sz="4000" dirty="0" err="1"/>
              <a:t>sequi</a:t>
            </a:r>
            <a:r>
              <a:rPr lang="en-US" sz="4000" dirty="0"/>
              <a:t> </a:t>
            </a:r>
            <a:r>
              <a:rPr lang="en-US" sz="4000" dirty="0" err="1"/>
              <a:t>volorpores</a:t>
            </a:r>
            <a:r>
              <a:rPr lang="en-US" sz="4000" dirty="0"/>
              <a:t> </a:t>
            </a:r>
            <a:r>
              <a:rPr lang="en-US" sz="4000" dirty="0" err="1"/>
              <a:t>dolorae</a:t>
            </a:r>
            <a:r>
              <a:rPr lang="en-US" sz="4000" dirty="0"/>
              <a:t> provide </a:t>
            </a:r>
            <a:r>
              <a:rPr lang="en-US" sz="4000" dirty="0" err="1"/>
              <a:t>conest</a:t>
            </a:r>
            <a:r>
              <a:rPr lang="en-US" sz="4000" dirty="0"/>
              <a:t>, tem </a:t>
            </a:r>
            <a:r>
              <a:rPr lang="en-US" sz="4000" dirty="0" err="1"/>
              <a:t>expella</a:t>
            </a:r>
            <a:r>
              <a:rPr lang="en-US" sz="4000" dirty="0"/>
              <a:t> </a:t>
            </a:r>
            <a:r>
              <a:rPr lang="en-US" sz="4000" dirty="0" err="1"/>
              <a:t>udicient</a:t>
            </a:r>
            <a:r>
              <a:rPr lang="en-US" sz="4000" dirty="0"/>
              <a:t> ape </a:t>
            </a:r>
            <a:r>
              <a:rPr lang="en-US" sz="4000" dirty="0" err="1"/>
              <a:t>odicab</a:t>
            </a:r>
            <a:r>
              <a:rPr lang="en-US" sz="4000" dirty="0"/>
              <a:t> </a:t>
            </a:r>
            <a:r>
              <a:rPr lang="en-US" sz="4000" dirty="0" err="1"/>
              <a:t>incte</a:t>
            </a:r>
            <a:r>
              <a:rPr lang="en-US" sz="4000" dirty="0"/>
              <a:t> </a:t>
            </a:r>
            <a:r>
              <a:rPr lang="en-US" sz="4000" dirty="0" err="1"/>
              <a:t>volendi</a:t>
            </a:r>
            <a:r>
              <a:rPr lang="en-US" sz="4000" dirty="0"/>
              <a:t> </a:t>
            </a:r>
            <a:r>
              <a:rPr lang="en-US" sz="4000" dirty="0" err="1"/>
              <a:t>gentemo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26452234"/>
            <a:ext cx="9829800" cy="16667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/>
              <a:t>Study conducted with funding from a USU Undergraduate Research and Creative Opportunity Grant.</a:t>
            </a:r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15800" y="20041176"/>
            <a:ext cx="12612141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00253D"/>
                </a:solidFill>
              </a:rPr>
              <a:t>Figure 1 </a:t>
            </a:r>
            <a:r>
              <a:rPr lang="en-US" sz="7200" dirty="0">
                <a:solidFill>
                  <a:srgbClr val="00253D"/>
                </a:solidFill>
              </a:rPr>
              <a:t>– Make these visuals your focal points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689799" y="9327522"/>
            <a:ext cx="9817503" cy="2313060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7200" b="1" dirty="0">
                <a:solidFill>
                  <a:srgbClr val="00253D"/>
                </a:solidFill>
              </a:rPr>
              <a:t>Figure 2 </a:t>
            </a:r>
            <a:r>
              <a:rPr lang="en-US" sz="7200" dirty="0">
                <a:solidFill>
                  <a:srgbClr val="00253D"/>
                </a:solidFill>
              </a:rPr>
              <a:t>– Use great photos and charts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00945" y="29135877"/>
            <a:ext cx="6643300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Student Name</a:t>
            </a:r>
          </a:p>
          <a:p>
            <a:r>
              <a:rPr lang="en-US" sz="3200" dirty="0">
                <a:solidFill>
                  <a:schemeClr val="bg1"/>
                </a:solidFill>
              </a:rPr>
              <a:t>Utah State University</a:t>
            </a:r>
          </a:p>
          <a:p>
            <a:r>
              <a:rPr lang="en-US" sz="3200" dirty="0">
                <a:solidFill>
                  <a:schemeClr val="bg1"/>
                </a:solidFill>
              </a:rPr>
              <a:t>Department Name</a:t>
            </a:r>
          </a:p>
          <a:p>
            <a:r>
              <a:rPr lang="en-US" sz="3200" dirty="0">
                <a:solidFill>
                  <a:schemeClr val="bg1"/>
                </a:solidFill>
              </a:rPr>
              <a:t>Email</a:t>
            </a:r>
          </a:p>
        </p:txBody>
      </p:sp>
      <p:pic>
        <p:nvPicPr>
          <p:cNvPr id="15" name="Picture 14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367" y="29135877"/>
            <a:ext cx="1525676" cy="2066839"/>
          </a:xfrm>
          <a:prstGeom prst="rect">
            <a:avLst/>
          </a:prstGeom>
        </p:spPr>
      </p:pic>
      <p:pic>
        <p:nvPicPr>
          <p:cNvPr id="16" name="Picture 15" descr="vertical_wordmark_bl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4249" y="28922676"/>
            <a:ext cx="9611551" cy="2947057"/>
          </a:xfrm>
          <a:prstGeom prst="rect">
            <a:avLst/>
          </a:prstGeom>
        </p:spPr>
      </p:pic>
      <p:pic>
        <p:nvPicPr>
          <p:cNvPr id="18" name="Picture 17" descr="Education graph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6" t="3211" r="11542" b="48941"/>
          <a:stretch/>
        </p:blipFill>
        <p:spPr>
          <a:xfrm>
            <a:off x="32689800" y="11567114"/>
            <a:ext cx="9906000" cy="81349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371600" y="9424040"/>
            <a:ext cx="9829800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Introduction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40824" y="9497279"/>
            <a:ext cx="9347575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Methods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27826" y="9497278"/>
            <a:ext cx="9347574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89800" y="20210532"/>
            <a:ext cx="9817502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23" name="Picture 22" descr="sample graph2.ai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1" t="29157" r="43854" b="36360"/>
          <a:stretch/>
        </p:blipFill>
        <p:spPr>
          <a:xfrm>
            <a:off x="12182923" y="22917521"/>
            <a:ext cx="12244620" cy="7190815"/>
          </a:xfrm>
          <a:prstGeom prst="rect">
            <a:avLst/>
          </a:prstGeom>
        </p:spPr>
      </p:pic>
      <p:pic>
        <p:nvPicPr>
          <p:cNvPr id="24" name="Picture 23" descr="IMG_8833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35"/>
          <a:stretch/>
        </p:blipFill>
        <p:spPr>
          <a:xfrm>
            <a:off x="24605833" y="20545527"/>
            <a:ext cx="7169568" cy="92639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042900" y="30401041"/>
            <a:ext cx="19607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Lots of people read captions. Make use of good and interesting descriptions, so people know what your pictures and figures mean.</a:t>
            </a:r>
            <a:endParaRPr lang="en-US" sz="3200" i="1" dirty="0"/>
          </a:p>
        </p:txBody>
      </p:sp>
      <p:sp>
        <p:nvSpPr>
          <p:cNvPr id="26" name="Rectangle 25"/>
          <p:cNvSpPr/>
          <p:nvPr/>
        </p:nvSpPr>
        <p:spPr>
          <a:xfrm>
            <a:off x="30003750" y="1371600"/>
            <a:ext cx="12503552" cy="4426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2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112848" y="20776442"/>
            <a:ext cx="13277460" cy="1108889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sample graph 4.ai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4" r="27138" b="21311"/>
          <a:stretch/>
        </p:blipFill>
        <p:spPr>
          <a:xfrm>
            <a:off x="15365718" y="22305552"/>
            <a:ext cx="12740112" cy="8985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75249" y="21648812"/>
            <a:ext cx="12309709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253D"/>
                </a:solidFill>
              </a:rPr>
              <a:t>Figure 1 </a:t>
            </a:r>
            <a:r>
              <a:rPr lang="en-US" sz="5000" dirty="0">
                <a:solidFill>
                  <a:srgbClr val="00253D"/>
                </a:solidFill>
              </a:rPr>
              <a:t>– Make these visuals your focal points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29820" y="29076210"/>
            <a:ext cx="12316357" cy="27891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vertical_wordmark_bl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482" y="29403395"/>
            <a:ext cx="7166538" cy="2197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2" y="1490970"/>
            <a:ext cx="27791679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406A"/>
                </a:solidFill>
              </a:rPr>
              <a:t>Three-column format utilizing boxed text </a:t>
            </a:r>
          </a:p>
          <a:p>
            <a:r>
              <a:rPr lang="en-US" sz="13000" dirty="0">
                <a:solidFill>
                  <a:srgbClr val="00406A"/>
                </a:solidFill>
              </a:rPr>
              <a:t>and integrated color scheme</a:t>
            </a:r>
            <a:endParaRPr lang="en-US" sz="13000" baseline="30000" dirty="0">
              <a:solidFill>
                <a:srgbClr val="0040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899655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Student Name, </a:t>
            </a:r>
            <a:r>
              <a:rPr lang="en-US" sz="4800" i="1" dirty="0">
                <a:solidFill>
                  <a:schemeClr val="bg1"/>
                </a:solidFill>
              </a:rPr>
              <a:t>Utah State University </a:t>
            </a:r>
            <a:r>
              <a:rPr lang="en-US" sz="5800" dirty="0">
                <a:solidFill>
                  <a:schemeClr val="bg1"/>
                </a:solidFill>
              </a:rPr>
              <a:t>   |   Student or faculty, </a:t>
            </a:r>
            <a:r>
              <a:rPr lang="en-US" sz="4800" i="1" dirty="0">
                <a:solidFill>
                  <a:schemeClr val="bg1"/>
                </a:solidFill>
              </a:rPr>
              <a:t>Utah State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72686" y="30427087"/>
            <a:ext cx="13277459" cy="16667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/>
              <a:t>Study conducted with funding from a USU Undergraduate Research and Creative Opportunity Grant and lab assistance from the USU Department of Biology. </a:t>
            </a:r>
            <a:endParaRPr lang="en-US" sz="21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929820" y="25980211"/>
            <a:ext cx="12316357" cy="2789127"/>
            <a:chOff x="1929820" y="27098148"/>
            <a:chExt cx="12316357" cy="2789127"/>
          </a:xfrm>
        </p:grpSpPr>
        <p:sp>
          <p:nvSpPr>
            <p:cNvPr id="27" name="Rectangle 26"/>
            <p:cNvSpPr/>
            <p:nvPr/>
          </p:nvSpPr>
          <p:spPr>
            <a:xfrm>
              <a:off x="1929820" y="27098148"/>
              <a:ext cx="12316357" cy="2789127"/>
            </a:xfrm>
            <a:prstGeom prst="rect">
              <a:avLst/>
            </a:prstGeom>
            <a:solidFill>
              <a:srgbClr val="0829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131" tIns="48065" rIns="96131" bIns="48065" rtlCol="0" anchor="ctr"/>
            <a:lstStyle/>
            <a:p>
              <a:pPr algn="ctr"/>
              <a:endParaRPr lang="en-US">
                <a:solidFill>
                  <a:srgbClr val="08295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5485" y="27501237"/>
              <a:ext cx="6643300" cy="2066839"/>
            </a:xfrm>
            <a:prstGeom prst="rect">
              <a:avLst/>
            </a:prstGeom>
            <a:noFill/>
          </p:spPr>
          <p:txBody>
            <a:bodyPr wrap="square" lIns="96131" tIns="48065" rIns="96131" bIns="48065" rtlCol="0">
              <a:spAutoFit/>
            </a:bodyPr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</a:rPr>
                <a:t>Student Name</a:t>
              </a:r>
            </a:p>
            <a:p>
              <a:pPr algn="r"/>
              <a:r>
                <a:rPr lang="en-US" sz="3200" dirty="0">
                  <a:solidFill>
                    <a:schemeClr val="bg1"/>
                  </a:solidFill>
                </a:rPr>
                <a:t>Utah State University</a:t>
              </a:r>
            </a:p>
            <a:p>
              <a:pPr algn="r"/>
              <a:r>
                <a:rPr lang="en-US" sz="3200" dirty="0">
                  <a:solidFill>
                    <a:schemeClr val="bg1"/>
                  </a:solidFill>
                </a:rPr>
                <a:t>Department Name</a:t>
              </a:r>
            </a:p>
            <a:p>
              <a:pPr algn="r"/>
              <a:r>
                <a:rPr lang="en-US" sz="3200" dirty="0">
                  <a:solidFill>
                    <a:schemeClr val="bg1"/>
                  </a:solidFill>
                </a:rPr>
                <a:t>Email</a:t>
              </a:r>
            </a:p>
          </p:txBody>
        </p:sp>
        <p:pic>
          <p:nvPicPr>
            <p:cNvPr id="15" name="Picture 14" descr="anna_work_profile.ti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86062" y="27501237"/>
              <a:ext cx="1525676" cy="206683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929820" y="9016018"/>
            <a:ext cx="12316357" cy="1892826"/>
          </a:xfrm>
          <a:prstGeom prst="rect">
            <a:avLst/>
          </a:prstGeom>
          <a:solidFill>
            <a:srgbClr val="214A7B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>
                <a:solidFill>
                  <a:schemeClr val="bg2"/>
                </a:solidFill>
              </a:rPr>
              <a:t>Introduction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2848" y="10908845"/>
            <a:ext cx="13277460" cy="9541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4000" dirty="0" err="1"/>
              <a:t>Undiorrovidi</a:t>
            </a:r>
            <a:r>
              <a:rPr lang="en-US" sz="4000" dirty="0"/>
              <a:t> </a:t>
            </a:r>
            <a:r>
              <a:rPr lang="en-US" sz="4000" dirty="0" err="1"/>
              <a:t>iuri</a:t>
            </a:r>
            <a:r>
              <a:rPr lang="en-US" sz="4000" dirty="0"/>
              <a:t> </a:t>
            </a:r>
            <a:r>
              <a:rPr lang="en-US" sz="4000" dirty="0" err="1"/>
              <a:t>deriatquas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minvellab</a:t>
            </a:r>
            <a:r>
              <a:rPr lang="en-US" sz="4000" dirty="0"/>
              <a:t> </a:t>
            </a:r>
            <a:r>
              <a:rPr lang="en-US" sz="4000" dirty="0" err="1"/>
              <a:t>ipitet</a:t>
            </a:r>
            <a:r>
              <a:rPr lang="en-US" sz="4000" dirty="0"/>
              <a:t> </a:t>
            </a:r>
            <a:r>
              <a:rPr lang="en-US" sz="4000" dirty="0" err="1"/>
              <a:t>quatemq</a:t>
            </a:r>
            <a:r>
              <a:rPr lang="en-US" sz="4000" dirty="0"/>
              <a:t> </a:t>
            </a:r>
            <a:r>
              <a:rPr lang="en-US" sz="4000" dirty="0" err="1"/>
              <a:t>uiaeprat</a:t>
            </a:r>
            <a:r>
              <a:rPr lang="en-US" sz="4000" dirty="0"/>
              <a:t>. </a:t>
            </a:r>
            <a:r>
              <a:rPr lang="en-US" sz="4000" dirty="0" err="1"/>
              <a:t>Orrorecae</a:t>
            </a:r>
            <a:r>
              <a:rPr lang="en-US" sz="4000" dirty="0"/>
              <a:t> </a:t>
            </a:r>
            <a:r>
              <a:rPr lang="en-US" sz="4000" dirty="0" err="1"/>
              <a:t>officto</a:t>
            </a:r>
            <a:r>
              <a:rPr lang="en-US" sz="4000" dirty="0"/>
              <a:t> </a:t>
            </a:r>
            <a:r>
              <a:rPr lang="en-US" sz="4000" dirty="0" err="1"/>
              <a:t>moditatior</a:t>
            </a:r>
            <a:endParaRPr lang="en-US" sz="4000" dirty="0"/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Aliqui</a:t>
            </a:r>
            <a:r>
              <a:rPr lang="en-US" sz="4000" dirty="0"/>
              <a:t> </a:t>
            </a:r>
            <a:r>
              <a:rPr lang="en-US" sz="4000" dirty="0" err="1"/>
              <a:t>offici</a:t>
            </a:r>
            <a:r>
              <a:rPr lang="en-US" sz="4000" dirty="0"/>
              <a:t> </a:t>
            </a:r>
            <a:r>
              <a:rPr lang="en-US" sz="4000" dirty="0" err="1"/>
              <a:t>cuptas</a:t>
            </a:r>
            <a:r>
              <a:rPr lang="en-US" sz="4000" dirty="0"/>
              <a:t> </a:t>
            </a:r>
            <a:r>
              <a:rPr lang="en-US" sz="4000" dirty="0" err="1"/>
              <a:t>explit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deliam</a:t>
            </a:r>
            <a:r>
              <a:rPr lang="en-US" sz="4000" dirty="0"/>
              <a:t> as qui </a:t>
            </a:r>
            <a:r>
              <a:rPr lang="en-US" sz="4000" dirty="0" err="1"/>
              <a:t>conectatis</a:t>
            </a:r>
            <a:r>
              <a:rPr lang="en-US" sz="4000" dirty="0"/>
              <a:t> </a:t>
            </a:r>
            <a:r>
              <a:rPr lang="en-US" sz="4000" dirty="0" err="1"/>
              <a:t>rempossi</a:t>
            </a:r>
            <a:r>
              <a:rPr lang="en-US" sz="4000" dirty="0"/>
              <a:t> </a:t>
            </a:r>
            <a:r>
              <a:rPr lang="en-US" sz="4000" dirty="0" err="1"/>
              <a:t>ulparitiat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exceris</a:t>
            </a:r>
            <a:r>
              <a:rPr lang="en-US" sz="4000" dirty="0"/>
              <a:t> </a:t>
            </a:r>
            <a:r>
              <a:rPr lang="en-US" sz="4000" dirty="0" err="1"/>
              <a:t>porendi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velit</a:t>
            </a:r>
            <a:r>
              <a:rPr lang="en-US" sz="4000" dirty="0"/>
              <a:t> </a:t>
            </a:r>
            <a:r>
              <a:rPr lang="en-US" sz="4000" dirty="0" err="1"/>
              <a:t>delluptaqui</a:t>
            </a:r>
            <a:r>
              <a:rPr lang="en-US" sz="4000" dirty="0"/>
              <a:t> </a:t>
            </a:r>
            <a:r>
              <a:rPr lang="en-US" sz="4000" dirty="0" err="1"/>
              <a:t>omnis</a:t>
            </a:r>
            <a:r>
              <a:rPr lang="en-US" sz="4000" dirty="0"/>
              <a:t> </a:t>
            </a:r>
            <a:r>
              <a:rPr lang="en-US" sz="4000" dirty="0" err="1"/>
              <a:t>dolut</a:t>
            </a:r>
            <a:r>
              <a:rPr lang="en-US" sz="4000" dirty="0"/>
              <a:t> mil </a:t>
            </a:r>
            <a:r>
              <a:rPr lang="en-US" sz="4000" dirty="0" err="1"/>
              <a:t>etur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apis</a:t>
            </a:r>
            <a:r>
              <a:rPr lang="en-US" sz="4000" dirty="0"/>
              <a:t> </a:t>
            </a:r>
            <a:r>
              <a:rPr lang="en-US" sz="4000" dirty="0" err="1"/>
              <a:t>nonsequi</a:t>
            </a:r>
            <a:r>
              <a:rPr lang="en-US" sz="4000" dirty="0"/>
              <a:t>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</a:t>
            </a:r>
          </a:p>
          <a:p>
            <a:endParaRPr lang="en-US" sz="3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112848" y="9016019"/>
            <a:ext cx="13277460" cy="1892826"/>
          </a:xfrm>
          <a:prstGeom prst="rect">
            <a:avLst/>
          </a:prstGeom>
          <a:solidFill>
            <a:srgbClr val="1F497D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>
                <a:solidFill>
                  <a:schemeClr val="bg2"/>
                </a:solidFill>
              </a:rPr>
              <a:t>II. Methods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56980" y="10620088"/>
            <a:ext cx="13277460" cy="9787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endParaRPr lang="en-US" sz="4000" dirty="0"/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most </a:t>
            </a:r>
            <a:r>
              <a:rPr lang="en-US" sz="4000" dirty="0" err="1"/>
              <a:t>maio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56981" y="9016018"/>
            <a:ext cx="13277460" cy="1892826"/>
          </a:xfrm>
          <a:prstGeom prst="rect">
            <a:avLst/>
          </a:prstGeom>
          <a:solidFill>
            <a:srgbClr val="1F497D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>
                <a:solidFill>
                  <a:schemeClr val="bg2"/>
                </a:solidFill>
              </a:rPr>
              <a:t>III. Results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199825" y="22556150"/>
            <a:ext cx="13277460" cy="7694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restrum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qui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exceptas</a:t>
            </a:r>
            <a:r>
              <a:rPr lang="en-US" sz="4000" dirty="0"/>
              <a:t> as </a:t>
            </a:r>
            <a:r>
              <a:rPr lang="en-US" sz="4000" dirty="0" err="1"/>
              <a:t>ut</a:t>
            </a:r>
            <a:r>
              <a:rPr lang="en-US" sz="4000" dirty="0"/>
              <a:t> et </a:t>
            </a:r>
            <a:r>
              <a:rPr lang="en-US" sz="4000" dirty="0" err="1"/>
              <a:t>lat</a:t>
            </a:r>
            <a:r>
              <a:rPr lang="en-US" sz="4000" dirty="0"/>
              <a:t> </a:t>
            </a:r>
            <a:r>
              <a:rPr lang="en-US" sz="4000" dirty="0" err="1"/>
              <a:t>quiatqui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laut</a:t>
            </a:r>
            <a:r>
              <a:rPr lang="en-US" sz="4000" dirty="0"/>
              <a:t> </a:t>
            </a:r>
            <a:r>
              <a:rPr lang="en-US" sz="4000" dirty="0" err="1"/>
              <a:t>aspella</a:t>
            </a:r>
            <a:r>
              <a:rPr lang="en-US" sz="4000" dirty="0"/>
              <a:t> ab </a:t>
            </a:r>
            <a:r>
              <a:rPr lang="en-US" sz="4000" dirty="0" err="1"/>
              <a:t>ipienih</a:t>
            </a:r>
            <a:r>
              <a:rPr lang="en-US" sz="4000" dirty="0"/>
              <a:t> </a:t>
            </a:r>
            <a:r>
              <a:rPr lang="en-US" sz="4000" dirty="0" err="1"/>
              <a:t>illaut</a:t>
            </a:r>
            <a:r>
              <a:rPr lang="en-US" sz="4000" dirty="0"/>
              <a:t> </a:t>
            </a:r>
            <a:r>
              <a:rPr lang="en-US" sz="4000" dirty="0" err="1"/>
              <a:t>velia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quatur</a:t>
            </a:r>
            <a:r>
              <a:rPr lang="en-US" sz="4000" dirty="0"/>
              <a:t> </a:t>
            </a:r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as </a:t>
            </a:r>
            <a:r>
              <a:rPr lang="en-US" sz="4000" dirty="0" err="1"/>
              <a:t>voluptatiis</a:t>
            </a:r>
            <a:r>
              <a:rPr lang="en-US" sz="4000" dirty="0"/>
              <a:t> sin </a:t>
            </a:r>
            <a:r>
              <a:rPr lang="en-US" sz="4000" dirty="0" err="1"/>
              <a:t>poreiur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con </a:t>
            </a:r>
            <a:r>
              <a:rPr lang="en-US" sz="4000" dirty="0" err="1"/>
              <a:t>repudit</a:t>
            </a:r>
            <a:r>
              <a:rPr lang="en-US" sz="4000" dirty="0"/>
              <a:t> </a:t>
            </a:r>
            <a:r>
              <a:rPr lang="en-US" sz="4000" dirty="0" err="1"/>
              <a:t>inum</a:t>
            </a:r>
            <a:r>
              <a:rPr lang="en-US" sz="4000" dirty="0"/>
              <a:t> </a:t>
            </a:r>
            <a:r>
              <a:rPr lang="en-US" sz="4000" dirty="0" err="1"/>
              <a:t>inim</a:t>
            </a:r>
            <a:r>
              <a:rPr lang="en-US" sz="4000" dirty="0"/>
              <a:t> rem </a:t>
            </a:r>
            <a:r>
              <a:rPr lang="en-US" sz="4000" dirty="0" err="1"/>
              <a:t>vernati</a:t>
            </a:r>
            <a:r>
              <a:rPr lang="en-US" sz="4000" dirty="0"/>
              <a:t> </a:t>
            </a:r>
            <a:r>
              <a:rPr lang="en-US" sz="4000" dirty="0" err="1"/>
              <a:t>untemo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re </a:t>
            </a:r>
            <a:r>
              <a:rPr lang="en-US" sz="4000" dirty="0" err="1"/>
              <a:t>explit</a:t>
            </a:r>
            <a:r>
              <a:rPr lang="en-US" sz="4000" dirty="0"/>
              <a:t>, </a:t>
            </a:r>
            <a:r>
              <a:rPr lang="en-US" sz="4000" dirty="0" err="1"/>
              <a:t>volorro</a:t>
            </a:r>
            <a:r>
              <a:rPr lang="en-US" sz="4000" dirty="0"/>
              <a:t> </a:t>
            </a:r>
            <a:r>
              <a:rPr lang="en-US" sz="4000" dirty="0" err="1"/>
              <a:t>molore</a:t>
            </a:r>
            <a:r>
              <a:rPr lang="en-US" sz="4000" dirty="0"/>
              <a:t> </a:t>
            </a:r>
            <a:r>
              <a:rPr lang="en-US" sz="4000" dirty="0" err="1"/>
              <a:t>officit</a:t>
            </a:r>
            <a:r>
              <a:rPr lang="en-US" sz="4000" dirty="0"/>
              <a:t> </a:t>
            </a:r>
            <a:r>
              <a:rPr lang="en-US" sz="4000" dirty="0" err="1"/>
              <a:t>faccusam</a:t>
            </a:r>
            <a:r>
              <a:rPr lang="en-US" sz="4000" dirty="0"/>
              <a:t>, id mod </a:t>
            </a:r>
            <a:r>
              <a:rPr lang="en-US" sz="4000" dirty="0" err="1"/>
              <a:t>molorrore</a:t>
            </a:r>
            <a:r>
              <a:rPr lang="en-US" sz="4000" dirty="0"/>
              <a:t> </a:t>
            </a:r>
            <a:r>
              <a:rPr lang="en-US" sz="4000" dirty="0" err="1"/>
              <a:t>mos</a:t>
            </a: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/>
              <a:t>Nam </a:t>
            </a:r>
            <a:r>
              <a:rPr lang="en-US" sz="4000" dirty="0" err="1"/>
              <a:t>ipiendis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resto</a:t>
            </a:r>
            <a:r>
              <a:rPr lang="en-US" sz="4000" dirty="0"/>
              <a:t> </a:t>
            </a:r>
            <a:r>
              <a:rPr lang="en-US" sz="4000" dirty="0" err="1"/>
              <a:t>maiorepro</a:t>
            </a:r>
            <a:r>
              <a:rPr lang="en-US" sz="4000" dirty="0"/>
              <a:t> </a:t>
            </a:r>
            <a:r>
              <a:rPr lang="en-US" sz="4000" dirty="0" err="1"/>
              <a:t>demolore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auda</a:t>
            </a:r>
            <a:r>
              <a:rPr lang="en-US" sz="4000" dirty="0"/>
              <a:t> </a:t>
            </a:r>
            <a:r>
              <a:rPr lang="en-US" sz="4000" dirty="0" err="1"/>
              <a:t>volo</a:t>
            </a:r>
            <a:r>
              <a:rPr lang="en-US" sz="4000" dirty="0"/>
              <a:t> </a:t>
            </a:r>
            <a:r>
              <a:rPr lang="en-US" sz="4000" dirty="0" err="1"/>
              <a:t>volutat</a:t>
            </a:r>
            <a:r>
              <a:rPr lang="en-US" sz="4000" dirty="0"/>
              <a:t> </a:t>
            </a:r>
            <a:r>
              <a:rPr lang="en-US" sz="4000" dirty="0" err="1"/>
              <a:t>atiur</a:t>
            </a:r>
            <a:r>
              <a:rPr lang="en-US" sz="4000" dirty="0"/>
              <a:t>? </a:t>
            </a:r>
            <a:r>
              <a:rPr lang="en-US" sz="4000" dirty="0" err="1"/>
              <a:t>Borrorum</a:t>
            </a:r>
            <a:r>
              <a:rPr lang="en-US" sz="4000" dirty="0"/>
              <a:t> </a:t>
            </a:r>
            <a:r>
              <a:rPr lang="en-US" sz="4000" dirty="0" err="1"/>
              <a:t>quis</a:t>
            </a:r>
            <a:r>
              <a:rPr lang="en-US" sz="4000" dirty="0"/>
              <a:t> re </a:t>
            </a:r>
            <a:r>
              <a:rPr lang="en-US" sz="4000" dirty="0" err="1"/>
              <a:t>rerro</a:t>
            </a:r>
            <a:r>
              <a:rPr lang="en-US" sz="4000" dirty="0"/>
              <a:t> </a:t>
            </a:r>
            <a:r>
              <a:rPr lang="en-US" sz="4000" dirty="0" err="1"/>
              <a:t>quame</a:t>
            </a:r>
            <a:r>
              <a:rPr lang="en-US" sz="4000" dirty="0"/>
              <a:t> </a:t>
            </a:r>
            <a:r>
              <a:rPr lang="en-US" sz="4000" dirty="0" err="1"/>
              <a:t>corum</a:t>
            </a:r>
            <a:r>
              <a:rPr lang="en-US" sz="4000" dirty="0"/>
              <a:t> </a:t>
            </a:r>
            <a:r>
              <a:rPr lang="en-US" sz="4000" dirty="0" err="1"/>
              <a:t>quaspe</a:t>
            </a:r>
            <a:r>
              <a:rPr lang="en-US" sz="4000" dirty="0"/>
              <a:t> net ant et rem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eritatiunte</a:t>
            </a:r>
            <a:r>
              <a:rPr lang="en-US" sz="4000" dirty="0"/>
              <a:t> </a:t>
            </a:r>
            <a:r>
              <a:rPr lang="en-US" sz="4000" dirty="0" err="1"/>
              <a:t>nobisci</a:t>
            </a:r>
            <a:r>
              <a:rPr lang="en-US" sz="4000" dirty="0"/>
              <a:t> </a:t>
            </a:r>
            <a:r>
              <a:rPr lang="en-US" sz="4000" dirty="0" err="1"/>
              <a:t>pissendempos</a:t>
            </a:r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29199827" y="20776442"/>
            <a:ext cx="13277460" cy="1892826"/>
          </a:xfrm>
          <a:prstGeom prst="rect">
            <a:avLst/>
          </a:prstGeom>
          <a:solidFill>
            <a:srgbClr val="1F497D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>
                <a:solidFill>
                  <a:schemeClr val="bg2"/>
                </a:solidFill>
              </a:rPr>
              <a:t>IV. Conclusions</a:t>
            </a:r>
          </a:p>
        </p:txBody>
      </p:sp>
      <p:pic>
        <p:nvPicPr>
          <p:cNvPr id="32" name="Picture 31" descr="sample graph 3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405" y="11724866"/>
            <a:ext cx="6283895" cy="622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22400" y="1562234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29820" y="10909773"/>
            <a:ext cx="12316354" cy="1446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4000" dirty="0" err="1"/>
              <a:t>Undiorrovidi</a:t>
            </a:r>
            <a:r>
              <a:rPr lang="en-US" sz="4000" dirty="0"/>
              <a:t> </a:t>
            </a:r>
            <a:r>
              <a:rPr lang="en-US" sz="4000" dirty="0" err="1"/>
              <a:t>iuri</a:t>
            </a:r>
            <a:r>
              <a:rPr lang="en-US" sz="4000" dirty="0"/>
              <a:t> </a:t>
            </a:r>
            <a:r>
              <a:rPr lang="en-US" sz="4000" dirty="0" err="1"/>
              <a:t>deriatquas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minvellab</a:t>
            </a:r>
            <a:r>
              <a:rPr lang="en-US" sz="4000" dirty="0"/>
              <a:t> </a:t>
            </a:r>
            <a:r>
              <a:rPr lang="en-US" sz="4000" dirty="0" err="1"/>
              <a:t>ipitet</a:t>
            </a:r>
            <a:r>
              <a:rPr lang="en-US" sz="4000" dirty="0"/>
              <a:t> </a:t>
            </a:r>
            <a:r>
              <a:rPr lang="en-US" sz="4000" dirty="0" err="1"/>
              <a:t>quatemq</a:t>
            </a:r>
            <a:r>
              <a:rPr lang="en-US" sz="4000" dirty="0"/>
              <a:t> </a:t>
            </a:r>
            <a:r>
              <a:rPr lang="en-US" sz="4000" dirty="0" err="1"/>
              <a:t>uiaeprat</a:t>
            </a:r>
            <a:r>
              <a:rPr lang="en-US" sz="4000" dirty="0"/>
              <a:t>. </a:t>
            </a:r>
            <a:r>
              <a:rPr lang="en-US" sz="4000" dirty="0" err="1"/>
              <a:t>Orrorecae</a:t>
            </a:r>
            <a:r>
              <a:rPr lang="en-US" sz="4000" dirty="0"/>
              <a:t> </a:t>
            </a:r>
            <a:r>
              <a:rPr lang="en-US" sz="4000" dirty="0" err="1"/>
              <a:t>officto</a:t>
            </a:r>
            <a:r>
              <a:rPr lang="en-US" sz="4000" dirty="0"/>
              <a:t> </a:t>
            </a:r>
            <a:r>
              <a:rPr lang="en-US" sz="4000" dirty="0" err="1"/>
              <a:t>moditatior</a:t>
            </a:r>
            <a:endParaRPr lang="en-US" sz="4000" dirty="0"/>
          </a:p>
          <a:p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Aliqui</a:t>
            </a:r>
            <a:r>
              <a:rPr lang="en-US" sz="4000" dirty="0"/>
              <a:t> </a:t>
            </a:r>
            <a:r>
              <a:rPr lang="en-US" sz="4000" dirty="0" err="1"/>
              <a:t>offici</a:t>
            </a:r>
            <a:r>
              <a:rPr lang="en-US" sz="4000" dirty="0"/>
              <a:t> </a:t>
            </a:r>
            <a:r>
              <a:rPr lang="en-US" sz="4000" dirty="0" err="1"/>
              <a:t>cuptas</a:t>
            </a:r>
            <a:r>
              <a:rPr lang="en-US" sz="4000" dirty="0"/>
              <a:t> </a:t>
            </a:r>
            <a:r>
              <a:rPr lang="en-US" sz="4000" dirty="0" err="1"/>
              <a:t>explit</a:t>
            </a:r>
            <a:r>
              <a:rPr lang="en-US" sz="4000" dirty="0"/>
              <a:t>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dolorem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</a:t>
            </a:r>
            <a:r>
              <a:rPr lang="en-US" sz="4000" dirty="0" err="1"/>
              <a:t>deliam</a:t>
            </a:r>
            <a:r>
              <a:rPr lang="en-US" sz="4000" dirty="0"/>
              <a:t> as qui </a:t>
            </a:r>
            <a:r>
              <a:rPr lang="en-US" sz="4000" dirty="0" err="1"/>
              <a:t>conectatis</a:t>
            </a:r>
            <a:r>
              <a:rPr lang="en-US" sz="4000" dirty="0"/>
              <a:t> </a:t>
            </a:r>
            <a:r>
              <a:rPr lang="en-US" sz="4000" dirty="0" err="1"/>
              <a:t>rempossi</a:t>
            </a:r>
            <a:r>
              <a:rPr lang="en-US" sz="4000" dirty="0"/>
              <a:t> </a:t>
            </a:r>
            <a:r>
              <a:rPr lang="en-US" sz="4000" dirty="0" err="1"/>
              <a:t>ulparitiat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exceris</a:t>
            </a:r>
            <a:r>
              <a:rPr lang="en-US" sz="4000" dirty="0"/>
              <a:t> </a:t>
            </a:r>
            <a:r>
              <a:rPr lang="en-US" sz="4000" dirty="0" err="1"/>
              <a:t>porendi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endParaRPr lang="en-US" sz="4000" dirty="0"/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velit</a:t>
            </a:r>
            <a:r>
              <a:rPr lang="en-US" sz="4000" dirty="0"/>
              <a:t> </a:t>
            </a:r>
            <a:r>
              <a:rPr lang="en-US" sz="4000" dirty="0" err="1"/>
              <a:t>delluptaqui</a:t>
            </a:r>
            <a:r>
              <a:rPr lang="en-US" sz="4000" dirty="0"/>
              <a:t> </a:t>
            </a:r>
            <a:r>
              <a:rPr lang="en-US" sz="4000" dirty="0" err="1"/>
              <a:t>omnis</a:t>
            </a:r>
            <a:r>
              <a:rPr lang="en-US" sz="4000" dirty="0"/>
              <a:t> </a:t>
            </a:r>
            <a:r>
              <a:rPr lang="en-US" sz="4000" dirty="0" err="1"/>
              <a:t>dolut</a:t>
            </a:r>
            <a:r>
              <a:rPr lang="en-US" sz="4000" dirty="0"/>
              <a:t> mil </a:t>
            </a:r>
            <a:r>
              <a:rPr lang="en-US" sz="4000" dirty="0" err="1"/>
              <a:t>etur</a:t>
            </a:r>
            <a:r>
              <a:rPr lang="en-US" sz="4000" dirty="0"/>
              <a:t> </a:t>
            </a:r>
            <a:r>
              <a:rPr lang="en-US" sz="4000" dirty="0" err="1"/>
              <a:t>aut</a:t>
            </a:r>
            <a:r>
              <a:rPr lang="en-US" sz="4000" dirty="0"/>
              <a:t> </a:t>
            </a:r>
            <a:r>
              <a:rPr lang="en-US" sz="4000" dirty="0" err="1"/>
              <a:t>apis</a:t>
            </a:r>
            <a:r>
              <a:rPr lang="en-US" sz="4000" dirty="0"/>
              <a:t> </a:t>
            </a:r>
            <a:r>
              <a:rPr lang="en-US" sz="4000" dirty="0" err="1"/>
              <a:t>nonsequi</a:t>
            </a:r>
            <a:r>
              <a:rPr lang="en-US" sz="4000" dirty="0"/>
              <a:t>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 </a:t>
            </a:r>
            <a:r>
              <a:rPr lang="en-US" sz="4000" dirty="0" err="1"/>
              <a:t>odition</a:t>
            </a:r>
            <a:r>
              <a:rPr lang="en-US" sz="4000" dirty="0"/>
              <a:t> </a:t>
            </a:r>
            <a:r>
              <a:rPr lang="en-US" sz="4000" dirty="0" err="1"/>
              <a:t>sequibusam</a:t>
            </a:r>
            <a:r>
              <a:rPr lang="en-US" sz="4000" dirty="0"/>
              <a:t> </a:t>
            </a:r>
            <a:r>
              <a:rPr lang="en-US" sz="4000" dirty="0" err="1"/>
              <a:t>quianim</a:t>
            </a:r>
            <a:r>
              <a:rPr lang="en-US" sz="4000" dirty="0"/>
              <a:t> re </a:t>
            </a:r>
            <a:r>
              <a:rPr lang="en-US" sz="4000" dirty="0" err="1"/>
              <a:t>minciis</a:t>
            </a:r>
            <a:r>
              <a:rPr lang="en-US" sz="4000" dirty="0"/>
              <a:t> </a:t>
            </a:r>
            <a:r>
              <a:rPr lang="en-US" sz="4000" dirty="0" err="1"/>
              <a:t>moditatem</a:t>
            </a:r>
            <a:r>
              <a:rPr lang="en-US" sz="4000" dirty="0"/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003750" y="1371600"/>
            <a:ext cx="12503552" cy="44265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95" y="29400647"/>
            <a:ext cx="1568506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44400" y="10906043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799" y="1371600"/>
            <a:ext cx="9856823" cy="165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01" y="6812826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253D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Description of scales/measures used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798901"/>
              </p:ext>
            </p:extLst>
          </p:nvPr>
        </p:nvGraphicFramePr>
        <p:xfrm>
          <a:off x="34341231" y="13599207"/>
          <a:ext cx="8247347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4290000" y="1371600"/>
            <a:ext cx="8229600" cy="368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00" y="10448319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253D"/>
                </a:solidFill>
              </a:rPr>
              <a:t>OTHER RESOURCES USED: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Introduction</a:t>
            </a:r>
            <a:r>
              <a:rPr lang="en-US" sz="5400" b="1" dirty="0">
                <a:solidFill>
                  <a:srgbClr val="082954"/>
                </a:solidFill>
              </a:rPr>
              <a:t> </a:t>
            </a:r>
            <a:endParaRPr lang="en-US" sz="4800" b="1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2620" y="13732543"/>
            <a:ext cx="8247346" cy="532927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Methods</a:t>
            </a:r>
            <a:r>
              <a:rPr lang="en-US" sz="8800" dirty="0">
                <a:solidFill>
                  <a:srgbClr val="082954"/>
                </a:solidFill>
              </a:rPr>
              <a:t> </a:t>
            </a:r>
            <a:endParaRPr lang="en-US" sz="44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2620" y="19847929"/>
            <a:ext cx="81961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Results </a:t>
            </a:r>
            <a:endParaRPr lang="en-US" sz="48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x-none" sz="3600" b="1" dirty="0"/>
              <a:t>pliquis doluptasi </a:t>
            </a:r>
            <a:r>
              <a:rPr lang="x-none" sz="3600" dirty="0"/>
              <a:t>ne se sim evel ius quid quunt volupta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311490" y="25527692"/>
            <a:ext cx="8289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Conclusions</a:t>
            </a:r>
            <a:endParaRPr lang="en-US" sz="48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Tiasperatest</a:t>
            </a:r>
            <a:r>
              <a:rPr lang="en-US" sz="3600" dirty="0"/>
              <a:t> </a:t>
            </a:r>
            <a:r>
              <a:rPr lang="en-US" sz="3600" dirty="0" err="1"/>
              <a:t>doluptatet</a:t>
            </a:r>
            <a:r>
              <a:rPr lang="en-US" sz="3600" dirty="0"/>
              <a:t> </a:t>
            </a:r>
            <a:r>
              <a:rPr lang="en-US" sz="3600" dirty="0" err="1"/>
              <a:t>fugitat</a:t>
            </a:r>
            <a:r>
              <a:rPr lang="en-US" sz="3600" dirty="0"/>
              <a:t> </a:t>
            </a:r>
            <a:r>
              <a:rPr lang="en-US" sz="3600" dirty="0" err="1"/>
              <a:t>exeris</a:t>
            </a:r>
            <a:r>
              <a:rPr lang="en-US" sz="3600" dirty="0"/>
              <a:t> </a:t>
            </a:r>
            <a:r>
              <a:rPr lang="en-US" sz="3600" dirty="0" err="1"/>
              <a:t>earis</a:t>
            </a:r>
            <a:r>
              <a:rPr lang="en-US" sz="3600" dirty="0"/>
              <a:t> </a:t>
            </a:r>
            <a:r>
              <a:rPr lang="en-US" sz="3600" dirty="0" err="1"/>
              <a:t>seribus</a:t>
            </a:r>
            <a:r>
              <a:rPr lang="en-US" sz="3600" dirty="0"/>
              <a:t> </a:t>
            </a:r>
            <a:r>
              <a:rPr lang="en-US" sz="3600" dirty="0" err="1"/>
              <a:t>erfero</a:t>
            </a:r>
            <a:r>
              <a:rPr lang="en-US" sz="3600" dirty="0"/>
              <a:t> </a:t>
            </a:r>
            <a:r>
              <a:rPr lang="en-US" sz="3600" dirty="0" err="1"/>
              <a:t>ommos</a:t>
            </a:r>
            <a:r>
              <a:rPr lang="en-US" sz="3600" dirty="0"/>
              <a:t> </a:t>
            </a:r>
            <a:r>
              <a:rPr lang="en-US" sz="3600" dirty="0" err="1"/>
              <a:t>sincta</a:t>
            </a:r>
            <a:r>
              <a:rPr lang="en-US" sz="3600" dirty="0"/>
              <a:t> </a:t>
            </a:r>
            <a:r>
              <a:rPr lang="en-US" sz="3600" dirty="0" err="1"/>
              <a:t>delluptaquis</a:t>
            </a:r>
            <a:r>
              <a:rPr lang="en-US" sz="3600" dirty="0"/>
              <a:t> </a:t>
            </a:r>
            <a:r>
              <a:rPr lang="en-US" sz="3600" dirty="0" err="1"/>
              <a:t>sedistium</a:t>
            </a:r>
            <a:r>
              <a:rPr lang="en-US" sz="3600" dirty="0"/>
              <a:t> </a:t>
            </a:r>
            <a:r>
              <a:rPr lang="en-US" sz="3600" dirty="0" err="1"/>
              <a:t>excerspedis</a:t>
            </a:r>
            <a:r>
              <a:rPr lang="en-US" sz="3600" dirty="0"/>
              <a:t> que </a:t>
            </a:r>
            <a:r>
              <a:rPr lang="en-US" sz="3600" dirty="0" err="1"/>
              <a:t>voloreria</a:t>
            </a:r>
            <a:r>
              <a:rPr lang="en-US" sz="3600" dirty="0"/>
              <a:t>.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4341230" y="26442138"/>
            <a:ext cx="8178370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 dirty="0">
                <a:solidFill>
                  <a:srgbClr val="082954"/>
                </a:solidFill>
              </a:rPr>
              <a:t>Study conducted with funding from a USU Undergraduate Research and Creative Opportunity Grant and lab assistance from the USU Department of Biology. </a:t>
            </a:r>
            <a:endParaRPr lang="en-US" sz="2400" i="1" dirty="0">
              <a:solidFill>
                <a:srgbClr val="082954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82954"/>
                </a:solidFill>
              </a:rPr>
              <a:t>List student name, co authors, faculty mentors</a:t>
            </a:r>
          </a:p>
        </p:txBody>
      </p:sp>
      <p:pic>
        <p:nvPicPr>
          <p:cNvPr id="26" name="Picture 25" descr="IMG_8227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60" b="2606"/>
          <a:stretch/>
        </p:blipFill>
        <p:spPr>
          <a:xfrm>
            <a:off x="34341230" y="19238112"/>
            <a:ext cx="8247347" cy="66323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E237FA-0C5F-1348-8822-EA6EB211E4AC}"/>
              </a:ext>
            </a:extLst>
          </p:cNvPr>
          <p:cNvSpPr txBox="1"/>
          <p:nvPr/>
        </p:nvSpPr>
        <p:spPr>
          <a:xfrm>
            <a:off x="34290000" y="29400646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82954"/>
                </a:solidFill>
              </a:rPr>
              <a:t>Student Name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Utah State University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Department Name</a:t>
            </a:r>
          </a:p>
          <a:p>
            <a:pPr algn="r"/>
            <a:r>
              <a:rPr lang="en-US" sz="3600" dirty="0" err="1">
                <a:solidFill>
                  <a:srgbClr val="082954"/>
                </a:solidFill>
              </a:rPr>
              <a:t>Email@aggimail.usu.edu</a:t>
            </a:r>
            <a:endParaRPr lang="en-US" sz="2400" dirty="0">
              <a:solidFill>
                <a:srgbClr val="082954"/>
              </a:solidFill>
            </a:endParaRPr>
          </a:p>
        </p:txBody>
      </p:sp>
      <p:pic>
        <p:nvPicPr>
          <p:cNvPr id="29" name="Picture 28" descr="horizontal_wordmark_white.png">
            <a:extLst>
              <a:ext uri="{FF2B5EF4-FFF2-40B4-BE49-F238E27FC236}">
                <a16:creationId xmlns:a16="http://schemas.microsoft.com/office/drawing/2014/main" id="{C97E1CE6-DEE4-ED42-AB1D-593E9248EC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0" y="30141514"/>
            <a:ext cx="14564835" cy="14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9121035"/>
            <a:ext cx="7841379" cy="240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44400" y="4371750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799" y="1371600"/>
            <a:ext cx="9856823" cy="165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Introduction</a:t>
            </a:r>
            <a:r>
              <a:rPr lang="en-US" sz="5400" b="1" dirty="0">
                <a:solidFill>
                  <a:srgbClr val="082954"/>
                </a:solidFill>
              </a:rPr>
              <a:t> </a:t>
            </a:r>
            <a:endParaRPr lang="en-US" sz="4800" b="1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2623" y="13732543"/>
            <a:ext cx="8247346" cy="5883268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Methods</a:t>
            </a:r>
            <a:r>
              <a:rPr lang="en-US" sz="8800" dirty="0">
                <a:solidFill>
                  <a:srgbClr val="082954"/>
                </a:solidFill>
              </a:rPr>
              <a:t> </a:t>
            </a:r>
            <a:endParaRPr lang="en-US" sz="44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  <a:r>
              <a:rPr lang="en-US" sz="3600" dirty="0" err="1"/>
              <a:t>asdf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2620" y="20189080"/>
            <a:ext cx="8196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Results </a:t>
            </a:r>
            <a:endParaRPr lang="en-US" sz="48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1496" y="23442671"/>
            <a:ext cx="8229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Conclusions</a:t>
            </a:r>
            <a:endParaRPr lang="en-US" sz="48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82954"/>
                </a:solidFill>
              </a:rPr>
              <a:t>List student name, co authors, faculty mentors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44400" y="16118371"/>
            <a:ext cx="192024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1 </a:t>
            </a:r>
            <a:r>
              <a:rPr lang="en-US" sz="7200" dirty="0">
                <a:solidFill>
                  <a:srgbClr val="FFFFFF"/>
                </a:solidFill>
              </a:rPr>
              <a:t>– Make this box your focal point</a:t>
            </a:r>
          </a:p>
        </p:txBody>
      </p:sp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400" y="17803655"/>
            <a:ext cx="19202400" cy="128016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44400" y="30986836"/>
            <a:ext cx="192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Make use of good and interesting descriptions, so people know what your pictures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4DFB1B1A-51F3-B340-9309-3F860807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95" y="29400647"/>
            <a:ext cx="1568506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C444E93-4EC8-0540-861D-05AA0C08DEA8}"/>
              </a:ext>
            </a:extLst>
          </p:cNvPr>
          <p:cNvSpPr/>
          <p:nvPr/>
        </p:nvSpPr>
        <p:spPr>
          <a:xfrm>
            <a:off x="34290001" y="6812826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253D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Description of scales/measures used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6C20D78-9471-8448-A02F-1B0C6DDB3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567242"/>
              </p:ext>
            </p:extLst>
          </p:nvPr>
        </p:nvGraphicFramePr>
        <p:xfrm>
          <a:off x="34341231" y="13599207"/>
          <a:ext cx="8247347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A14E0D1-9896-9249-9A45-D260E40D1AAF}"/>
              </a:ext>
            </a:extLst>
          </p:cNvPr>
          <p:cNvSpPr/>
          <p:nvPr/>
        </p:nvSpPr>
        <p:spPr>
          <a:xfrm>
            <a:off x="34290000" y="1371600"/>
            <a:ext cx="8229600" cy="368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8CDE62-1836-C342-AA89-9D7B3E74B828}"/>
              </a:ext>
            </a:extLst>
          </p:cNvPr>
          <p:cNvSpPr/>
          <p:nvPr/>
        </p:nvSpPr>
        <p:spPr>
          <a:xfrm>
            <a:off x="34290000" y="10448319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253D"/>
                </a:solidFill>
              </a:rPr>
              <a:t>OTHER RESOURCES USED: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844C47-8455-2C4F-8CD9-DD16F8E9CA06}"/>
              </a:ext>
            </a:extLst>
          </p:cNvPr>
          <p:cNvSpPr txBox="1"/>
          <p:nvPr/>
        </p:nvSpPr>
        <p:spPr>
          <a:xfrm>
            <a:off x="34341230" y="26442138"/>
            <a:ext cx="8178370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 dirty="0">
                <a:solidFill>
                  <a:srgbClr val="082954"/>
                </a:solidFill>
              </a:rPr>
              <a:t>Study conducted with funding from a USU Undergraduate Research and Creative Opportunity Grant and lab assistance from the USU Department of Biology. </a:t>
            </a:r>
            <a:endParaRPr lang="en-US" sz="2400" i="1" dirty="0">
              <a:solidFill>
                <a:srgbClr val="082954"/>
              </a:solidFill>
            </a:endParaRPr>
          </a:p>
        </p:txBody>
      </p:sp>
      <p:pic>
        <p:nvPicPr>
          <p:cNvPr id="35" name="Picture 34" descr="IMG_8227.tif">
            <a:extLst>
              <a:ext uri="{FF2B5EF4-FFF2-40B4-BE49-F238E27FC236}">
                <a16:creationId xmlns:a16="http://schemas.microsoft.com/office/drawing/2014/main" id="{0B0CC0DD-4B21-274D-82F7-5250356781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60" b="2606"/>
          <a:stretch/>
        </p:blipFill>
        <p:spPr>
          <a:xfrm>
            <a:off x="34341230" y="19238112"/>
            <a:ext cx="8247347" cy="66323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A5476B-2EE1-3E4D-9EE6-9AFE56540EF7}"/>
              </a:ext>
            </a:extLst>
          </p:cNvPr>
          <p:cNvSpPr txBox="1"/>
          <p:nvPr/>
        </p:nvSpPr>
        <p:spPr>
          <a:xfrm>
            <a:off x="34290000" y="29400646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82954"/>
                </a:solidFill>
              </a:rPr>
              <a:t>Student Name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Utah State University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Department Name</a:t>
            </a:r>
          </a:p>
          <a:p>
            <a:pPr algn="r"/>
            <a:r>
              <a:rPr lang="en-US" sz="3600" dirty="0" err="1">
                <a:solidFill>
                  <a:srgbClr val="082954"/>
                </a:solidFill>
              </a:rPr>
              <a:t>Email@aggimail.usu.edu</a:t>
            </a:r>
            <a:endParaRPr lang="en-US" sz="2400" dirty="0">
              <a:solidFill>
                <a:srgbClr val="082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082954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D38716-A96C-094E-81E2-C3E7A1ADF0B2}"/>
              </a:ext>
            </a:extLst>
          </p:cNvPr>
          <p:cNvSpPr/>
          <p:nvPr/>
        </p:nvSpPr>
        <p:spPr>
          <a:xfrm>
            <a:off x="12344400" y="19544218"/>
            <a:ext cx="19202399" cy="11059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44400" y="4371750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799" y="1371600"/>
            <a:ext cx="9856823" cy="165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44400" y="17801785"/>
            <a:ext cx="187452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Graph 1 </a:t>
            </a:r>
            <a:r>
              <a:rPr lang="en-US" sz="7200" dirty="0">
                <a:solidFill>
                  <a:srgbClr val="FFFFFF"/>
                </a:solidFill>
              </a:rPr>
              <a:t>– Make this box your focal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44400" y="30986837"/>
            <a:ext cx="192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Make use of good and interesting descriptions, so people know what your pictures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9" name="Picture 28" descr="sample graph 4.ai">
            <a:extLst>
              <a:ext uri="{FF2B5EF4-FFF2-40B4-BE49-F238E27FC236}">
                <a16:creationId xmlns:a16="http://schemas.microsoft.com/office/drawing/2014/main" id="{E7CD4E02-FB63-644A-BA4F-16B17643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4" r="27138" b="21311"/>
          <a:stretch/>
        </p:blipFill>
        <p:spPr>
          <a:xfrm>
            <a:off x="13028105" y="19087018"/>
            <a:ext cx="16920589" cy="11934293"/>
          </a:xfrm>
          <a:prstGeom prst="rect">
            <a:avLst/>
          </a:prstGeom>
        </p:spPr>
      </p:pic>
      <p:pic>
        <p:nvPicPr>
          <p:cNvPr id="31" name="Picture 30" descr="Education graph.ai">
            <a:extLst>
              <a:ext uri="{FF2B5EF4-FFF2-40B4-BE49-F238E27FC236}">
                <a16:creationId xmlns:a16="http://schemas.microsoft.com/office/drawing/2014/main" id="{7840A0F5-5B7E-EF49-93C1-2303D6D91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6" t="3211" r="11542" b="48941"/>
          <a:stretch/>
        </p:blipFill>
        <p:spPr>
          <a:xfrm>
            <a:off x="34678222" y="18711093"/>
            <a:ext cx="7959463" cy="688836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9E0C7099-2D25-0E42-9E7C-4B740060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95" y="29400647"/>
            <a:ext cx="1568506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EE03DD7-3DBB-EB45-8CEB-7A5155F27663}"/>
              </a:ext>
            </a:extLst>
          </p:cNvPr>
          <p:cNvSpPr/>
          <p:nvPr/>
        </p:nvSpPr>
        <p:spPr>
          <a:xfrm>
            <a:off x="34290001" y="6812826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253D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3D"/>
                </a:solidFill>
              </a:rPr>
              <a:t>Description of scales/measures used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3A7A9F8-9286-1A47-ACE9-1660531A5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13545"/>
              </p:ext>
            </p:extLst>
          </p:nvPr>
        </p:nvGraphicFramePr>
        <p:xfrm>
          <a:off x="34341231" y="13599207"/>
          <a:ext cx="8247347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rgbClr val="0829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058EBFD7-4F9F-B841-A7D3-748A782DEF4B}"/>
              </a:ext>
            </a:extLst>
          </p:cNvPr>
          <p:cNvSpPr/>
          <p:nvPr/>
        </p:nvSpPr>
        <p:spPr>
          <a:xfrm>
            <a:off x="34290000" y="1371600"/>
            <a:ext cx="8229600" cy="368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Leave this area blank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 Delete box before printing 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5EF798-BCF0-544E-985B-E05DAD458A9B}"/>
              </a:ext>
            </a:extLst>
          </p:cNvPr>
          <p:cNvSpPr/>
          <p:nvPr/>
        </p:nvSpPr>
        <p:spPr>
          <a:xfrm>
            <a:off x="34290000" y="10448319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253D"/>
                </a:solidFill>
              </a:rPr>
              <a:t>OTHER RESOURCES USED: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9563DF-1CA6-B94D-B6F5-8EE87146538A}"/>
              </a:ext>
            </a:extLst>
          </p:cNvPr>
          <p:cNvSpPr txBox="1"/>
          <p:nvPr/>
        </p:nvSpPr>
        <p:spPr>
          <a:xfrm>
            <a:off x="34341230" y="26442138"/>
            <a:ext cx="8178370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 dirty="0">
                <a:solidFill>
                  <a:srgbClr val="082954"/>
                </a:solidFill>
              </a:rPr>
              <a:t>Study conducted with funding from a USU Undergraduate Research and Creative Opportunity Grant and lab assistance from the USU Department of Biology. </a:t>
            </a:r>
            <a:endParaRPr lang="en-US" sz="2400" i="1" dirty="0">
              <a:solidFill>
                <a:srgbClr val="08295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2782C8-E60A-1E4B-8C6A-0FC26B6B3AB6}"/>
              </a:ext>
            </a:extLst>
          </p:cNvPr>
          <p:cNvSpPr txBox="1"/>
          <p:nvPr/>
        </p:nvSpPr>
        <p:spPr>
          <a:xfrm>
            <a:off x="34290000" y="29400646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82954"/>
                </a:solidFill>
              </a:rPr>
              <a:t>Student Name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Utah State University</a:t>
            </a:r>
          </a:p>
          <a:p>
            <a:pPr algn="r"/>
            <a:r>
              <a:rPr lang="en-US" sz="3600" dirty="0">
                <a:solidFill>
                  <a:srgbClr val="082954"/>
                </a:solidFill>
              </a:rPr>
              <a:t>Department Name</a:t>
            </a:r>
          </a:p>
          <a:p>
            <a:pPr algn="r"/>
            <a:r>
              <a:rPr lang="en-US" sz="3600" dirty="0" err="1">
                <a:solidFill>
                  <a:srgbClr val="082954"/>
                </a:solidFill>
              </a:rPr>
              <a:t>Email@aggimail.usu.edu</a:t>
            </a:r>
            <a:endParaRPr lang="en-US" sz="2400" dirty="0">
              <a:solidFill>
                <a:srgbClr val="082954"/>
              </a:solidFill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1DDEEA73-74CE-5045-8F23-5E842B01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9121035"/>
            <a:ext cx="7841379" cy="240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640D999-7648-0C40-998F-EEE55460BAB5}"/>
              </a:ext>
            </a:extLst>
          </p:cNvPr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C5AAB8-4021-CC41-97CA-DD10C52D0D5D}"/>
              </a:ext>
            </a:extLst>
          </p:cNvPr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Introduction</a:t>
            </a:r>
            <a:r>
              <a:rPr lang="en-US" sz="5400" b="1" dirty="0">
                <a:solidFill>
                  <a:srgbClr val="082954"/>
                </a:solidFill>
              </a:rPr>
              <a:t> </a:t>
            </a:r>
            <a:endParaRPr lang="en-US" sz="4800" b="1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8BF05D-B2D1-FB4B-8FE5-A892FEFE2A64}"/>
              </a:ext>
            </a:extLst>
          </p:cNvPr>
          <p:cNvSpPr txBox="1"/>
          <p:nvPr/>
        </p:nvSpPr>
        <p:spPr>
          <a:xfrm>
            <a:off x="1302623" y="13732543"/>
            <a:ext cx="8247346" cy="5883268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Methods</a:t>
            </a:r>
            <a:r>
              <a:rPr lang="en-US" sz="8800" dirty="0">
                <a:solidFill>
                  <a:srgbClr val="082954"/>
                </a:solidFill>
              </a:rPr>
              <a:t> </a:t>
            </a:r>
            <a:endParaRPr lang="en-US" sz="44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  <a:r>
              <a:rPr lang="en-US" sz="3600" dirty="0" err="1"/>
              <a:t>asdf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2C1A4B-FDA4-934B-BF73-EB11E8FC139A}"/>
              </a:ext>
            </a:extLst>
          </p:cNvPr>
          <p:cNvSpPr/>
          <p:nvPr/>
        </p:nvSpPr>
        <p:spPr>
          <a:xfrm>
            <a:off x="1302620" y="20189080"/>
            <a:ext cx="8196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Results </a:t>
            </a:r>
            <a:endParaRPr lang="en-US" sz="48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896AFA7-8742-1E41-9901-97DE34F52C4C}"/>
              </a:ext>
            </a:extLst>
          </p:cNvPr>
          <p:cNvSpPr/>
          <p:nvPr/>
        </p:nvSpPr>
        <p:spPr>
          <a:xfrm>
            <a:off x="1337110" y="23440005"/>
            <a:ext cx="8229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2954"/>
                </a:solidFill>
              </a:rPr>
              <a:t>Conclusions</a:t>
            </a:r>
            <a:endParaRPr lang="en-US" sz="48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ECC064-A009-3A42-A459-0E714E0FEE9B}"/>
              </a:ext>
            </a:extLst>
          </p:cNvPr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82954"/>
                </a:solidFill>
              </a:rPr>
              <a:t>List student name, co authors, faculty mentors</a:t>
            </a:r>
          </a:p>
        </p:txBody>
      </p:sp>
    </p:spTree>
    <p:extLst>
      <p:ext uri="{BB962C8B-B14F-4D97-AF65-F5344CB8AC3E}">
        <p14:creationId xmlns:p14="http://schemas.microsoft.com/office/powerpoint/2010/main" val="114064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1E164C"/>
      </a:dk2>
      <a:lt2>
        <a:srgbClr val="EEECE1"/>
      </a:lt2>
      <a:accent1>
        <a:srgbClr val="4B9983"/>
      </a:accent1>
      <a:accent2>
        <a:srgbClr val="CFA930"/>
      </a:accent2>
      <a:accent3>
        <a:srgbClr val="2D3192"/>
      </a:accent3>
      <a:accent4>
        <a:srgbClr val="7E1038"/>
      </a:accent4>
      <a:accent5>
        <a:srgbClr val="147EBA"/>
      </a:accent5>
      <a:accent6>
        <a:srgbClr val="5E2EB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12116</TotalTime>
  <Words>3059</Words>
  <Application>Microsoft Office PowerPoint</Application>
  <PresentationFormat>Custom</PresentationFormat>
  <Paragraphs>433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McEntire</dc:creator>
  <cp:lastModifiedBy>Amelia Ashby</cp:lastModifiedBy>
  <cp:revision>137</cp:revision>
  <dcterms:created xsi:type="dcterms:W3CDTF">2012-09-25T05:06:36Z</dcterms:created>
  <dcterms:modified xsi:type="dcterms:W3CDTF">2020-01-10T23:16:36Z</dcterms:modified>
</cp:coreProperties>
</file>